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Lst>
  <p:sldSz cx="9906000" cy="6858000" type="A4"/>
  <p:notesSz cx="6886575" cy="100187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A8230"/>
    <a:srgbClr val="1C36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20" d="100"/>
          <a:sy n="120" d="100"/>
        </p:scale>
        <p:origin x="31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38817968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4687662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13381070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30925862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315085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13693506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8077668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2697282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131198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2122252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F7952CB-4E62-4105-A068-D2418EB4DF37}" type="datetimeFigureOut">
              <a:rPr kumimoji="1" lang="ja-JP" altLang="en-US" smtClean="0"/>
              <a:t>2023/11/18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3185747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7952CB-4E62-4105-A068-D2418EB4DF37}" type="datetimeFigureOut">
              <a:rPr kumimoji="1" lang="ja-JP" altLang="en-US" smtClean="0"/>
              <a:t>2023/11/18</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ECB17-D87E-4644-8FB2-F4B629395647}" type="slidenum">
              <a:rPr kumimoji="1" lang="ja-JP" altLang="en-US" smtClean="0"/>
              <a:t>‹#›</a:t>
            </a:fld>
            <a:endParaRPr kumimoji="1" lang="ja-JP" altLang="en-US"/>
          </a:p>
        </p:txBody>
      </p:sp>
    </p:spTree>
    <p:extLst>
      <p:ext uri="{BB962C8B-B14F-4D97-AF65-F5344CB8AC3E}">
        <p14:creationId xmlns:p14="http://schemas.microsoft.com/office/powerpoint/2010/main" val="120264915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グループ化 26">
            <a:extLst>
              <a:ext uri="{FF2B5EF4-FFF2-40B4-BE49-F238E27FC236}">
                <a16:creationId xmlns:a16="http://schemas.microsoft.com/office/drawing/2014/main" id="{0E6F0EEB-2381-3FB7-6B33-29BFAE66E889}"/>
              </a:ext>
            </a:extLst>
          </p:cNvPr>
          <p:cNvGrpSpPr/>
          <p:nvPr/>
        </p:nvGrpSpPr>
        <p:grpSpPr>
          <a:xfrm>
            <a:off x="180000" y="180000"/>
            <a:ext cx="9546000" cy="6498000"/>
            <a:chOff x="180000" y="180000"/>
            <a:chExt cx="9546000" cy="6498000"/>
          </a:xfrm>
        </p:grpSpPr>
        <p:sp>
          <p:nvSpPr>
            <p:cNvPr id="21" name="正方形/長方形 20">
              <a:extLst>
                <a:ext uri="{FF2B5EF4-FFF2-40B4-BE49-F238E27FC236}">
                  <a16:creationId xmlns:a16="http://schemas.microsoft.com/office/drawing/2014/main" id="{B3AFEB27-181D-F8DC-358E-4A0F4711857D}"/>
                </a:ext>
              </a:extLst>
            </p:cNvPr>
            <p:cNvSpPr/>
            <p:nvPr/>
          </p:nvSpPr>
          <p:spPr>
            <a:xfrm>
              <a:off x="396000" y="396000"/>
              <a:ext cx="9114000" cy="6092264"/>
            </a:xfrm>
            <a:prstGeom prst="rect">
              <a:avLst/>
            </a:prstGeom>
            <a:noFill/>
            <a:ln w="25400">
              <a:solidFill>
                <a:srgbClr val="BA823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D1D922D1-3BB8-F439-67A6-16A41B1FA18C}"/>
                </a:ext>
              </a:extLst>
            </p:cNvPr>
            <p:cNvGrpSpPr/>
            <p:nvPr/>
          </p:nvGrpSpPr>
          <p:grpSpPr>
            <a:xfrm>
              <a:off x="4953000" y="180000"/>
              <a:ext cx="4773000" cy="3249000"/>
              <a:chOff x="4953000" y="180000"/>
              <a:chExt cx="4773000" cy="3249000"/>
            </a:xfrm>
          </p:grpSpPr>
          <p:sp>
            <p:nvSpPr>
              <p:cNvPr id="5" name="正方形/長方形 4">
                <a:extLst>
                  <a:ext uri="{FF2B5EF4-FFF2-40B4-BE49-F238E27FC236}">
                    <a16:creationId xmlns:a16="http://schemas.microsoft.com/office/drawing/2014/main" id="{2B97D89D-EA43-D802-EEDF-9061CF3835B7}"/>
                  </a:ext>
                </a:extLst>
              </p:cNvPr>
              <p:cNvSpPr/>
              <p:nvPr/>
            </p:nvSpPr>
            <p:spPr>
              <a:xfrm>
                <a:off x="4953000" y="180000"/>
                <a:ext cx="4773000" cy="432000"/>
              </a:xfrm>
              <a:prstGeom prst="rect">
                <a:avLst/>
              </a:prstGeom>
              <a:solidFill>
                <a:srgbClr val="1C364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97123FF6-F78F-3CA6-B233-E075305C91E3}"/>
                  </a:ext>
                </a:extLst>
              </p:cNvPr>
              <p:cNvSpPr/>
              <p:nvPr/>
            </p:nvSpPr>
            <p:spPr>
              <a:xfrm rot="5400000">
                <a:off x="7885500" y="1588500"/>
                <a:ext cx="3249000" cy="432000"/>
              </a:xfrm>
              <a:prstGeom prst="rect">
                <a:avLst/>
              </a:prstGeom>
              <a:solidFill>
                <a:srgbClr val="1C364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D518B979-5FD0-9E85-2424-6858E640697D}"/>
                  </a:ext>
                </a:extLst>
              </p:cNvPr>
              <p:cNvSpPr/>
              <p:nvPr/>
            </p:nvSpPr>
            <p:spPr>
              <a:xfrm>
                <a:off x="6310196" y="720000"/>
                <a:ext cx="2880000" cy="108000"/>
              </a:xfrm>
              <a:prstGeom prst="rect">
                <a:avLst/>
              </a:prstGeom>
              <a:solidFill>
                <a:srgbClr val="BA82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F4A2502D-5FD5-7C83-473E-C2EFC3BB9800}"/>
                  </a:ext>
                </a:extLst>
              </p:cNvPr>
              <p:cNvSpPr/>
              <p:nvPr/>
            </p:nvSpPr>
            <p:spPr>
              <a:xfrm rot="16200000">
                <a:off x="8198694" y="1605600"/>
                <a:ext cx="1879200" cy="108000"/>
              </a:xfrm>
              <a:prstGeom prst="rect">
                <a:avLst/>
              </a:prstGeom>
              <a:solidFill>
                <a:srgbClr val="BA82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 name="グループ化 13">
              <a:extLst>
                <a:ext uri="{FF2B5EF4-FFF2-40B4-BE49-F238E27FC236}">
                  <a16:creationId xmlns:a16="http://schemas.microsoft.com/office/drawing/2014/main" id="{E8FF0F05-2699-1D32-6C4E-0ECBBDB2B185}"/>
                </a:ext>
              </a:extLst>
            </p:cNvPr>
            <p:cNvGrpSpPr/>
            <p:nvPr/>
          </p:nvGrpSpPr>
          <p:grpSpPr>
            <a:xfrm rot="10800000">
              <a:off x="180000" y="3429000"/>
              <a:ext cx="4773000" cy="3249000"/>
              <a:chOff x="4953000" y="180000"/>
              <a:chExt cx="4773000" cy="3249000"/>
            </a:xfrm>
          </p:grpSpPr>
          <p:sp>
            <p:nvSpPr>
              <p:cNvPr id="15" name="正方形/長方形 14">
                <a:extLst>
                  <a:ext uri="{FF2B5EF4-FFF2-40B4-BE49-F238E27FC236}">
                    <a16:creationId xmlns:a16="http://schemas.microsoft.com/office/drawing/2014/main" id="{FF451E95-008D-AD90-5280-C8BDB2B26362}"/>
                  </a:ext>
                </a:extLst>
              </p:cNvPr>
              <p:cNvSpPr/>
              <p:nvPr/>
            </p:nvSpPr>
            <p:spPr>
              <a:xfrm>
                <a:off x="4953000" y="180000"/>
                <a:ext cx="4773000" cy="432000"/>
              </a:xfrm>
              <a:prstGeom prst="rect">
                <a:avLst/>
              </a:prstGeom>
              <a:solidFill>
                <a:srgbClr val="1C364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AB163C32-E1C6-ECBB-E7F0-531D928B3963}"/>
                  </a:ext>
                </a:extLst>
              </p:cNvPr>
              <p:cNvSpPr/>
              <p:nvPr/>
            </p:nvSpPr>
            <p:spPr>
              <a:xfrm rot="5400000">
                <a:off x="7885500" y="1588500"/>
                <a:ext cx="3249000" cy="432000"/>
              </a:xfrm>
              <a:prstGeom prst="rect">
                <a:avLst/>
              </a:prstGeom>
              <a:solidFill>
                <a:srgbClr val="1C364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EDAD0971-0A57-A194-5851-3BB8217AFACD}"/>
                  </a:ext>
                </a:extLst>
              </p:cNvPr>
              <p:cNvSpPr/>
              <p:nvPr/>
            </p:nvSpPr>
            <p:spPr>
              <a:xfrm>
                <a:off x="6310196" y="720000"/>
                <a:ext cx="2880000" cy="108000"/>
              </a:xfrm>
              <a:prstGeom prst="rect">
                <a:avLst/>
              </a:prstGeom>
              <a:solidFill>
                <a:srgbClr val="BA82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004CA060-62D0-757D-4DA3-DEC6DB96711F}"/>
                  </a:ext>
                </a:extLst>
              </p:cNvPr>
              <p:cNvSpPr/>
              <p:nvPr/>
            </p:nvSpPr>
            <p:spPr>
              <a:xfrm rot="16200000">
                <a:off x="8198694" y="1605600"/>
                <a:ext cx="1879200" cy="108000"/>
              </a:xfrm>
              <a:prstGeom prst="rect">
                <a:avLst/>
              </a:prstGeom>
              <a:solidFill>
                <a:srgbClr val="BA823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3" name="図 22">
              <a:extLst>
                <a:ext uri="{FF2B5EF4-FFF2-40B4-BE49-F238E27FC236}">
                  <a16:creationId xmlns:a16="http://schemas.microsoft.com/office/drawing/2014/main" id="{7B54BF6B-299B-433C-85B5-3FF264B8B821}"/>
                </a:ext>
              </a:extLst>
            </p:cNvPr>
            <p:cNvPicPr>
              <a:picLocks noChangeAspect="1"/>
            </p:cNvPicPr>
            <p:nvPr/>
          </p:nvPicPr>
          <p:blipFill>
            <a:blip r:embed="rId2"/>
            <a:stretch>
              <a:fillRect/>
            </a:stretch>
          </p:blipFill>
          <p:spPr>
            <a:xfrm>
              <a:off x="1348749" y="1155714"/>
              <a:ext cx="2249974" cy="848015"/>
            </a:xfrm>
            <a:prstGeom prst="rect">
              <a:avLst/>
            </a:prstGeom>
          </p:spPr>
        </p:pic>
        <p:cxnSp>
          <p:nvCxnSpPr>
            <p:cNvPr id="25" name="直線コネクタ 24">
              <a:extLst>
                <a:ext uri="{FF2B5EF4-FFF2-40B4-BE49-F238E27FC236}">
                  <a16:creationId xmlns:a16="http://schemas.microsoft.com/office/drawing/2014/main" id="{4DECC8B0-5E74-B945-E255-931592BB6B8A}"/>
                </a:ext>
              </a:extLst>
            </p:cNvPr>
            <p:cNvCxnSpPr/>
            <p:nvPr/>
          </p:nvCxnSpPr>
          <p:spPr>
            <a:xfrm>
              <a:off x="3951794" y="1155714"/>
              <a:ext cx="0" cy="848015"/>
            </a:xfrm>
            <a:prstGeom prst="line">
              <a:avLst/>
            </a:prstGeom>
          </p:spPr>
          <p:style>
            <a:lnRef idx="1">
              <a:schemeClr val="dk1"/>
            </a:lnRef>
            <a:fillRef idx="0">
              <a:schemeClr val="dk1"/>
            </a:fillRef>
            <a:effectRef idx="0">
              <a:schemeClr val="dk1"/>
            </a:effectRef>
            <a:fontRef idx="minor">
              <a:schemeClr val="tx1"/>
            </a:fontRef>
          </p:style>
        </p:cxnSp>
        <p:sp>
          <p:nvSpPr>
            <p:cNvPr id="26" name="テキスト ボックス 25">
              <a:extLst>
                <a:ext uri="{FF2B5EF4-FFF2-40B4-BE49-F238E27FC236}">
                  <a16:creationId xmlns:a16="http://schemas.microsoft.com/office/drawing/2014/main" id="{C88AD981-43C9-AE3D-5A89-270029750769}"/>
                </a:ext>
              </a:extLst>
            </p:cNvPr>
            <p:cNvSpPr txBox="1"/>
            <p:nvPr/>
          </p:nvSpPr>
          <p:spPr>
            <a:xfrm>
              <a:off x="4104766" y="1318111"/>
              <a:ext cx="4877821" cy="553998"/>
            </a:xfrm>
            <a:prstGeom prst="rect">
              <a:avLst/>
            </a:prstGeom>
            <a:noFill/>
          </p:spPr>
          <p:txBody>
            <a:bodyPr wrap="square" rtlCol="0">
              <a:spAutoFit/>
            </a:bodyPr>
            <a:lstStyle/>
            <a:p>
              <a:r>
                <a:rPr kumimoji="1" lang="ja-JP" altLang="en-US" sz="3000" b="1" dirty="0">
                  <a:latin typeface="游明朝" panose="02020400000000000000" pitchFamily="18" charset="-128"/>
                  <a:ea typeface="游明朝" panose="02020400000000000000" pitchFamily="18" charset="-128"/>
                </a:rPr>
                <a:t>ボランティア活動証明書</a:t>
              </a:r>
            </a:p>
          </p:txBody>
        </p:sp>
      </p:grpSp>
      <p:sp>
        <p:nvSpPr>
          <p:cNvPr id="28" name="テキスト ボックス 27">
            <a:extLst>
              <a:ext uri="{FF2B5EF4-FFF2-40B4-BE49-F238E27FC236}">
                <a16:creationId xmlns:a16="http://schemas.microsoft.com/office/drawing/2014/main" id="{A1A06BFE-2E3A-595D-C5AE-C3BD1CFD22C2}"/>
              </a:ext>
            </a:extLst>
          </p:cNvPr>
          <p:cNvSpPr txBox="1"/>
          <p:nvPr/>
        </p:nvSpPr>
        <p:spPr>
          <a:xfrm>
            <a:off x="821706" y="3744826"/>
            <a:ext cx="8262581" cy="276999"/>
          </a:xfrm>
          <a:prstGeom prst="rect">
            <a:avLst/>
          </a:prstGeom>
          <a:noFill/>
        </p:spPr>
        <p:txBody>
          <a:bodyPr wrap="square" rtlCol="0">
            <a:spAutoFit/>
          </a:bodyPr>
          <a:lstStyle/>
          <a:p>
            <a:pPr algn="ctr"/>
            <a:r>
              <a:rPr kumimoji="1" lang="ja-JP" altLang="en-US" sz="1200" dirty="0">
                <a:latin typeface="游明朝" panose="02020400000000000000" pitchFamily="18" charset="-128"/>
                <a:ea typeface="游明朝" panose="02020400000000000000" pitchFamily="18" charset="-128"/>
              </a:rPr>
              <a:t>あなたは国際ロータリーの奉仕活動にボランティアとして参加し社会貢献したことを証明いたします。</a:t>
            </a:r>
          </a:p>
        </p:txBody>
      </p:sp>
      <p:sp>
        <p:nvSpPr>
          <p:cNvPr id="29" name="テキスト ボックス 28">
            <a:extLst>
              <a:ext uri="{FF2B5EF4-FFF2-40B4-BE49-F238E27FC236}">
                <a16:creationId xmlns:a16="http://schemas.microsoft.com/office/drawing/2014/main" id="{A559C10F-CE78-A0CC-D78A-EDC100A3C331}"/>
              </a:ext>
            </a:extLst>
          </p:cNvPr>
          <p:cNvSpPr txBox="1"/>
          <p:nvPr/>
        </p:nvSpPr>
        <p:spPr>
          <a:xfrm>
            <a:off x="1348749" y="2855214"/>
            <a:ext cx="1394450" cy="276999"/>
          </a:xfrm>
          <a:prstGeom prst="rect">
            <a:avLst/>
          </a:prstGeom>
          <a:noFill/>
        </p:spPr>
        <p:txBody>
          <a:bodyPr wrap="square" rtlCol="0">
            <a:spAutoFit/>
          </a:bodyPr>
          <a:lstStyle/>
          <a:p>
            <a:r>
              <a:rPr kumimoji="1" lang="ja-JP" altLang="en-US" sz="1200" b="1" dirty="0">
                <a:latin typeface="游明朝" panose="02020400000000000000" pitchFamily="18" charset="-128"/>
                <a:ea typeface="游明朝" panose="02020400000000000000" pitchFamily="18" charset="-128"/>
              </a:rPr>
              <a:t>米山記念奨学生</a:t>
            </a:r>
          </a:p>
        </p:txBody>
      </p:sp>
      <p:sp>
        <p:nvSpPr>
          <p:cNvPr id="30" name="テキスト ボックス 29">
            <a:extLst>
              <a:ext uri="{FF2B5EF4-FFF2-40B4-BE49-F238E27FC236}">
                <a16:creationId xmlns:a16="http://schemas.microsoft.com/office/drawing/2014/main" id="{1738C9E9-3912-0704-D4AB-10B40D4E330F}"/>
              </a:ext>
            </a:extLst>
          </p:cNvPr>
          <p:cNvSpPr txBox="1"/>
          <p:nvPr/>
        </p:nvSpPr>
        <p:spPr>
          <a:xfrm>
            <a:off x="2697231" y="2762743"/>
            <a:ext cx="1997438" cy="461665"/>
          </a:xfrm>
          <a:prstGeom prst="rect">
            <a:avLst/>
          </a:prstGeom>
          <a:noFill/>
        </p:spPr>
        <p:txBody>
          <a:bodyPr wrap="square" rtlCol="0">
            <a:spAutoFit/>
          </a:bodyPr>
          <a:lstStyle/>
          <a:p>
            <a:r>
              <a:rPr kumimoji="1" lang="ja-JP" altLang="en-US" sz="2400" b="1" dirty="0">
                <a:latin typeface="游明朝" panose="02020400000000000000" pitchFamily="18" charset="-128"/>
                <a:ea typeface="游明朝" panose="02020400000000000000" pitchFamily="18" charset="-128"/>
              </a:rPr>
              <a:t>〇〇 〇〇 殿</a:t>
            </a:r>
          </a:p>
        </p:txBody>
      </p:sp>
      <p:sp>
        <p:nvSpPr>
          <p:cNvPr id="31" name="テキスト ボックス 30">
            <a:extLst>
              <a:ext uri="{FF2B5EF4-FFF2-40B4-BE49-F238E27FC236}">
                <a16:creationId xmlns:a16="http://schemas.microsoft.com/office/drawing/2014/main" id="{1CB0E3AA-550D-4529-1E9C-55D49E11382B}"/>
              </a:ext>
            </a:extLst>
          </p:cNvPr>
          <p:cNvSpPr txBox="1"/>
          <p:nvPr/>
        </p:nvSpPr>
        <p:spPr>
          <a:xfrm>
            <a:off x="1348749" y="4511705"/>
            <a:ext cx="1990799" cy="276999"/>
          </a:xfrm>
          <a:prstGeom prst="rect">
            <a:avLst/>
          </a:prstGeom>
          <a:noFill/>
        </p:spPr>
        <p:txBody>
          <a:bodyPr wrap="square" rtlCol="0">
            <a:spAutoFit/>
          </a:bodyPr>
          <a:lstStyle/>
          <a:p>
            <a:r>
              <a:rPr kumimoji="1" lang="ja-JP" altLang="en-US" sz="1200" dirty="0">
                <a:latin typeface="游明朝" panose="02020400000000000000" pitchFamily="18" charset="-128"/>
                <a:ea typeface="游明朝" panose="02020400000000000000" pitchFamily="18" charset="-128"/>
              </a:rPr>
              <a:t>２０〇〇年〇〇月〇〇日</a:t>
            </a:r>
          </a:p>
        </p:txBody>
      </p:sp>
      <p:sp>
        <p:nvSpPr>
          <p:cNvPr id="32" name="テキスト ボックス 31">
            <a:extLst>
              <a:ext uri="{FF2B5EF4-FFF2-40B4-BE49-F238E27FC236}">
                <a16:creationId xmlns:a16="http://schemas.microsoft.com/office/drawing/2014/main" id="{D1A1689C-E4A4-33C1-84C3-40CB694E9819}"/>
              </a:ext>
            </a:extLst>
          </p:cNvPr>
          <p:cNvSpPr txBox="1"/>
          <p:nvPr/>
        </p:nvSpPr>
        <p:spPr>
          <a:xfrm>
            <a:off x="6050276" y="4907969"/>
            <a:ext cx="2791574" cy="276999"/>
          </a:xfrm>
          <a:prstGeom prst="rect">
            <a:avLst/>
          </a:prstGeom>
          <a:noFill/>
        </p:spPr>
        <p:txBody>
          <a:bodyPr wrap="square" rtlCol="0">
            <a:spAutoFit/>
          </a:bodyPr>
          <a:lstStyle/>
          <a:p>
            <a:r>
              <a:rPr kumimoji="1" lang="ja-JP" altLang="en-US" sz="1200" dirty="0">
                <a:latin typeface="游明朝" panose="02020400000000000000" pitchFamily="18" charset="-128"/>
                <a:ea typeface="游明朝" panose="02020400000000000000" pitchFamily="18" charset="-128"/>
              </a:rPr>
              <a:t>国際ロータリー 第２７４０地区</a:t>
            </a:r>
            <a:endParaRPr kumimoji="1" lang="en-US" altLang="ja-JP" sz="1200" dirty="0">
              <a:latin typeface="游明朝" panose="02020400000000000000" pitchFamily="18" charset="-128"/>
              <a:ea typeface="游明朝" panose="02020400000000000000" pitchFamily="18" charset="-128"/>
            </a:endParaRPr>
          </a:p>
        </p:txBody>
      </p:sp>
      <p:sp>
        <p:nvSpPr>
          <p:cNvPr id="33" name="テキスト ボックス 32">
            <a:extLst>
              <a:ext uri="{FF2B5EF4-FFF2-40B4-BE49-F238E27FC236}">
                <a16:creationId xmlns:a16="http://schemas.microsoft.com/office/drawing/2014/main" id="{04412E4C-D694-069C-D12A-1CD29B913BAC}"/>
              </a:ext>
            </a:extLst>
          </p:cNvPr>
          <p:cNvSpPr txBox="1"/>
          <p:nvPr/>
        </p:nvSpPr>
        <p:spPr>
          <a:xfrm>
            <a:off x="6050276" y="5327869"/>
            <a:ext cx="843505" cy="276999"/>
          </a:xfrm>
          <a:prstGeom prst="rect">
            <a:avLst/>
          </a:prstGeom>
          <a:noFill/>
        </p:spPr>
        <p:txBody>
          <a:bodyPr wrap="square" rtlCol="0">
            <a:spAutoFit/>
          </a:bodyPr>
          <a:lstStyle/>
          <a:p>
            <a:r>
              <a:rPr kumimoji="1" lang="ja-JP" altLang="en-US" sz="1200" dirty="0">
                <a:latin typeface="游明朝" panose="02020400000000000000" pitchFamily="18" charset="-128"/>
                <a:ea typeface="游明朝" panose="02020400000000000000" pitchFamily="18" charset="-128"/>
              </a:rPr>
              <a:t>ガバナー</a:t>
            </a:r>
            <a:endParaRPr kumimoji="1" lang="en-US" altLang="ja-JP" sz="1200" dirty="0">
              <a:latin typeface="游明朝" panose="02020400000000000000" pitchFamily="18" charset="-128"/>
              <a:ea typeface="游明朝" panose="02020400000000000000" pitchFamily="18" charset="-128"/>
            </a:endParaRPr>
          </a:p>
        </p:txBody>
      </p:sp>
      <p:sp>
        <p:nvSpPr>
          <p:cNvPr id="35" name="テキスト ボックス 34">
            <a:extLst>
              <a:ext uri="{FF2B5EF4-FFF2-40B4-BE49-F238E27FC236}">
                <a16:creationId xmlns:a16="http://schemas.microsoft.com/office/drawing/2014/main" id="{C377B1DA-C8C7-6D24-3639-B54A62442DFB}"/>
              </a:ext>
            </a:extLst>
          </p:cNvPr>
          <p:cNvSpPr txBox="1"/>
          <p:nvPr/>
        </p:nvSpPr>
        <p:spPr>
          <a:xfrm>
            <a:off x="6942301" y="5266313"/>
            <a:ext cx="1997438" cy="400110"/>
          </a:xfrm>
          <a:prstGeom prst="rect">
            <a:avLst/>
          </a:prstGeom>
          <a:noFill/>
        </p:spPr>
        <p:txBody>
          <a:bodyPr wrap="square" rtlCol="0">
            <a:spAutoFit/>
          </a:bodyPr>
          <a:lstStyle/>
          <a:p>
            <a:r>
              <a:rPr kumimoji="1" lang="ja-JP" altLang="en-US" sz="2000" b="1" dirty="0">
                <a:latin typeface="游明朝" panose="02020400000000000000" pitchFamily="18" charset="-128"/>
                <a:ea typeface="游明朝" panose="02020400000000000000" pitchFamily="18" charset="-128"/>
              </a:rPr>
              <a:t>〇〇 〇〇</a:t>
            </a:r>
          </a:p>
        </p:txBody>
      </p:sp>
    </p:spTree>
    <p:extLst>
      <p:ext uri="{BB962C8B-B14F-4D97-AF65-F5344CB8AC3E}">
        <p14:creationId xmlns:p14="http://schemas.microsoft.com/office/powerpoint/2010/main" val="2457934446"/>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57</TotalTime>
  <Words>40</Words>
  <Application>Microsoft Office PowerPoint</Application>
  <PresentationFormat>A4 210 x 297 mm</PresentationFormat>
  <Paragraphs>8</Paragraphs>
  <Slides>1</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游明朝</vt:lpstr>
      <vt:lpstr>Arial</vt:lpstr>
      <vt:lpstr>Calibri</vt:lpstr>
      <vt:lpstr>Calibri Light</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徹 原田</dc:creator>
  <cp:lastModifiedBy>徹 原田</cp:lastModifiedBy>
  <cp:revision>5</cp:revision>
  <cp:lastPrinted>2023-11-18T09:48:38Z</cp:lastPrinted>
  <dcterms:created xsi:type="dcterms:W3CDTF">2023-11-18T09:01:30Z</dcterms:created>
  <dcterms:modified xsi:type="dcterms:W3CDTF">2023-11-18T09:58:34Z</dcterms:modified>
</cp:coreProperties>
</file>