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22" r:id="rId4"/>
    <p:sldMasterId id="2147483735" r:id="rId5"/>
    <p:sldMasterId id="2147483763" r:id="rId6"/>
    <p:sldMasterId id="2147483775" r:id="rId7"/>
    <p:sldMasterId id="2147483788" r:id="rId8"/>
  </p:sldMasterIdLst>
  <p:notesMasterIdLst>
    <p:notesMasterId r:id="rId90"/>
  </p:notesMasterIdLst>
  <p:handoutMasterIdLst>
    <p:handoutMasterId r:id="rId91"/>
  </p:handoutMasterIdLst>
  <p:sldIdLst>
    <p:sldId id="533" r:id="rId9"/>
    <p:sldId id="1542" r:id="rId10"/>
    <p:sldId id="568" r:id="rId11"/>
    <p:sldId id="321" r:id="rId12"/>
    <p:sldId id="959" r:id="rId13"/>
    <p:sldId id="598" r:id="rId14"/>
    <p:sldId id="953" r:id="rId15"/>
    <p:sldId id="954" r:id="rId16"/>
    <p:sldId id="557" r:id="rId17"/>
    <p:sldId id="1543" r:id="rId18"/>
    <p:sldId id="1544" r:id="rId19"/>
    <p:sldId id="1549" r:id="rId20"/>
    <p:sldId id="1550" r:id="rId21"/>
    <p:sldId id="259" r:id="rId22"/>
    <p:sldId id="260" r:id="rId23"/>
    <p:sldId id="261" r:id="rId24"/>
    <p:sldId id="1545" r:id="rId25"/>
    <p:sldId id="1514" r:id="rId26"/>
    <p:sldId id="1546" r:id="rId27"/>
    <p:sldId id="502" r:id="rId28"/>
    <p:sldId id="623" r:id="rId29"/>
    <p:sldId id="624" r:id="rId30"/>
    <p:sldId id="443" r:id="rId31"/>
    <p:sldId id="444" r:id="rId32"/>
    <p:sldId id="445" r:id="rId33"/>
    <p:sldId id="476" r:id="rId34"/>
    <p:sldId id="524" r:id="rId35"/>
    <p:sldId id="525" r:id="rId36"/>
    <p:sldId id="526" r:id="rId37"/>
    <p:sldId id="436" r:id="rId38"/>
    <p:sldId id="515" r:id="rId39"/>
    <p:sldId id="527" r:id="rId40"/>
    <p:sldId id="439" r:id="rId41"/>
    <p:sldId id="484" r:id="rId42"/>
    <p:sldId id="617" r:id="rId43"/>
    <p:sldId id="499" r:id="rId44"/>
    <p:sldId id="485" r:id="rId45"/>
    <p:sldId id="503" r:id="rId46"/>
    <p:sldId id="516" r:id="rId47"/>
    <p:sldId id="534" r:id="rId48"/>
    <p:sldId id="437" r:id="rId49"/>
    <p:sldId id="514" r:id="rId50"/>
    <p:sldId id="535" r:id="rId51"/>
    <p:sldId id="536" r:id="rId52"/>
    <p:sldId id="537" r:id="rId53"/>
    <p:sldId id="479" r:id="rId54"/>
    <p:sldId id="480" r:id="rId55"/>
    <p:sldId id="490" r:id="rId56"/>
    <p:sldId id="466" r:id="rId57"/>
    <p:sldId id="474" r:id="rId58"/>
    <p:sldId id="517" r:id="rId59"/>
    <p:sldId id="518" r:id="rId60"/>
    <p:sldId id="486" r:id="rId61"/>
    <p:sldId id="531" r:id="rId62"/>
    <p:sldId id="530" r:id="rId63"/>
    <p:sldId id="457" r:id="rId64"/>
    <p:sldId id="389" r:id="rId65"/>
    <p:sldId id="407" r:id="rId66"/>
    <p:sldId id="326" r:id="rId67"/>
    <p:sldId id="377" r:id="rId68"/>
    <p:sldId id="440" r:id="rId69"/>
    <p:sldId id="328" r:id="rId70"/>
    <p:sldId id="579" r:id="rId71"/>
    <p:sldId id="616" r:id="rId72"/>
    <p:sldId id="615" r:id="rId73"/>
    <p:sldId id="306" r:id="rId74"/>
    <p:sldId id="385" r:id="rId75"/>
    <p:sldId id="257" r:id="rId76"/>
    <p:sldId id="258" r:id="rId77"/>
    <p:sldId id="1547" r:id="rId78"/>
    <p:sldId id="1548" r:id="rId79"/>
    <p:sldId id="619" r:id="rId80"/>
    <p:sldId id="618" r:id="rId81"/>
    <p:sldId id="622" r:id="rId82"/>
    <p:sldId id="327" r:id="rId83"/>
    <p:sldId id="329" r:id="rId84"/>
    <p:sldId id="613" r:id="rId85"/>
    <p:sldId id="1551" r:id="rId86"/>
    <p:sldId id="256" r:id="rId87"/>
    <p:sldId id="1535" r:id="rId88"/>
    <p:sldId id="376" r:id="rId89"/>
  </p:sldIdLst>
  <p:sldSz cx="12192000" cy="6858000"/>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3248" autoAdjust="0"/>
  </p:normalViewPr>
  <p:slideViewPr>
    <p:cSldViewPr snapToGrid="0">
      <p:cViewPr varScale="1">
        <p:scale>
          <a:sx n="40" d="100"/>
          <a:sy n="40" d="100"/>
        </p:scale>
        <p:origin x="72" y="1128"/>
      </p:cViewPr>
      <p:guideLst/>
    </p:cSldViewPr>
  </p:slideViewPr>
  <p:outlineViewPr>
    <p:cViewPr>
      <p:scale>
        <a:sx n="33" d="100"/>
        <a:sy n="33" d="100"/>
      </p:scale>
      <p:origin x="0" y="-321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32" d="100"/>
          <a:sy n="132" d="100"/>
        </p:scale>
        <p:origin x="155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E1BA84-7A89-4D24-95E8-3A0B4CC3F588}" type="doc">
      <dgm:prSet loTypeId="urn:microsoft.com/office/officeart/2005/8/layout/hList6" loCatId="list" qsTypeId="urn:microsoft.com/office/officeart/2005/8/quickstyle/simple1" qsCatId="simple" csTypeId="urn:microsoft.com/office/officeart/2005/8/colors/accent3_2" csCatId="accent3" phldr="1"/>
      <dgm:spPr/>
      <dgm:t>
        <a:bodyPr/>
        <a:lstStyle/>
        <a:p>
          <a:endParaRPr lang="en-US"/>
        </a:p>
      </dgm:t>
    </dgm:pt>
    <dgm:pt modelId="{85870A10-B8E4-4F52-9D3E-662BD525DB6E}">
      <dgm:prSet phldrT="[Text]" custT="1"/>
      <dgm:spPr>
        <a:solidFill>
          <a:srgbClr val="0432FF"/>
        </a:solidFill>
      </dgm:spPr>
      <dgm:t>
        <a:bodyPr/>
        <a:lstStyle/>
        <a:p>
          <a:r>
            <a:rPr lang="ja-JP" altLang="en-US" sz="2400" b="1" dirty="0">
              <a:solidFill>
                <a:srgbClr val="FFFF00"/>
              </a:solidFill>
              <a:latin typeface="Meiryo" panose="020B0604030504040204" pitchFamily="34" charset="-128"/>
              <a:ea typeface="Meiryo" panose="020B0604030504040204" pitchFamily="34" charset="-128"/>
            </a:rPr>
            <a:t>ロータリーは</a:t>
          </a:r>
          <a:br>
            <a:rPr lang="en-US" altLang="ja-JP" sz="2400" b="1" dirty="0">
              <a:solidFill>
                <a:srgbClr val="FFFF00"/>
              </a:solidFill>
              <a:latin typeface="Meiryo" panose="020B0604030504040204" pitchFamily="34" charset="-128"/>
              <a:ea typeface="Meiryo" panose="020B0604030504040204" pitchFamily="34" charset="-128"/>
            </a:rPr>
          </a:br>
          <a:r>
            <a:rPr lang="ja-JP" altLang="en-US" sz="2400" b="1" dirty="0">
              <a:solidFill>
                <a:srgbClr val="FFFF00"/>
              </a:solidFill>
              <a:latin typeface="Meiryo" panose="020B0604030504040204" pitchFamily="34" charset="-128"/>
              <a:ea typeface="Meiryo" panose="020B0604030504040204" pitchFamily="34" charset="-128"/>
            </a:rPr>
            <a:t>将来への備えができていなければならない</a:t>
          </a:r>
          <a:endParaRPr lang="en-US" sz="2400" b="1" dirty="0">
            <a:solidFill>
              <a:srgbClr val="FFFF00"/>
            </a:solidFill>
            <a:latin typeface="Meiryo" panose="020B0604030504040204" pitchFamily="34" charset="-128"/>
            <a:ea typeface="Meiryo" panose="020B0604030504040204" pitchFamily="34" charset="-128"/>
          </a:endParaRPr>
        </a:p>
      </dgm:t>
    </dgm:pt>
    <dgm:pt modelId="{A7857186-E630-46FB-A5CC-DC31B6A6F3D1}" type="parTrans" cxnId="{65DA95EE-DCB1-4A0B-9CB0-DF8ED71B6022}">
      <dgm:prSet/>
      <dgm:spPr/>
      <dgm:t>
        <a:bodyPr/>
        <a:lstStyle/>
        <a:p>
          <a:endParaRPr lang="en-US" sz="2000" b="1">
            <a:latin typeface="+mj-ea"/>
            <a:ea typeface="+mj-ea"/>
          </a:endParaRPr>
        </a:p>
      </dgm:t>
    </dgm:pt>
    <dgm:pt modelId="{15406090-B351-49BD-9FD1-3ECEC112AA51}" type="sibTrans" cxnId="{65DA95EE-DCB1-4A0B-9CB0-DF8ED71B6022}">
      <dgm:prSet/>
      <dgm:spPr/>
      <dgm:t>
        <a:bodyPr/>
        <a:lstStyle/>
        <a:p>
          <a:endParaRPr lang="en-US" sz="2000" b="1">
            <a:latin typeface="+mj-ea"/>
            <a:ea typeface="+mj-ea"/>
          </a:endParaRPr>
        </a:p>
      </dgm:t>
    </dgm:pt>
    <dgm:pt modelId="{9D4B494F-B3BE-45C9-BBF0-C451B8176EC0}">
      <dgm:prSet phldrT="[Text]" custT="1"/>
      <dgm:spPr>
        <a:solidFill>
          <a:srgbClr val="0432FF"/>
        </a:solidFill>
      </dgm:spPr>
      <dgm:t>
        <a:bodyPr/>
        <a:lstStyle/>
        <a:p>
          <a:r>
            <a:rPr lang="ja-JP" altLang="en-US" sz="2400" b="1" dirty="0">
              <a:solidFill>
                <a:srgbClr val="FFFF00"/>
              </a:solidFill>
              <a:latin typeface="Meiryo" panose="020B0604030504040204" pitchFamily="34" charset="-128"/>
              <a:ea typeface="Meiryo" panose="020B0604030504040204" pitchFamily="34" charset="-128"/>
            </a:rPr>
            <a:t>ロータリーは</a:t>
          </a:r>
          <a:br>
            <a:rPr lang="en-US" altLang="ja-JP" sz="2400" b="1" dirty="0">
              <a:solidFill>
                <a:srgbClr val="FFFF00"/>
              </a:solidFill>
              <a:latin typeface="Meiryo" panose="020B0604030504040204" pitchFamily="34" charset="-128"/>
              <a:ea typeface="Meiryo" panose="020B0604030504040204" pitchFamily="34" charset="-128"/>
            </a:rPr>
          </a:br>
          <a:r>
            <a:rPr lang="ja-JP" altLang="en-US" sz="2400" b="1" dirty="0">
              <a:solidFill>
                <a:srgbClr val="FFFF00"/>
              </a:solidFill>
              <a:latin typeface="Meiryo" panose="020B0604030504040204" pitchFamily="34" charset="-128"/>
              <a:ea typeface="Meiryo" panose="020B0604030504040204" pitchFamily="34" charset="-128"/>
            </a:rPr>
            <a:t>時代に追いついていかなければならない</a:t>
          </a:r>
          <a:endParaRPr lang="en-US" sz="2400" b="1" dirty="0">
            <a:solidFill>
              <a:srgbClr val="FFFF00"/>
            </a:solidFill>
            <a:latin typeface="Meiryo" panose="020B0604030504040204" pitchFamily="34" charset="-128"/>
            <a:ea typeface="Meiryo" panose="020B0604030504040204" pitchFamily="34" charset="-128"/>
          </a:endParaRPr>
        </a:p>
      </dgm:t>
    </dgm:pt>
    <dgm:pt modelId="{F189D59A-6CB8-4972-8001-A869D61D69D3}" type="parTrans" cxnId="{D954FDA3-08B1-4B3C-AC77-B59F4127A313}">
      <dgm:prSet/>
      <dgm:spPr/>
      <dgm:t>
        <a:bodyPr/>
        <a:lstStyle/>
        <a:p>
          <a:endParaRPr lang="en-US" sz="2000" b="1">
            <a:latin typeface="+mj-ea"/>
            <a:ea typeface="+mj-ea"/>
          </a:endParaRPr>
        </a:p>
      </dgm:t>
    </dgm:pt>
    <dgm:pt modelId="{B3DC7572-C177-41CD-8E5B-2B4A19996064}" type="sibTrans" cxnId="{D954FDA3-08B1-4B3C-AC77-B59F4127A313}">
      <dgm:prSet/>
      <dgm:spPr/>
      <dgm:t>
        <a:bodyPr/>
        <a:lstStyle/>
        <a:p>
          <a:endParaRPr lang="en-US" sz="2000" b="1">
            <a:latin typeface="+mj-ea"/>
            <a:ea typeface="+mj-ea"/>
          </a:endParaRPr>
        </a:p>
      </dgm:t>
    </dgm:pt>
    <dgm:pt modelId="{2032A17A-CC00-47AB-980C-391D4B48ED20}">
      <dgm:prSet phldrT="[Text]" custT="1"/>
      <dgm:spPr>
        <a:solidFill>
          <a:srgbClr val="0432FF"/>
        </a:solidFill>
      </dgm:spPr>
      <dgm:t>
        <a:bodyPr/>
        <a:lstStyle/>
        <a:p>
          <a:r>
            <a:rPr lang="ja-JP" altLang="en-US" sz="2400" b="1" dirty="0">
              <a:solidFill>
                <a:srgbClr val="FFFF00"/>
              </a:solidFill>
              <a:latin typeface="Meiryo" panose="020B0604030504040204" pitchFamily="34" charset="-128"/>
              <a:ea typeface="Meiryo" panose="020B0604030504040204" pitchFamily="34" charset="-128"/>
            </a:rPr>
            <a:t>ロータリーは</a:t>
          </a:r>
          <a:br>
            <a:rPr lang="en-US" altLang="ja-JP" sz="2400" b="1" dirty="0">
              <a:solidFill>
                <a:srgbClr val="FFFF00"/>
              </a:solidFill>
              <a:latin typeface="Meiryo" panose="020B0604030504040204" pitchFamily="34" charset="-128"/>
              <a:ea typeface="Meiryo" panose="020B0604030504040204" pitchFamily="34" charset="-128"/>
            </a:rPr>
          </a:br>
          <a:r>
            <a:rPr lang="ja-JP" altLang="en-US" sz="2400" b="1" dirty="0">
              <a:solidFill>
                <a:srgbClr val="FFFF00"/>
              </a:solidFill>
              <a:latin typeface="Meiryo" panose="020B0604030504040204" pitchFamily="34" charset="-128"/>
              <a:ea typeface="Meiryo" panose="020B0604030504040204" pitchFamily="34" charset="-128"/>
            </a:rPr>
            <a:t>時代に適応</a:t>
          </a:r>
          <a:br>
            <a:rPr lang="en-US" altLang="ja-JP" sz="2400" b="1" dirty="0">
              <a:solidFill>
                <a:srgbClr val="FFFF00"/>
              </a:solidFill>
              <a:latin typeface="Meiryo" panose="020B0604030504040204" pitchFamily="34" charset="-128"/>
              <a:ea typeface="Meiryo" panose="020B0604030504040204" pitchFamily="34" charset="-128"/>
            </a:rPr>
          </a:br>
          <a:r>
            <a:rPr lang="ja-JP" altLang="en-US" sz="2400" b="1" dirty="0">
              <a:solidFill>
                <a:srgbClr val="FFFF00"/>
              </a:solidFill>
              <a:latin typeface="Meiryo" panose="020B0604030504040204" pitchFamily="34" charset="-128"/>
              <a:ea typeface="Meiryo" panose="020B0604030504040204" pitchFamily="34" charset="-128"/>
            </a:rPr>
            <a:t>しなければ</a:t>
          </a:r>
          <a:br>
            <a:rPr lang="en-US" altLang="ja-JP" sz="2400" b="1" dirty="0">
              <a:solidFill>
                <a:srgbClr val="FFFF00"/>
              </a:solidFill>
              <a:latin typeface="Meiryo" panose="020B0604030504040204" pitchFamily="34" charset="-128"/>
              <a:ea typeface="Meiryo" panose="020B0604030504040204" pitchFamily="34" charset="-128"/>
            </a:rPr>
          </a:br>
          <a:r>
            <a:rPr lang="ja-JP" altLang="en-US" sz="2400" b="1" dirty="0">
              <a:solidFill>
                <a:srgbClr val="FFFF00"/>
              </a:solidFill>
              <a:latin typeface="Meiryo" panose="020B0604030504040204" pitchFamily="34" charset="-128"/>
              <a:ea typeface="Meiryo" panose="020B0604030504040204" pitchFamily="34" charset="-128"/>
            </a:rPr>
            <a:t>ならない</a:t>
          </a:r>
          <a:endParaRPr lang="en-US" sz="2400" b="1" dirty="0">
            <a:solidFill>
              <a:srgbClr val="FFFF00"/>
            </a:solidFill>
            <a:latin typeface="Meiryo" panose="020B0604030504040204" pitchFamily="34" charset="-128"/>
            <a:ea typeface="Meiryo" panose="020B0604030504040204" pitchFamily="34" charset="-128"/>
          </a:endParaRPr>
        </a:p>
      </dgm:t>
    </dgm:pt>
    <dgm:pt modelId="{E4BDEC66-08C4-4745-A5EA-E4F42CA2B9A4}" type="parTrans" cxnId="{FC30061A-717A-46B1-9B9B-165C442A48DF}">
      <dgm:prSet/>
      <dgm:spPr/>
      <dgm:t>
        <a:bodyPr/>
        <a:lstStyle/>
        <a:p>
          <a:endParaRPr lang="en-US" sz="2000" b="1">
            <a:latin typeface="+mj-ea"/>
            <a:ea typeface="+mj-ea"/>
          </a:endParaRPr>
        </a:p>
      </dgm:t>
    </dgm:pt>
    <dgm:pt modelId="{1810B60F-C835-4FEC-8259-03200CD49413}" type="sibTrans" cxnId="{FC30061A-717A-46B1-9B9B-165C442A48DF}">
      <dgm:prSet/>
      <dgm:spPr/>
      <dgm:t>
        <a:bodyPr/>
        <a:lstStyle/>
        <a:p>
          <a:endParaRPr lang="en-US" sz="2000" b="1">
            <a:latin typeface="+mj-ea"/>
            <a:ea typeface="+mj-ea"/>
          </a:endParaRPr>
        </a:p>
      </dgm:t>
    </dgm:pt>
    <dgm:pt modelId="{A92CD72E-1E58-4D2A-A612-87F4C24A2EB6}" type="pres">
      <dgm:prSet presAssocID="{64E1BA84-7A89-4D24-95E8-3A0B4CC3F588}" presName="Name0" presStyleCnt="0">
        <dgm:presLayoutVars>
          <dgm:dir/>
          <dgm:resizeHandles val="exact"/>
        </dgm:presLayoutVars>
      </dgm:prSet>
      <dgm:spPr/>
    </dgm:pt>
    <dgm:pt modelId="{C1374969-3BEE-4927-B482-C259A6360B65}" type="pres">
      <dgm:prSet presAssocID="{9D4B494F-B3BE-45C9-BBF0-C451B8176EC0}" presName="node" presStyleLbl="node1" presStyleIdx="0" presStyleCnt="3" custScaleX="113463">
        <dgm:presLayoutVars>
          <dgm:bulletEnabled val="1"/>
        </dgm:presLayoutVars>
      </dgm:prSet>
      <dgm:spPr/>
    </dgm:pt>
    <dgm:pt modelId="{76FB26C2-630F-4997-A061-5C789BBB5F57}" type="pres">
      <dgm:prSet presAssocID="{B3DC7572-C177-41CD-8E5B-2B4A19996064}" presName="sibTrans" presStyleCnt="0"/>
      <dgm:spPr/>
    </dgm:pt>
    <dgm:pt modelId="{D5137110-7D55-4EBF-B9C5-BA1CC46C34F6}" type="pres">
      <dgm:prSet presAssocID="{2032A17A-CC00-47AB-980C-391D4B48ED20}" presName="node" presStyleLbl="node1" presStyleIdx="1" presStyleCnt="3" custScaleX="100504" custLinFactNeighborX="14487" custLinFactNeighborY="1034">
        <dgm:presLayoutVars>
          <dgm:bulletEnabled val="1"/>
        </dgm:presLayoutVars>
      </dgm:prSet>
      <dgm:spPr/>
    </dgm:pt>
    <dgm:pt modelId="{80F2294A-C216-497B-94E1-083A04875746}" type="pres">
      <dgm:prSet presAssocID="{1810B60F-C835-4FEC-8259-03200CD49413}" presName="sibTrans" presStyleCnt="0"/>
      <dgm:spPr/>
    </dgm:pt>
    <dgm:pt modelId="{C681DC90-572D-4DE5-96FB-8AEB8FCC8733}" type="pres">
      <dgm:prSet presAssocID="{85870A10-B8E4-4F52-9D3E-662BD525DB6E}" presName="node" presStyleLbl="node1" presStyleIdx="2" presStyleCnt="3">
        <dgm:presLayoutVars>
          <dgm:bulletEnabled val="1"/>
        </dgm:presLayoutVars>
      </dgm:prSet>
      <dgm:spPr/>
    </dgm:pt>
  </dgm:ptLst>
  <dgm:cxnLst>
    <dgm:cxn modelId="{B726F601-D536-4620-A7C2-2BB41882A80A}" type="presOf" srcId="{2032A17A-CC00-47AB-980C-391D4B48ED20}" destId="{D5137110-7D55-4EBF-B9C5-BA1CC46C34F6}" srcOrd="0" destOrd="0" presId="urn:microsoft.com/office/officeart/2005/8/layout/hList6"/>
    <dgm:cxn modelId="{FC30061A-717A-46B1-9B9B-165C442A48DF}" srcId="{64E1BA84-7A89-4D24-95E8-3A0B4CC3F588}" destId="{2032A17A-CC00-47AB-980C-391D4B48ED20}" srcOrd="1" destOrd="0" parTransId="{E4BDEC66-08C4-4745-A5EA-E4F42CA2B9A4}" sibTransId="{1810B60F-C835-4FEC-8259-03200CD49413}"/>
    <dgm:cxn modelId="{9A256C63-954D-4A95-83AB-AB85B641574A}" type="presOf" srcId="{85870A10-B8E4-4F52-9D3E-662BD525DB6E}" destId="{C681DC90-572D-4DE5-96FB-8AEB8FCC8733}" srcOrd="0" destOrd="0" presId="urn:microsoft.com/office/officeart/2005/8/layout/hList6"/>
    <dgm:cxn modelId="{D954FDA3-08B1-4B3C-AC77-B59F4127A313}" srcId="{64E1BA84-7A89-4D24-95E8-3A0B4CC3F588}" destId="{9D4B494F-B3BE-45C9-BBF0-C451B8176EC0}" srcOrd="0" destOrd="0" parTransId="{F189D59A-6CB8-4972-8001-A869D61D69D3}" sibTransId="{B3DC7572-C177-41CD-8E5B-2B4A19996064}"/>
    <dgm:cxn modelId="{303FAED8-F542-49B8-B3DD-EBBDFCB1E3F7}" type="presOf" srcId="{9D4B494F-B3BE-45C9-BBF0-C451B8176EC0}" destId="{C1374969-3BEE-4927-B482-C259A6360B65}" srcOrd="0" destOrd="0" presId="urn:microsoft.com/office/officeart/2005/8/layout/hList6"/>
    <dgm:cxn modelId="{65DA95EE-DCB1-4A0B-9CB0-DF8ED71B6022}" srcId="{64E1BA84-7A89-4D24-95E8-3A0B4CC3F588}" destId="{85870A10-B8E4-4F52-9D3E-662BD525DB6E}" srcOrd="2" destOrd="0" parTransId="{A7857186-E630-46FB-A5CC-DC31B6A6F3D1}" sibTransId="{15406090-B351-49BD-9FD1-3ECEC112AA51}"/>
    <dgm:cxn modelId="{BCB748FC-AEEF-44A0-B9AB-94F489046DB5}" type="presOf" srcId="{64E1BA84-7A89-4D24-95E8-3A0B4CC3F588}" destId="{A92CD72E-1E58-4D2A-A612-87F4C24A2EB6}" srcOrd="0" destOrd="0" presId="urn:microsoft.com/office/officeart/2005/8/layout/hList6"/>
    <dgm:cxn modelId="{00361B11-5CD4-4C45-A01D-F3070C43059D}" type="presParOf" srcId="{A92CD72E-1E58-4D2A-A612-87F4C24A2EB6}" destId="{C1374969-3BEE-4927-B482-C259A6360B65}" srcOrd="0" destOrd="0" presId="urn:microsoft.com/office/officeart/2005/8/layout/hList6"/>
    <dgm:cxn modelId="{F171B078-D737-456B-BDE1-67F8EFBFB3D7}" type="presParOf" srcId="{A92CD72E-1E58-4D2A-A612-87F4C24A2EB6}" destId="{76FB26C2-630F-4997-A061-5C789BBB5F57}" srcOrd="1" destOrd="0" presId="urn:microsoft.com/office/officeart/2005/8/layout/hList6"/>
    <dgm:cxn modelId="{AE5CE842-6065-4872-B2FD-276DEFFEF394}" type="presParOf" srcId="{A92CD72E-1E58-4D2A-A612-87F4C24A2EB6}" destId="{D5137110-7D55-4EBF-B9C5-BA1CC46C34F6}" srcOrd="2" destOrd="0" presId="urn:microsoft.com/office/officeart/2005/8/layout/hList6"/>
    <dgm:cxn modelId="{5E3CF702-4091-4501-B874-DA285AD9324A}" type="presParOf" srcId="{A92CD72E-1E58-4D2A-A612-87F4C24A2EB6}" destId="{80F2294A-C216-497B-94E1-083A04875746}" srcOrd="3" destOrd="0" presId="urn:microsoft.com/office/officeart/2005/8/layout/hList6"/>
    <dgm:cxn modelId="{BC04AA1C-5364-4815-94B6-E99E18F1D447}" type="presParOf" srcId="{A92CD72E-1E58-4D2A-A612-87F4C24A2EB6}" destId="{C681DC90-572D-4DE5-96FB-8AEB8FCC8733}"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4969-3BEE-4927-B482-C259A6360B65}">
      <dsp:nvSpPr>
        <dsp:cNvPr id="0" name=""/>
        <dsp:cNvSpPr/>
      </dsp:nvSpPr>
      <dsp:spPr>
        <a:xfrm rot="16200000">
          <a:off x="-100132" y="104530"/>
          <a:ext cx="3610226" cy="3401164"/>
        </a:xfrm>
        <a:prstGeom prst="flowChartManualOperation">
          <a:avLst/>
        </a:prstGeom>
        <a:solidFill>
          <a:srgbClr val="043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solidFill>
                <a:srgbClr val="FFFF00"/>
              </a:solidFill>
              <a:latin typeface="Meiryo" panose="020B0604030504040204" pitchFamily="34" charset="-128"/>
              <a:ea typeface="Meiryo" panose="020B0604030504040204" pitchFamily="34" charset="-128"/>
            </a:rPr>
            <a:t>ロータリーは</a:t>
          </a:r>
          <a:br>
            <a:rPr lang="en-US" altLang="ja-JP" sz="2400" b="1" kern="1200" dirty="0">
              <a:solidFill>
                <a:srgbClr val="FFFF00"/>
              </a:solidFill>
              <a:latin typeface="Meiryo" panose="020B0604030504040204" pitchFamily="34" charset="-128"/>
              <a:ea typeface="Meiryo" panose="020B0604030504040204" pitchFamily="34" charset="-128"/>
            </a:rPr>
          </a:br>
          <a:r>
            <a:rPr lang="ja-JP" altLang="en-US" sz="2400" b="1" kern="1200" dirty="0">
              <a:solidFill>
                <a:srgbClr val="FFFF00"/>
              </a:solidFill>
              <a:latin typeface="Meiryo" panose="020B0604030504040204" pitchFamily="34" charset="-128"/>
              <a:ea typeface="Meiryo" panose="020B0604030504040204" pitchFamily="34" charset="-128"/>
            </a:rPr>
            <a:t>時代に追いついていかなければならない</a:t>
          </a:r>
          <a:endParaRPr lang="en-US" sz="2400" b="1" kern="1200" dirty="0">
            <a:solidFill>
              <a:srgbClr val="FFFF00"/>
            </a:solidFill>
            <a:latin typeface="Meiryo" panose="020B0604030504040204" pitchFamily="34" charset="-128"/>
            <a:ea typeface="Meiryo" panose="020B0604030504040204" pitchFamily="34" charset="-128"/>
          </a:endParaRPr>
        </a:p>
      </dsp:txBody>
      <dsp:txXfrm rot="5400000">
        <a:off x="4399" y="722044"/>
        <a:ext cx="3401164" cy="2166136"/>
      </dsp:txXfrm>
    </dsp:sp>
    <dsp:sp modelId="{D5137110-7D55-4EBF-B9C5-BA1CC46C34F6}">
      <dsp:nvSpPr>
        <dsp:cNvPr id="0" name=""/>
        <dsp:cNvSpPr/>
      </dsp:nvSpPr>
      <dsp:spPr>
        <a:xfrm rot="16200000">
          <a:off x="3364192" y="298760"/>
          <a:ext cx="3610226" cy="3012705"/>
        </a:xfrm>
        <a:prstGeom prst="flowChartManualOperation">
          <a:avLst/>
        </a:prstGeom>
        <a:solidFill>
          <a:srgbClr val="043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solidFill>
                <a:srgbClr val="FFFF00"/>
              </a:solidFill>
              <a:latin typeface="Meiryo" panose="020B0604030504040204" pitchFamily="34" charset="-128"/>
              <a:ea typeface="Meiryo" panose="020B0604030504040204" pitchFamily="34" charset="-128"/>
            </a:rPr>
            <a:t>ロータリーは</a:t>
          </a:r>
          <a:br>
            <a:rPr lang="en-US" altLang="ja-JP" sz="2400" b="1" kern="1200" dirty="0">
              <a:solidFill>
                <a:srgbClr val="FFFF00"/>
              </a:solidFill>
              <a:latin typeface="Meiryo" panose="020B0604030504040204" pitchFamily="34" charset="-128"/>
              <a:ea typeface="Meiryo" panose="020B0604030504040204" pitchFamily="34" charset="-128"/>
            </a:rPr>
          </a:br>
          <a:r>
            <a:rPr lang="ja-JP" altLang="en-US" sz="2400" b="1" kern="1200" dirty="0">
              <a:solidFill>
                <a:srgbClr val="FFFF00"/>
              </a:solidFill>
              <a:latin typeface="Meiryo" panose="020B0604030504040204" pitchFamily="34" charset="-128"/>
              <a:ea typeface="Meiryo" panose="020B0604030504040204" pitchFamily="34" charset="-128"/>
            </a:rPr>
            <a:t>時代に適応</a:t>
          </a:r>
          <a:br>
            <a:rPr lang="en-US" altLang="ja-JP" sz="2400" b="1" kern="1200" dirty="0">
              <a:solidFill>
                <a:srgbClr val="FFFF00"/>
              </a:solidFill>
              <a:latin typeface="Meiryo" panose="020B0604030504040204" pitchFamily="34" charset="-128"/>
              <a:ea typeface="Meiryo" panose="020B0604030504040204" pitchFamily="34" charset="-128"/>
            </a:rPr>
          </a:br>
          <a:r>
            <a:rPr lang="ja-JP" altLang="en-US" sz="2400" b="1" kern="1200" dirty="0">
              <a:solidFill>
                <a:srgbClr val="FFFF00"/>
              </a:solidFill>
              <a:latin typeface="Meiryo" panose="020B0604030504040204" pitchFamily="34" charset="-128"/>
              <a:ea typeface="Meiryo" panose="020B0604030504040204" pitchFamily="34" charset="-128"/>
            </a:rPr>
            <a:t>しなければ</a:t>
          </a:r>
          <a:br>
            <a:rPr lang="en-US" altLang="ja-JP" sz="2400" b="1" kern="1200" dirty="0">
              <a:solidFill>
                <a:srgbClr val="FFFF00"/>
              </a:solidFill>
              <a:latin typeface="Meiryo" panose="020B0604030504040204" pitchFamily="34" charset="-128"/>
              <a:ea typeface="Meiryo" panose="020B0604030504040204" pitchFamily="34" charset="-128"/>
            </a:rPr>
          </a:br>
          <a:r>
            <a:rPr lang="ja-JP" altLang="en-US" sz="2400" b="1" kern="1200" dirty="0">
              <a:solidFill>
                <a:srgbClr val="FFFF00"/>
              </a:solidFill>
              <a:latin typeface="Meiryo" panose="020B0604030504040204" pitchFamily="34" charset="-128"/>
              <a:ea typeface="Meiryo" panose="020B0604030504040204" pitchFamily="34" charset="-128"/>
            </a:rPr>
            <a:t>ならない</a:t>
          </a:r>
          <a:endParaRPr lang="en-US" sz="2400" b="1" kern="1200" dirty="0">
            <a:solidFill>
              <a:srgbClr val="FFFF00"/>
            </a:solidFill>
            <a:latin typeface="Meiryo" panose="020B0604030504040204" pitchFamily="34" charset="-128"/>
            <a:ea typeface="Meiryo" panose="020B0604030504040204" pitchFamily="34" charset="-128"/>
          </a:endParaRPr>
        </a:p>
      </dsp:txBody>
      <dsp:txXfrm rot="5400000">
        <a:off x="3662953" y="722044"/>
        <a:ext cx="3012705" cy="2166136"/>
      </dsp:txXfrm>
    </dsp:sp>
    <dsp:sp modelId="{C681DC90-572D-4DE5-96FB-8AEB8FCC8733}">
      <dsp:nvSpPr>
        <dsp:cNvPr id="0" name=""/>
        <dsp:cNvSpPr/>
      </dsp:nvSpPr>
      <dsp:spPr>
        <a:xfrm rot="16200000">
          <a:off x="6561594" y="306313"/>
          <a:ext cx="3610226" cy="2997598"/>
        </a:xfrm>
        <a:prstGeom prst="flowChartManualOperation">
          <a:avLst/>
        </a:prstGeom>
        <a:solidFill>
          <a:srgbClr val="043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ja-JP" altLang="en-US" sz="2400" b="1" kern="1200" dirty="0">
              <a:solidFill>
                <a:srgbClr val="FFFF00"/>
              </a:solidFill>
              <a:latin typeface="Meiryo" panose="020B0604030504040204" pitchFamily="34" charset="-128"/>
              <a:ea typeface="Meiryo" panose="020B0604030504040204" pitchFamily="34" charset="-128"/>
            </a:rPr>
            <a:t>ロータリーは</a:t>
          </a:r>
          <a:br>
            <a:rPr lang="en-US" altLang="ja-JP" sz="2400" b="1" kern="1200" dirty="0">
              <a:solidFill>
                <a:srgbClr val="FFFF00"/>
              </a:solidFill>
              <a:latin typeface="Meiryo" panose="020B0604030504040204" pitchFamily="34" charset="-128"/>
              <a:ea typeface="Meiryo" panose="020B0604030504040204" pitchFamily="34" charset="-128"/>
            </a:rPr>
          </a:br>
          <a:r>
            <a:rPr lang="ja-JP" altLang="en-US" sz="2400" b="1" kern="1200" dirty="0">
              <a:solidFill>
                <a:srgbClr val="FFFF00"/>
              </a:solidFill>
              <a:latin typeface="Meiryo" panose="020B0604030504040204" pitchFamily="34" charset="-128"/>
              <a:ea typeface="Meiryo" panose="020B0604030504040204" pitchFamily="34" charset="-128"/>
            </a:rPr>
            <a:t>将来への備えができていなければならない</a:t>
          </a:r>
          <a:endParaRPr lang="en-US" sz="2400" b="1" kern="1200" dirty="0">
            <a:solidFill>
              <a:srgbClr val="FFFF00"/>
            </a:solidFill>
            <a:latin typeface="Meiryo" panose="020B0604030504040204" pitchFamily="34" charset="-128"/>
            <a:ea typeface="Meiryo" panose="020B0604030504040204" pitchFamily="34" charset="-128"/>
          </a:endParaRPr>
        </a:p>
      </dsp:txBody>
      <dsp:txXfrm rot="5400000">
        <a:off x="6867908" y="722044"/>
        <a:ext cx="2997598" cy="216613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B3BA54C-DC66-0781-B890-D5493CD2531B}"/>
              </a:ext>
            </a:extLst>
          </p:cNvPr>
          <p:cNvSpPr>
            <a:spLocks noGrp="1"/>
          </p:cNvSpPr>
          <p:nvPr>
            <p:ph type="hdr" sz="quarter"/>
          </p:nvPr>
        </p:nvSpPr>
        <p:spPr>
          <a:xfrm>
            <a:off x="0" y="2"/>
            <a:ext cx="4302126"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F3E2A6D-A814-04E9-008C-7B46D7961C2B}"/>
              </a:ext>
            </a:extLst>
          </p:cNvPr>
          <p:cNvSpPr>
            <a:spLocks noGrp="1"/>
          </p:cNvSpPr>
          <p:nvPr>
            <p:ph type="dt" sz="quarter" idx="1"/>
          </p:nvPr>
        </p:nvSpPr>
        <p:spPr>
          <a:xfrm>
            <a:off x="5622925" y="2"/>
            <a:ext cx="4302126" cy="341313"/>
          </a:xfrm>
          <a:prstGeom prst="rect">
            <a:avLst/>
          </a:prstGeom>
        </p:spPr>
        <p:txBody>
          <a:bodyPr vert="horz" lIns="91440" tIns="45720" rIns="91440" bIns="45720" rtlCol="0"/>
          <a:lstStyle>
            <a:lvl1pPr algn="r">
              <a:defRPr sz="1200"/>
            </a:lvl1pPr>
          </a:lstStyle>
          <a:p>
            <a:endParaRPr kumimoji="1" lang="ja-JP" altLang="en-US" dirty="0"/>
          </a:p>
        </p:txBody>
      </p:sp>
      <p:sp>
        <p:nvSpPr>
          <p:cNvPr id="4" name="フッター プレースホルダー 3">
            <a:extLst>
              <a:ext uri="{FF2B5EF4-FFF2-40B4-BE49-F238E27FC236}">
                <a16:creationId xmlns:a16="http://schemas.microsoft.com/office/drawing/2014/main" id="{60C5D62A-F807-96EB-E01A-30B2DB566B52}"/>
              </a:ext>
            </a:extLst>
          </p:cNvPr>
          <p:cNvSpPr>
            <a:spLocks noGrp="1"/>
          </p:cNvSpPr>
          <p:nvPr>
            <p:ph type="ftr" sz="quarter" idx="2"/>
          </p:nvPr>
        </p:nvSpPr>
        <p:spPr>
          <a:xfrm>
            <a:off x="0" y="6456363"/>
            <a:ext cx="4302126"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64A50183-00C4-BA3B-027A-26FE3C4D9D45}"/>
              </a:ext>
            </a:extLst>
          </p:cNvPr>
          <p:cNvSpPr>
            <a:spLocks noGrp="1"/>
          </p:cNvSpPr>
          <p:nvPr>
            <p:ph type="sldNum" sz="quarter" idx="3"/>
          </p:nvPr>
        </p:nvSpPr>
        <p:spPr>
          <a:xfrm>
            <a:off x="5622925" y="6456363"/>
            <a:ext cx="4302126" cy="341312"/>
          </a:xfrm>
          <a:prstGeom prst="rect">
            <a:avLst/>
          </a:prstGeom>
        </p:spPr>
        <p:txBody>
          <a:bodyPr vert="horz" lIns="91440" tIns="45720" rIns="91440" bIns="45720" rtlCol="0" anchor="b"/>
          <a:lstStyle>
            <a:lvl1pPr algn="r">
              <a:defRPr sz="1200"/>
            </a:lvl1pPr>
          </a:lstStyle>
          <a:p>
            <a:endParaRPr kumimoji="1" lang="ja-JP" altLang="en-US" dirty="0"/>
          </a:p>
        </p:txBody>
      </p:sp>
    </p:spTree>
    <p:extLst>
      <p:ext uri="{BB962C8B-B14F-4D97-AF65-F5344CB8AC3E}">
        <p14:creationId xmlns:p14="http://schemas.microsoft.com/office/powerpoint/2010/main" val="8917853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800" y="2"/>
            <a:ext cx="4301543" cy="341064"/>
          </a:xfrm>
          <a:prstGeom prst="rect">
            <a:avLst/>
          </a:prstGeom>
        </p:spPr>
        <p:txBody>
          <a:bodyPr vert="horz" lIns="91440" tIns="45720" rIns="91440" bIns="45720" rtlCol="0"/>
          <a:lstStyle>
            <a:lvl1pPr algn="r">
              <a:defRPr sz="1200"/>
            </a:lvl1pPr>
          </a:lstStyle>
          <a:p>
            <a:fld id="{FA2FC802-2639-4795-9BA0-EA5926D27503}" type="datetime1">
              <a:rPr kumimoji="1" lang="ja-JP" altLang="en-US" smtClean="0"/>
              <a:t>2025/3/18</a:t>
            </a:fld>
            <a:endParaRPr kumimoji="1" lang="ja-JP" altLang="en-US"/>
          </a:p>
        </p:txBody>
      </p:sp>
      <p:sp>
        <p:nvSpPr>
          <p:cNvPr id="4" name="スライド イメージ プレースホルダー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456613"/>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800" y="6456613"/>
            <a:ext cx="4301543" cy="341063"/>
          </a:xfrm>
          <a:prstGeom prst="rect">
            <a:avLst/>
          </a:prstGeom>
        </p:spPr>
        <p:txBody>
          <a:bodyPr vert="horz" lIns="91440" tIns="45720" rIns="91440" bIns="45720" rtlCol="0" anchor="b"/>
          <a:lstStyle>
            <a:lvl1pPr algn="r">
              <a:defRPr sz="1200"/>
            </a:lvl1pPr>
          </a:lstStyle>
          <a:p>
            <a:fld id="{B354AC43-A449-4715-8EBC-4D774E8360EB}" type="slidenum">
              <a:rPr kumimoji="1" lang="ja-JP" altLang="en-US" smtClean="0"/>
              <a:t>‹#›</a:t>
            </a:fld>
            <a:endParaRPr kumimoji="1" lang="ja-JP" altLang="en-US"/>
          </a:p>
        </p:txBody>
      </p:sp>
    </p:spTree>
    <p:extLst>
      <p:ext uri="{BB962C8B-B14F-4D97-AF65-F5344CB8AC3E}">
        <p14:creationId xmlns:p14="http://schemas.microsoft.com/office/powerpoint/2010/main" val="14923121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3297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7434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ea typeface="ＭＳ Ｐ明朝" panose="02020600040205080304" pitchFamily="18" charset="-128"/>
              </a:rPr>
              <a:t>従来からシカゴクラブの定款はわずか２行の短い定款と言われてましたのは、大きな間違いでした。定款第１条に名称（本会の名称をシカゴ</a:t>
            </a:r>
            <a:r>
              <a:rPr lang="en-US" altLang="ja-JP" dirty="0">
                <a:ea typeface="ＭＳ Ｐ明朝" panose="02020600040205080304" pitchFamily="18" charset="-128"/>
              </a:rPr>
              <a:t>RC</a:t>
            </a:r>
            <a:r>
              <a:rPr lang="ja-JP" altLang="en-US" dirty="0">
                <a:ea typeface="ＭＳ Ｐ明朝" panose="02020600040205080304" pitchFamily="18" charset="-128"/>
              </a:rPr>
              <a:t>とする。）、</a:t>
            </a:r>
            <a:endParaRPr lang="en-US" altLang="ja-JP" dirty="0">
              <a:ea typeface="ＭＳ Ｐ明朝" panose="02020600040205080304" pitchFamily="18" charset="-128"/>
            </a:endParaRPr>
          </a:p>
          <a:p>
            <a:r>
              <a:rPr lang="ja-JP" altLang="en-US" dirty="0">
                <a:ea typeface="ＭＳ Ｐ明朝" panose="02020600040205080304" pitchFamily="18" charset="-128"/>
              </a:rPr>
              <a:t>第２条に目的、第３条に会員資格、第４条に役員、第５条に役員の任務、第６条に役員選挙、第７条に改正とありました。７条の定款と１２条の細則からなる本格的な規約です。定款第２条の目的に、１．会員の事業上の利益の促進。２．通常、社交クラブに付随する良き親睦とその他の特に必要と思われる事項の推進。と書かれております。</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ea typeface="ＭＳ Ｐ明朝" panose="02020600040205080304" pitchFamily="18" charset="-128"/>
              </a:rPr>
              <a:t>１９０６年１月制定の定款によれば、統計係という役職が設けられて、会員相互の商取引や斡旋の結果を郵送して</a:t>
            </a:r>
          </a:p>
          <a:p>
            <a:r>
              <a:rPr lang="ja-JP" altLang="en-US" dirty="0">
                <a:ea typeface="ＭＳ Ｐ明朝" panose="02020600040205080304" pitchFamily="18" charset="-128"/>
              </a:rPr>
              <a:t>例会で報告したという記録が残っています。</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ea typeface="ＭＳ Ｐ明朝" panose="02020600040205080304" pitchFamily="18" charset="-128"/>
              </a:rPr>
              <a:t>1906</a:t>
            </a:r>
            <a:r>
              <a:rPr lang="ja-JP" altLang="en-US">
                <a:ea typeface="ＭＳ Ｐ明朝" panose="02020600040205080304" pitchFamily="18" charset="-128"/>
              </a:rPr>
              <a:t>年</a:t>
            </a:r>
            <a:r>
              <a:rPr lang="en-US" altLang="ja-JP">
                <a:ea typeface="ＭＳ Ｐ明朝" panose="02020600040205080304" pitchFamily="18" charset="-128"/>
              </a:rPr>
              <a:t>1</a:t>
            </a:r>
            <a:r>
              <a:rPr lang="ja-JP" altLang="en-US">
                <a:ea typeface="ＭＳ Ｐ明朝" panose="02020600040205080304" pitchFamily="18" charset="-128"/>
              </a:rPr>
              <a:t>月制定の定款によれば、統計係という役職が設けられて、会員相互の商取引や斡旋の結果を郵送して例会で報告したという記録が残っています。</a:t>
            </a:r>
          </a:p>
          <a:p>
            <a:r>
              <a:rPr lang="ja-JP" altLang="en-US">
                <a:ea typeface="ＭＳ Ｐ明朝" panose="02020600040205080304" pitchFamily="18" charset="-128"/>
              </a:rPr>
              <a:t>これはハガキ形式になっている</a:t>
            </a:r>
            <a:r>
              <a:rPr lang="en-US" altLang="ja-JP">
                <a:ea typeface="ＭＳ Ｐ明朝" panose="02020600040205080304" pitchFamily="18" charset="-128"/>
              </a:rPr>
              <a:t>1910</a:t>
            </a:r>
            <a:r>
              <a:rPr lang="ja-JP" altLang="en-US">
                <a:ea typeface="ＭＳ Ｐ明朝" panose="02020600040205080304" pitchFamily="18" charset="-128"/>
              </a:rPr>
              <a:t>年の報告書です。例会毎にこの報告書を配付し、次回の例会の出欠予告と同時に前回の例会以降に会員間で行われた</a:t>
            </a:r>
            <a:endParaRPr lang="en-US" altLang="ja-JP">
              <a:ea typeface="ＭＳ Ｐ明朝" panose="02020600040205080304" pitchFamily="18" charset="-128"/>
            </a:endParaRPr>
          </a:p>
          <a:p>
            <a:r>
              <a:rPr lang="ja-JP" altLang="en-US">
                <a:ea typeface="ＭＳ Ｐ明朝" panose="02020600040205080304" pitchFamily="18" charset="-128"/>
              </a:rPr>
              <a:t>取引状況を記入してポストに投函することが義務づけられていました。ロータリー創立の大きな目的が会員同士の物質的相互扶助であったため、会員各自の</a:t>
            </a:r>
            <a:endParaRPr lang="en-US" altLang="ja-JP">
              <a:ea typeface="ＭＳ Ｐ明朝" panose="02020600040205080304" pitchFamily="18" charset="-128"/>
            </a:endParaRPr>
          </a:p>
          <a:p>
            <a:r>
              <a:rPr lang="ja-JP" altLang="en-US">
                <a:ea typeface="ＭＳ Ｐ明朝" panose="02020600040205080304" pitchFamily="18" charset="-128"/>
              </a:rPr>
              <a:t>事業の内容や取引状況が部外者に漏れないように、機密保持を徹底し、定款第</a:t>
            </a:r>
            <a:r>
              <a:rPr lang="en-US" altLang="ja-JP">
                <a:ea typeface="ＭＳ Ｐ明朝" panose="02020600040205080304" pitchFamily="18" charset="-128"/>
              </a:rPr>
              <a:t>10</a:t>
            </a:r>
            <a:r>
              <a:rPr lang="ja-JP" altLang="en-US">
                <a:ea typeface="ＭＳ Ｐ明朝" panose="02020600040205080304" pitchFamily="18" charset="-128"/>
              </a:rPr>
              <a:t>条には機密保持という項目を設けて、「例会におけるすべての方針、規則、</a:t>
            </a:r>
            <a:endParaRPr lang="en-US" altLang="ja-JP">
              <a:ea typeface="ＭＳ Ｐ明朝" panose="02020600040205080304" pitchFamily="18" charset="-128"/>
            </a:endParaRPr>
          </a:p>
          <a:p>
            <a:r>
              <a:rPr lang="ja-JP" altLang="en-US">
                <a:ea typeface="ＭＳ Ｐ明朝" panose="02020600040205080304" pitchFamily="18" charset="-128"/>
              </a:rPr>
              <a:t>細則、および商取引は、厳密に機密を保持するものとする。」と定めています。</a:t>
            </a:r>
            <a:r>
              <a:rPr lang="en-US" altLang="ja-JP">
                <a:ea typeface="ＭＳ Ｐ明朝" panose="02020600040205080304" pitchFamily="18" charset="-128"/>
              </a:rPr>
              <a:t>Statistician</a:t>
            </a:r>
            <a:r>
              <a:rPr lang="ja-JP" altLang="en-US">
                <a:ea typeface="ＭＳ Ｐ明朝" panose="02020600040205080304" pitchFamily="18" charset="-128"/>
              </a:rPr>
              <a:t>とは統計家のことです。</a:t>
            </a:r>
          </a:p>
        </p:txBody>
      </p:sp>
      <p:sp>
        <p:nvSpPr>
          <p:cNvPr id="34820" name="スライド番号プレースホルダ 3"/>
          <p:cNvSpPr txBox="1">
            <a:spLocks noGrp="1"/>
          </p:cNvSpPr>
          <p:nvPr/>
        </p:nvSpPr>
        <p:spPr bwMode="auto">
          <a:xfrm>
            <a:off x="5572247" y="7008926"/>
            <a:ext cx="4264777" cy="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F26857-3750-4262-AB95-60B29AD23142}" type="slidenum">
              <a:rPr kumimoji="1" lang="ja-JP"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ja-JP"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solidFill>
                  <a:srgbClr val="FCFBF9"/>
                </a:solidFill>
                <a:ea typeface="ＭＳ Ｐ明朝" panose="02020600040205080304" pitchFamily="18" charset="-128"/>
              </a:rPr>
              <a:t>この報告書の右上に、</a:t>
            </a:r>
            <a:r>
              <a:rPr lang="en-US" altLang="ja-JP">
                <a:solidFill>
                  <a:srgbClr val="FCFBF9"/>
                </a:solidFill>
                <a:ea typeface="ＭＳ Ｐ明朝" panose="02020600040205080304" pitchFamily="18" charset="-128"/>
              </a:rPr>
              <a:t>1908</a:t>
            </a:r>
            <a:r>
              <a:rPr lang="ja-JP" altLang="en-US">
                <a:solidFill>
                  <a:srgbClr val="FCFBF9"/>
                </a:solidFill>
                <a:ea typeface="ＭＳ Ｐ明朝" panose="02020600040205080304" pitchFamily="18" charset="-128"/>
              </a:rPr>
              <a:t>年</a:t>
            </a:r>
            <a:r>
              <a:rPr lang="en-US" altLang="ja-JP">
                <a:solidFill>
                  <a:srgbClr val="FCFBF9"/>
                </a:solidFill>
                <a:ea typeface="ＭＳ Ｐ明朝" panose="02020600040205080304" pitchFamily="18" charset="-128"/>
              </a:rPr>
              <a:t>12</a:t>
            </a:r>
            <a:r>
              <a:rPr lang="ja-JP" altLang="en-US">
                <a:solidFill>
                  <a:srgbClr val="FCFBF9"/>
                </a:solidFill>
                <a:ea typeface="ＭＳ Ｐ明朝" panose="02020600040205080304" pitchFamily="18" charset="-128"/>
              </a:rPr>
              <a:t>月</a:t>
            </a:r>
            <a:r>
              <a:rPr lang="en-US" altLang="ja-JP">
                <a:solidFill>
                  <a:srgbClr val="FCFBF9"/>
                </a:solidFill>
                <a:ea typeface="ＭＳ Ｐ明朝" panose="02020600040205080304" pitchFamily="18" charset="-128"/>
              </a:rPr>
              <a:t>1</a:t>
            </a:r>
            <a:r>
              <a:rPr lang="ja-JP" altLang="en-US">
                <a:solidFill>
                  <a:srgbClr val="FCFBF9"/>
                </a:solidFill>
                <a:ea typeface="ＭＳ Ｐ明朝" panose="02020600040205080304" pitchFamily="18" charset="-128"/>
              </a:rPr>
              <a:t>日の日付が入った、会員相互取引報告書が残っていますが、左側の欄に商品を提供した会員の氏名が、</a:t>
            </a:r>
            <a:endParaRPr lang="en-US" altLang="ja-JP">
              <a:solidFill>
                <a:srgbClr val="FCFBF9"/>
              </a:solidFill>
              <a:ea typeface="ＭＳ Ｐ明朝" panose="02020600040205080304" pitchFamily="18" charset="-128"/>
            </a:endParaRPr>
          </a:p>
          <a:p>
            <a:r>
              <a:rPr lang="ja-JP" altLang="en-US">
                <a:solidFill>
                  <a:srgbClr val="FCFBF9"/>
                </a:solidFill>
                <a:ea typeface="ＭＳ Ｐ明朝" panose="02020600040205080304" pitchFamily="18" charset="-128"/>
              </a:rPr>
              <a:t>右側の欄に商品を受取った会員の氏名が書かれています。</a:t>
            </a:r>
          </a:p>
        </p:txBody>
      </p:sp>
      <p:sp>
        <p:nvSpPr>
          <p:cNvPr id="38916" name="スライド番号プレースホルダ 3"/>
          <p:cNvSpPr txBox="1">
            <a:spLocks noGrp="1"/>
          </p:cNvSpPr>
          <p:nvPr/>
        </p:nvSpPr>
        <p:spPr bwMode="auto">
          <a:xfrm>
            <a:off x="5572247" y="7008926"/>
            <a:ext cx="4264777" cy="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1901E2-C0B6-463F-AAD2-9ECF10F04CC6}" type="slidenum">
              <a:rPr kumimoji="1" lang="ja-JP"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altLang="ja-JP"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r>
              <a:rPr lang="en-US" altLang="ja-JP">
                <a:latin typeface="Arial" panose="020B0604020202020204" pitchFamily="34" charset="0"/>
                <a:cs typeface="Arial" panose="020B0604020202020204" pitchFamily="34" charset="0"/>
              </a:rPr>
              <a:t>1868 </a:t>
            </a:r>
            <a:r>
              <a:rPr lang="ja-JP" altLang="en-US">
                <a:latin typeface="Arial" panose="020B0604020202020204" pitchFamily="34" charset="0"/>
                <a:cs typeface="Arial" panose="020B0604020202020204" pitchFamily="34" charset="0"/>
              </a:rPr>
              <a:t>年（戊辰戦争</a:t>
            </a:r>
            <a:r>
              <a:rPr lang="en-US" altLang="ja-JP">
                <a:latin typeface="Arial" panose="020B0604020202020204" pitchFamily="34" charset="0"/>
                <a:cs typeface="Arial" panose="020B0604020202020204" pitchFamily="34" charset="0"/>
              </a:rPr>
              <a:t>-</a:t>
            </a:r>
            <a:r>
              <a:rPr lang="ja-JP" altLang="en-US">
                <a:latin typeface="Arial" panose="020B0604020202020204" pitchFamily="34" charset="0"/>
                <a:cs typeface="Arial" panose="020B0604020202020204" pitchFamily="34" charset="0"/>
              </a:rPr>
              <a:t>明治元年）米ウィスコンシン州ラシーンで生まれる</a:t>
            </a:r>
            <a:endParaRPr lang="en-US" altLang="ja-JP">
              <a:latin typeface="Arial" panose="020B0604020202020204" pitchFamily="34" charset="0"/>
              <a:cs typeface="Arial" panose="020B0604020202020204" pitchFamily="34" charset="0"/>
            </a:endParaRPr>
          </a:p>
          <a:p>
            <a:pPr eaLnBrk="1" hangingPunct="1">
              <a:buFontTx/>
              <a:buChar char="•"/>
            </a:pPr>
            <a:r>
              <a:rPr lang="ja-JP" altLang="en-US">
                <a:latin typeface="Arial" panose="020B0604020202020204" pitchFamily="34" charset="0"/>
                <a:cs typeface="Arial" panose="020B0604020202020204" pitchFamily="34" charset="0"/>
              </a:rPr>
              <a:t>３歳の時、祖父母に養育される。</a:t>
            </a:r>
            <a:endParaRPr lang="en-US" altLang="ja-JP">
              <a:latin typeface="Arial" panose="020B0604020202020204" pitchFamily="34" charset="0"/>
              <a:cs typeface="Arial" panose="020B0604020202020204" pitchFamily="34" charset="0"/>
            </a:endParaRPr>
          </a:p>
          <a:p>
            <a:pPr eaLnBrk="1" hangingPunct="1">
              <a:buFontTx/>
              <a:buChar char="•"/>
            </a:pPr>
            <a:endParaRPr lang="en-US" altLang="ja-JP" sz="2000">
              <a:latin typeface="HGP明朝E" panose="02020900000000000000" pitchFamily="18" charset="-128"/>
              <a:ea typeface="HGP明朝E" panose="02020900000000000000" pitchFamily="18" charset="-128"/>
              <a:cs typeface="Arial" panose="020B0604020202020204" pitchFamily="34" charset="0"/>
            </a:endParaRPr>
          </a:p>
          <a:p>
            <a:pPr eaLnBrk="1" hangingPunct="1">
              <a:buFontTx/>
              <a:buChar char="•"/>
            </a:pPr>
            <a:r>
              <a:rPr lang="ja-JP" altLang="en-US" sz="2000">
                <a:latin typeface="HGP明朝E" panose="02020900000000000000" pitchFamily="18" charset="-128"/>
                <a:ea typeface="HGP明朝E" panose="02020900000000000000" pitchFamily="18" charset="-128"/>
                <a:cs typeface="Arial" panose="020B0604020202020204" pitchFamily="34" charset="0"/>
              </a:rPr>
              <a:t>大学卒業後、いろいろな職業につき見聞を広め５年後に弁護士事務所を開設</a:t>
            </a:r>
            <a:endParaRPr lang="en-US" altLang="ja-JP" sz="2000">
              <a:latin typeface="HGP明朝E" panose="02020900000000000000" pitchFamily="18" charset="-128"/>
              <a:ea typeface="HGP明朝E" panose="02020900000000000000" pitchFamily="18" charset="-128"/>
              <a:cs typeface="Arial" panose="020B0604020202020204" pitchFamily="34" charset="0"/>
            </a:endParaRPr>
          </a:p>
          <a:p>
            <a:pPr eaLnBrk="1" hangingPunct="1">
              <a:buFontTx/>
              <a:buChar char="•"/>
            </a:pPr>
            <a:r>
              <a:rPr lang="ja-JP" altLang="en-US" b="1">
                <a:latin typeface="HGP明朝E" panose="02020900000000000000" pitchFamily="18" charset="-128"/>
                <a:ea typeface="HGP明朝E" panose="02020900000000000000" pitchFamily="18" charset="-128"/>
                <a:cs typeface="Arial" panose="020B0604020202020204" pitchFamily="34" charset="0"/>
              </a:rPr>
              <a:t>祖父母から他人に対する寛容、　思いやり、優しさ、尊敬の念の尊さを学び。　弁護士事務所開設までの</a:t>
            </a:r>
            <a:r>
              <a:rPr lang="ja-JP" altLang="en-US">
                <a:latin typeface="HGP明朝E" panose="02020900000000000000" pitchFamily="18" charset="-128"/>
                <a:ea typeface="HGP明朝E" panose="02020900000000000000" pitchFamily="18" charset="-128"/>
                <a:cs typeface="Arial" panose="020B0604020202020204" pitchFamily="34" charset="0"/>
              </a:rPr>
              <a:t>５年間</a:t>
            </a:r>
            <a:endParaRPr lang="en-US" altLang="ja-JP">
              <a:latin typeface="HGP明朝E" panose="02020900000000000000" pitchFamily="18" charset="-128"/>
              <a:ea typeface="HGP明朝E" panose="02020900000000000000" pitchFamily="18" charset="-128"/>
              <a:cs typeface="Arial" panose="020B0604020202020204" pitchFamily="34" charset="0"/>
            </a:endParaRPr>
          </a:p>
          <a:p>
            <a:pPr eaLnBrk="1" hangingPunct="1">
              <a:buFontTx/>
              <a:buChar char="•"/>
            </a:pPr>
            <a:r>
              <a:rPr lang="ja-JP" altLang="en-US">
                <a:latin typeface="HGP明朝E" panose="02020900000000000000" pitchFamily="18" charset="-128"/>
                <a:ea typeface="HGP明朝E" panose="02020900000000000000" pitchFamily="18" charset="-128"/>
                <a:cs typeface="Arial" panose="020B0604020202020204" pitchFamily="34" charset="0"/>
              </a:rPr>
              <a:t>いろいろな職業につき尊い経験から</a:t>
            </a:r>
            <a:r>
              <a:rPr lang="ja-JP" altLang="en-US" b="1">
                <a:latin typeface="HGP明朝E" panose="02020900000000000000" pitchFamily="18" charset="-128"/>
                <a:ea typeface="HGP明朝E" panose="02020900000000000000" pitchFamily="18" charset="-128"/>
                <a:cs typeface="Arial" panose="020B0604020202020204" pitchFamily="34" charset="0"/>
              </a:rPr>
              <a:t>職業と親睦の大切さ</a:t>
            </a:r>
            <a:r>
              <a:rPr lang="ja-JP" altLang="en-US">
                <a:latin typeface="HGP明朝E" panose="02020900000000000000" pitchFamily="18" charset="-128"/>
                <a:ea typeface="HGP明朝E" panose="02020900000000000000" pitchFamily="18" charset="-128"/>
                <a:cs typeface="Arial" panose="020B0604020202020204" pitchFamily="34" charset="0"/>
              </a:rPr>
              <a:t>を知る。</a:t>
            </a:r>
            <a:endParaRPr lang="en-US" altLang="ja-JP">
              <a:latin typeface="HGP明朝E" panose="02020900000000000000" pitchFamily="18" charset="-128"/>
              <a:ea typeface="HGP明朝E" panose="02020900000000000000" pitchFamily="18" charset="-128"/>
              <a:cs typeface="Arial" panose="020B0604020202020204" pitchFamily="34" charset="0"/>
            </a:endParaRPr>
          </a:p>
          <a:p>
            <a:pPr eaLnBrk="1" hangingPunct="1">
              <a:buFontTx/>
              <a:buChar char="•"/>
            </a:pPr>
            <a:endParaRPr lang="en-US" altLang="ja-JP">
              <a:latin typeface="HGP明朝E" panose="02020900000000000000" pitchFamily="18" charset="-128"/>
              <a:ea typeface="HGP明朝E" panose="02020900000000000000" pitchFamily="18" charset="-128"/>
              <a:cs typeface="Arial" panose="020B0604020202020204" pitchFamily="34" charset="0"/>
            </a:endParaRPr>
          </a:p>
          <a:p>
            <a:pPr eaLnBrk="1" hangingPunct="1">
              <a:buFontTx/>
              <a:buChar char="•"/>
            </a:pPr>
            <a:r>
              <a:rPr lang="ja-JP" altLang="en-US" b="1">
                <a:latin typeface="HGP明朝E" panose="02020900000000000000" pitchFamily="18" charset="-128"/>
                <a:ea typeface="HGP明朝E" panose="02020900000000000000" pitchFamily="18" charset="-128"/>
                <a:cs typeface="Arial" panose="020B0604020202020204" pitchFamily="34" charset="0"/>
              </a:rPr>
              <a:t>お互いの職業を利用し合うことは会員同士の親睦と相互扶助に役立つ</a:t>
            </a:r>
            <a:endParaRPr lang="en-US" altLang="ja-JP" b="1">
              <a:latin typeface="HGP明朝E" panose="02020900000000000000" pitchFamily="18" charset="-128"/>
              <a:ea typeface="HGP明朝E" panose="02020900000000000000" pitchFamily="18" charset="-128"/>
              <a:cs typeface="Arial" panose="020B0604020202020204" pitchFamily="34" charset="0"/>
            </a:endParaRPr>
          </a:p>
          <a:p>
            <a:pPr eaLnBrk="1" hangingPunct="1">
              <a:buFontTx/>
              <a:buChar char="•"/>
            </a:pPr>
            <a:r>
              <a:rPr lang="ja-JP" altLang="en-US">
                <a:latin typeface="HGP明朝E" panose="02020900000000000000" pitchFamily="18" charset="-128"/>
                <a:ea typeface="HGP明朝E" panose="02020900000000000000" pitchFamily="18" charset="-128"/>
                <a:cs typeface="Arial" panose="020B0604020202020204" pitchFamily="34" charset="0"/>
              </a:rPr>
              <a:t>会員は</a:t>
            </a:r>
            <a:r>
              <a:rPr lang="ja-JP" altLang="en-US" b="1">
                <a:latin typeface="HGP明朝E" panose="02020900000000000000" pitchFamily="18" charset="-128"/>
                <a:ea typeface="HGP明朝E" panose="02020900000000000000" pitchFamily="18" charset="-128"/>
                <a:cs typeface="Arial" panose="020B0604020202020204" pitchFamily="34" charset="0"/>
              </a:rPr>
              <a:t>「寛容で思いやりと友情の精神」にあふれた人でなければならない。</a:t>
            </a:r>
            <a:endParaRPr lang="en-US" altLang="ja-JP">
              <a:latin typeface="Arial" panose="020B0604020202020204" pitchFamily="34" charset="0"/>
              <a:cs typeface="Arial" panose="020B0604020202020204" pitchFamily="34" charset="0"/>
            </a:endParaRPr>
          </a:p>
          <a:p>
            <a:pPr eaLnBrk="1" hangingPunct="1">
              <a:buFontTx/>
              <a:buChar char="•"/>
            </a:pPr>
            <a:endParaRPr lang="en-US" altLang="ja-JP">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ロータリーの基本理念である奉仕の理想はあとで述べることにして、行動の指針から述べさせていただきます。</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Enter to learn   Go forth  serve</a:t>
            </a:r>
            <a:r>
              <a:rPr lang="ja-JP" altLang="en-US"/>
              <a:t>　この言葉は、ガバナーエレクトが行きます国際協議会の入口にいつも書かれております。</a:t>
            </a:r>
            <a:endParaRPr lang="en-US" altLang="ja-JP"/>
          </a:p>
          <a:p>
            <a:endParaRPr lang="ja-JP" altLang="en-US"/>
          </a:p>
        </p:txBody>
      </p:sp>
      <p:sp>
        <p:nvSpPr>
          <p:cNvPr id="68612" name="ヘッダー プレースホルダ 3">
            <a:extLst>
              <a:ext uri="{FF2B5EF4-FFF2-40B4-BE49-F238E27FC236}">
                <a16:creationId xmlns:a16="http://schemas.microsoft.com/office/drawing/2014/main" id="{8904C2D6-D0D8-4FA7-88AC-D5FA838875E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2008年8月、未来の夢計画の最新情報</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10573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ロータリーの戦略は、長期計画から、戦略計画へ。そしてビジョン達成のための行動計画と変遷しています。</a:t>
            </a:r>
            <a:endParaRPr kumimoji="1" lang="en-US" altLang="ja-JP" dirty="0"/>
          </a:p>
          <a:p>
            <a:endParaRPr kumimoji="1" lang="en-US" altLang="ja-JP" dirty="0"/>
          </a:p>
          <a:p>
            <a:r>
              <a:rPr kumimoji="1" lang="ja-JP" altLang="en-US"/>
              <a:t>名前は問題ではなく、その中身です。</a:t>
            </a:r>
            <a:r>
              <a:rPr kumimoji="1" lang="en-US" altLang="ja-JP" dirty="0"/>
              <a:t>CLP</a:t>
            </a:r>
            <a:r>
              <a:rPr kumimoji="1" lang="ja-JP" altLang="en-US"/>
              <a:t>導入推奨をした２００４年当時、</a:t>
            </a:r>
            <a:r>
              <a:rPr kumimoji="1" lang="en-US" altLang="ja-JP" dirty="0"/>
              <a:t>R</a:t>
            </a:r>
            <a:r>
              <a:rPr kumimoji="1" lang="ja-JP" altLang="en-US"/>
              <a:t>はビジョンを持っていませんでした。</a:t>
            </a:r>
            <a:endParaRPr kumimoji="1" lang="en-US" altLang="ja-JP" dirty="0"/>
          </a:p>
          <a:p>
            <a:endParaRPr kumimoji="1" lang="en-US" altLang="ja-JP" dirty="0"/>
          </a:p>
          <a:p>
            <a:r>
              <a:rPr kumimoji="1" lang="ja-JP" altLang="en-US"/>
              <a:t>最初のビジョンが発表されたのは２０１０年。この時同時に中核的価値観が「戦略計画の一環」と位置付けられて今の戦略の原型が出来上がりました。</a:t>
            </a:r>
            <a:endParaRPr kumimoji="1" lang="en-US" altLang="ja-JP" dirty="0"/>
          </a:p>
          <a:p>
            <a:endParaRPr kumimoji="1" lang="en-US" altLang="ja-JP" dirty="0"/>
          </a:p>
          <a:p>
            <a:r>
              <a:rPr kumimoji="1" lang="ja-JP" altLang="en-US"/>
              <a:t>左側の３つは、皆さんお馴染みの以前の戦略計画で示された優先項目です。右が２０１９年から始まった行動計画に示される優先項目です。</a:t>
            </a:r>
            <a:endParaRPr kumimoji="1" lang="en-US" altLang="ja-JP" dirty="0"/>
          </a:p>
          <a:p>
            <a:endParaRPr kumimoji="1" lang="en-US" altLang="ja-JP" dirty="0"/>
          </a:p>
          <a:p>
            <a:endParaRPr kumimoji="1" lang="en-US" altLang="ja-JP" dirty="0"/>
          </a:p>
          <a:p>
            <a:r>
              <a:rPr kumimoji="1" lang="ja-JP" altLang="en-US"/>
              <a:t>「人道的奉仕の重点かと増加」は「より大きなインパクトをもたらす」に、「クラブのサポートと強化」は「参加者の基盤を広げる」に、「公共イメージと認知度の向上」は「参加者の積極的なかかわりを促す」に、それぞれの優先項目は新しい内容、方向性を加味しながら表現を変えていますが概ね、リンクしています。</a:t>
            </a:r>
            <a:endParaRPr kumimoji="1" lang="en-US" altLang="ja-JP" dirty="0"/>
          </a:p>
          <a:p>
            <a:endParaRPr kumimoji="1" lang="en-US" altLang="ja-JP" dirty="0"/>
          </a:p>
          <a:p>
            <a:r>
              <a:rPr kumimoji="1" lang="ja-JP" altLang="en-US"/>
              <a:t>「より大きなインパクトもたらす」は、「世界を変える行動人は、問題を効果的に解決します」と解説されています。ポリオはもちろん、</a:t>
            </a:r>
            <a:r>
              <a:rPr kumimoji="1" lang="en-US" altLang="ja-JP" dirty="0"/>
              <a:t>R</a:t>
            </a:r>
            <a:r>
              <a:rPr kumimoji="1" lang="ja-JP" altLang="en-US"/>
              <a:t>財団のプログラムを活用した活動、世界でも地域でもインパクトをもたらそうと理解できます。</a:t>
            </a:r>
            <a:endParaRPr kumimoji="1" lang="en-US" altLang="ja-JP" dirty="0"/>
          </a:p>
          <a:p>
            <a:endParaRPr kumimoji="1" lang="en-US" altLang="ja-JP" dirty="0"/>
          </a:p>
          <a:p>
            <a:r>
              <a:rPr kumimoji="1" lang="ja-JP" altLang="en-US"/>
              <a:t>「参加者の基盤を広げる」は、「世界を変える行動人は、互いに刺激し合い、インスピレーションを与え合います」と解説されています。多様な考え方、多様な年齢、多様なスキルをもつ人たちからなる基盤をしっかり固めよう、ということ、会員増強を図っていこうということです。</a:t>
            </a:r>
            <a:endParaRPr kumimoji="1" lang="en-US" altLang="ja-JP" dirty="0"/>
          </a:p>
          <a:p>
            <a:endParaRPr kumimoji="1" lang="en-US" altLang="ja-JP" dirty="0"/>
          </a:p>
          <a:p>
            <a:r>
              <a:rPr kumimoji="1" lang="ja-JP" altLang="en-US"/>
              <a:t>「参加者の積極的なかかわりを促す」は「世界を変える行動人は、人びとのニーズを理解しようと努めます」と整理されています。私たちは、コロナ禍において医療用フェースシールドを海外、地域に寄贈するプロジェクトを実施しました。今、何が必要とされているかを知り、それに応えるための方法を探り、行動に移す。その過程では、ロータリアンだけでなく、部品製造にかかわる人たち、配送業者、行政など様々な人たちを巻き込んで行動しました。</a:t>
            </a:r>
            <a:endParaRPr kumimoji="1" lang="en-US" altLang="ja-JP" dirty="0"/>
          </a:p>
          <a:p>
            <a:endParaRPr kumimoji="1" lang="en-US" altLang="ja-JP" dirty="0"/>
          </a:p>
          <a:p>
            <a:r>
              <a:rPr kumimoji="1" lang="ja-JP" altLang="en-US"/>
              <a:t>私たちロータリアンも日常の活動の中でも、ただ受動的に例会や活動に出てくるのではなくて、自分も何か出来るのではないかと考え、自ら積極的にかかわり、周囲の人たちも巻き込んでいこうということです。</a:t>
            </a:r>
            <a:endParaRPr kumimoji="1" lang="en-US" altLang="ja-JP" dirty="0"/>
          </a:p>
          <a:p>
            <a:endParaRPr kumimoji="1" lang="en-US" altLang="ja-JP" dirty="0"/>
          </a:p>
          <a:p>
            <a:r>
              <a:rPr kumimoji="1" lang="ja-JP" altLang="en-US"/>
              <a:t>ところで、優先項目のフレーズとしては「公共イメージ」という言葉が消えましたね。皆さんは、これをどう受け止めますか？　</a:t>
            </a:r>
            <a:endParaRPr kumimoji="1" lang="en-US" altLang="ja-JP" dirty="0"/>
          </a:p>
          <a:p>
            <a:endParaRPr kumimoji="1" lang="en-US" altLang="ja-JP" dirty="0"/>
          </a:p>
          <a:p>
            <a:r>
              <a:rPr kumimoji="1" lang="ja-JP" altLang="en-US"/>
              <a:t>　ロータリー活動において、正しい広報により地域社会のイメージが高まることは大切ですが、従来、時折、公共イメージが高まれば会員基盤の強化に役立つ、あるいはともすれば、会員増強のために公共イメージを向上しようというアプローチが強調された感もあります。</a:t>
            </a:r>
            <a:endParaRPr kumimoji="1" lang="en-US" altLang="ja-JP" dirty="0"/>
          </a:p>
          <a:p>
            <a:endParaRPr kumimoji="1" lang="en-US" altLang="ja-JP" dirty="0"/>
          </a:p>
          <a:p>
            <a:r>
              <a:rPr kumimoji="1" lang="ja-JP" altLang="en-US"/>
              <a:t>私は、そうではないと思います。ロータリー活動は地域のニーズはもちろん、地域の理解に支えられた活動ですから、良い活動をして、そしてロータリーの価値観を行動で示して、結果として公共イメージが高まるのであって、そのためには地域に飛び込んで、あるいは地域を会員や周囲、地域を巻き込んで、すなわち参加者の積極的なかかわりを通じてイメージが高まるというアプローチに変わったのではないかと整理しています。</a:t>
            </a:r>
            <a:endParaRPr kumimoji="1" lang="en-US" altLang="ja-JP" dirty="0"/>
          </a:p>
          <a:p>
            <a:endParaRPr kumimoji="1" lang="en-US" altLang="ja-JP" dirty="0"/>
          </a:p>
          <a:p>
            <a:r>
              <a:rPr kumimoji="1" lang="ja-JP" altLang="en-US"/>
              <a:t>では、４つ目の優先項目、「適応力を高める」は、どのように位置付けられる、あるいは整理すれば良いでしょうか？</a:t>
            </a:r>
            <a:endParaRPr kumimoji="1" lang="en-US" altLang="ja-JP" dirty="0"/>
          </a:p>
          <a:p>
            <a:endParaRPr kumimoji="1" lang="en-US" altLang="ja-JP" dirty="0"/>
          </a:p>
        </p:txBody>
      </p:sp>
    </p:spTree>
    <p:extLst>
      <p:ext uri="{BB962C8B-B14F-4D97-AF65-F5344CB8AC3E}">
        <p14:creationId xmlns:p14="http://schemas.microsoft.com/office/powerpoint/2010/main" val="3241718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それではどうぞよろしくお願い致します。</a:t>
            </a:r>
            <a:endParaRPr kumimoji="1" lang="en-US" altLang="ja-JP" dirty="0"/>
          </a:p>
          <a:p>
            <a:endParaRPr kumimoji="1" lang="en-US" altLang="ja-JP" dirty="0"/>
          </a:p>
          <a:p>
            <a:r>
              <a:rPr kumimoji="1" lang="ja-JP" altLang="en-US" dirty="0"/>
              <a:t>マイロータリーからこの言葉を抜き出してみました。　　私自身、心にスッと入ってきた文章でしたし、国際ロータリーの本気度がうかがえます。</a:t>
            </a:r>
            <a:endParaRPr kumimoji="1" lang="en-US" altLang="ja-JP" dirty="0"/>
          </a:p>
          <a:p>
            <a:endParaRPr kumimoji="1" lang="en-US" altLang="ja-JP" dirty="0"/>
          </a:p>
          <a:p>
            <a:r>
              <a:rPr kumimoji="1" lang="ja-JP" altLang="en-US" dirty="0"/>
              <a:t>２０２１年、国際ロータリー理事会は、</a:t>
            </a:r>
            <a:r>
              <a:rPr kumimoji="1" lang="en-US" altLang="ja-JP" dirty="0"/>
              <a:t>DEI</a:t>
            </a:r>
            <a:r>
              <a:rPr kumimoji="1" lang="ja-JP" altLang="en-US" dirty="0"/>
              <a:t>タスクフォースの協力のもと、</a:t>
            </a:r>
            <a:r>
              <a:rPr kumimoji="1" lang="en-US" altLang="ja-JP" dirty="0"/>
              <a:t>2019</a:t>
            </a:r>
            <a:r>
              <a:rPr kumimoji="1" lang="ja-JP" altLang="en-US" dirty="0"/>
              <a:t>年に採択した「多様性・公正さ・インクルージョンに関するロータリーのコミットメントの声明」をさらに強化し、</a:t>
            </a:r>
            <a:endParaRPr kumimoji="1" lang="en-US" altLang="ja-JP" dirty="0"/>
          </a:p>
          <a:p>
            <a:r>
              <a:rPr kumimoji="1" lang="ja-JP" altLang="en-US" dirty="0"/>
              <a:t>ロータリーの中核的価値観を反映した新しい、</a:t>
            </a:r>
            <a:r>
              <a:rPr kumimoji="1" lang="en-US" altLang="ja-JP" dirty="0"/>
              <a:t>DEI</a:t>
            </a:r>
            <a:r>
              <a:rPr kumimoji="1" lang="ja-JP" altLang="en-US" dirty="0"/>
              <a:t>の行動規範を採択しました。</a:t>
            </a:r>
            <a:endParaRPr kumimoji="1" lang="en-US" altLang="ja-JP" dirty="0"/>
          </a:p>
          <a:p>
            <a:endParaRPr kumimoji="1" lang="ja-JP" altLang="en-US" dirty="0"/>
          </a:p>
        </p:txBody>
      </p:sp>
    </p:spTree>
    <p:extLst>
      <p:ext uri="{BB962C8B-B14F-4D97-AF65-F5344CB8AC3E}">
        <p14:creationId xmlns:p14="http://schemas.microsoft.com/office/powerpoint/2010/main" val="3090695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前回、貴紀さんがお示しくださいました</a:t>
            </a:r>
            <a:r>
              <a:rPr kumimoji="1" lang="en-US" altLang="ja-JP" dirty="0"/>
              <a:t>DEI</a:t>
            </a:r>
            <a:r>
              <a:rPr kumimoji="1" lang="ja-JP" altLang="en-US" dirty="0"/>
              <a:t>の行動規範を、今一度確認してみたいと思います。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お目通しいただけますでしょうか。</a:t>
            </a:r>
            <a:endParaRPr kumimoji="1" lang="en-US" altLang="ja-JP" dirty="0"/>
          </a:p>
          <a:p>
            <a:endParaRPr kumimoji="1" lang="en-US" altLang="ja-JP" dirty="0"/>
          </a:p>
          <a:p>
            <a:endParaRPr kumimoji="1" lang="en-US" altLang="ja-JP" dirty="0"/>
          </a:p>
          <a:p>
            <a:r>
              <a:rPr kumimoji="1" lang="ja-JP" altLang="en-US" dirty="0"/>
              <a:t>この行動規範は、誰にとっても協力的で、前向きで、健全な環境をロータリー会員が築き、維持するのを支える枠組みとなるものです。</a:t>
            </a:r>
            <a:endParaRPr kumimoji="1" lang="en-US" altLang="ja-JP" dirty="0"/>
          </a:p>
          <a:p>
            <a:endParaRPr kumimoji="1" lang="ja-JP" altLang="en-US" dirty="0"/>
          </a:p>
        </p:txBody>
      </p:sp>
    </p:spTree>
    <p:extLst>
      <p:ext uri="{BB962C8B-B14F-4D97-AF65-F5344CB8AC3E}">
        <p14:creationId xmlns:p14="http://schemas.microsoft.com/office/powerpoint/2010/main" val="919371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これは若き頃のオードリー・ヘップパーンです。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a:t>この写真はオードリーが亡くなる少し前の写真です。オードリーのことば</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8355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2A359-CDB6-F551-8D01-CF6CE71F9F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12DAD2-357D-B38E-FF19-CAB8CEBFEF7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C393608-D551-D7A7-E997-F5195A21F06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63420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CE466-C9C0-D383-FCFF-230D316CC2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627B16-82A3-F728-D12F-CC8876033E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6ABF237-873E-69F5-47D8-93DAA67B0BCC}"/>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25568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C6BD-24F3-466D-659E-8FCBE2DEAA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2AFE196-30D6-36F7-7189-92E8562A51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3C1BC7-B37A-5A09-8678-E3125A31EF7D}"/>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1555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77BE1-B176-5A6C-8F01-252E571FD4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E3E2BA-B969-3624-5302-321C522455B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18B7D58-6D89-377C-3704-7D6A3C57FD8E}"/>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9079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Arial" panose="020B0604020202020204" pitchFamily="34" charset="0"/>
              <a:cs typeface="Arial" panose="020B0604020202020204" pitchFamily="34" charset="0"/>
            </a:endParaRPr>
          </a:p>
        </p:txBody>
      </p:sp>
      <p:sp>
        <p:nvSpPr>
          <p:cNvPr id="75780" name="フッター プレースホルダ 3">
            <a:extLst>
              <a:ext uri="{FF2B5EF4-FFF2-40B4-BE49-F238E27FC236}">
                <a16:creationId xmlns:a16="http://schemas.microsoft.com/office/drawing/2014/main" id="{805C3165-A3B4-4799-B96B-4968E030738C}"/>
              </a:ext>
            </a:extLst>
          </p:cNvPr>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kumimoji="1" sz="2400">
                <a:solidFill>
                  <a:schemeClr val="tx1"/>
                </a:solidFill>
                <a:latin typeface="Times New Roman" pitchFamily="18" charset="0"/>
              </a:defRPr>
            </a:lvl1pPr>
            <a:lvl2pPr marL="729057" indent="-280406" defTabSz="914437" eaLnBrk="0" hangingPunct="0">
              <a:defRPr kumimoji="1" sz="2400">
                <a:solidFill>
                  <a:schemeClr val="tx1"/>
                </a:solidFill>
                <a:latin typeface="Times New Roman" pitchFamily="18" charset="0"/>
              </a:defRPr>
            </a:lvl2pPr>
            <a:lvl3pPr marL="1121626" indent="-224325" defTabSz="914437" eaLnBrk="0" hangingPunct="0">
              <a:defRPr kumimoji="1" sz="2400">
                <a:solidFill>
                  <a:schemeClr val="tx1"/>
                </a:solidFill>
                <a:latin typeface="Times New Roman" pitchFamily="18" charset="0"/>
              </a:defRPr>
            </a:lvl3pPr>
            <a:lvl4pPr marL="1570276" indent="-224325" defTabSz="914437" eaLnBrk="0" hangingPunct="0">
              <a:defRPr kumimoji="1" sz="2400">
                <a:solidFill>
                  <a:schemeClr val="tx1"/>
                </a:solidFill>
                <a:latin typeface="Times New Roman" pitchFamily="18" charset="0"/>
              </a:defRPr>
            </a:lvl4pPr>
            <a:lvl5pPr marL="2018927" indent="-224325" defTabSz="914437" eaLnBrk="0" hangingPunct="0">
              <a:defRPr kumimoji="1" sz="2400">
                <a:solidFill>
                  <a:schemeClr val="tx1"/>
                </a:solidFill>
                <a:latin typeface="Times New Roman" pitchFamily="18" charset="0"/>
              </a:defRPr>
            </a:lvl5pPr>
            <a:lvl6pPr marL="2467577" indent="-224325" defTabSz="914437" eaLnBrk="0" fontAlgn="base" hangingPunct="0">
              <a:spcBef>
                <a:spcPct val="0"/>
              </a:spcBef>
              <a:spcAft>
                <a:spcPct val="0"/>
              </a:spcAft>
              <a:defRPr kumimoji="1" sz="2400">
                <a:solidFill>
                  <a:schemeClr val="tx1"/>
                </a:solidFill>
                <a:latin typeface="Times New Roman" pitchFamily="18" charset="0"/>
              </a:defRPr>
            </a:lvl6pPr>
            <a:lvl7pPr marL="2916227" indent="-224325" defTabSz="914437" eaLnBrk="0" fontAlgn="base" hangingPunct="0">
              <a:spcBef>
                <a:spcPct val="0"/>
              </a:spcBef>
              <a:spcAft>
                <a:spcPct val="0"/>
              </a:spcAft>
              <a:defRPr kumimoji="1" sz="2400">
                <a:solidFill>
                  <a:schemeClr val="tx1"/>
                </a:solidFill>
                <a:latin typeface="Times New Roman" pitchFamily="18" charset="0"/>
              </a:defRPr>
            </a:lvl7pPr>
            <a:lvl8pPr marL="3364878" indent="-224325" defTabSz="914437" eaLnBrk="0" fontAlgn="base" hangingPunct="0">
              <a:spcBef>
                <a:spcPct val="0"/>
              </a:spcBef>
              <a:spcAft>
                <a:spcPct val="0"/>
              </a:spcAft>
              <a:defRPr kumimoji="1" sz="2400">
                <a:solidFill>
                  <a:schemeClr val="tx1"/>
                </a:solidFill>
                <a:latin typeface="Times New Roman" pitchFamily="18" charset="0"/>
              </a:defRPr>
            </a:lvl8pPr>
            <a:lvl9pPr marL="3813528" indent="-224325" defTabSz="914437" eaLnBrk="0" fontAlgn="base" hangingPunct="0">
              <a:spcBef>
                <a:spcPct val="0"/>
              </a:spcBef>
              <a:spcAft>
                <a:spcPct val="0"/>
              </a:spcAft>
              <a:defRPr kumimoji="1" sz="2400">
                <a:solidFill>
                  <a:schemeClr val="tx1"/>
                </a:solidFill>
                <a:latin typeface="Times New Roman" pitchFamily="18" charset="0"/>
              </a:defRPr>
            </a:lvl9pPr>
          </a:lstStyle>
          <a:p>
            <a:pPr marL="0" marR="0" lvl="0" indent="0" algn="l" defTabSz="914437"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50" charset="-128"/>
                <a:cs typeface="+mn-cs"/>
              </a:rPr>
              <a:t>2007 COL Update on RI Strategic Plan</a:t>
            </a:r>
            <a:endParaRPr kumimoji="0" lang="en-US" altLang="ja-JP" sz="12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50"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b="1">
                <a:latin typeface="Arial" panose="020B0604020202020204" pitchFamily="34" charset="0"/>
                <a:cs typeface="Arial" panose="020B0604020202020204" pitchFamily="34" charset="0"/>
              </a:rPr>
              <a:t>「商売に情けは無用だ」　「商売と友情は成立しない」　「商売は商売だ」</a:t>
            </a:r>
            <a:r>
              <a:rPr lang="ja-JP" altLang="en-US">
                <a:latin typeface="Arial" panose="020B0604020202020204" pitchFamily="34" charset="0"/>
                <a:cs typeface="Arial" panose="020B0604020202020204" pitchFamily="34" charset="0"/>
              </a:rPr>
              <a:t>と荒廃したシカゴでは自己保全こそ第一だという考え方が多かった。</a:t>
            </a:r>
            <a:endParaRPr lang="en-US" altLang="ja-JP">
              <a:latin typeface="Arial" panose="020B0604020202020204" pitchFamily="34" charset="0"/>
              <a:cs typeface="Arial" panose="020B0604020202020204" pitchFamily="34" charset="0"/>
            </a:endParaRPr>
          </a:p>
          <a:p>
            <a:endParaRPr lang="en-US" altLang="ja-JP">
              <a:latin typeface="Arial" panose="020B0604020202020204" pitchFamily="34" charset="0"/>
              <a:cs typeface="Arial" panose="020B0604020202020204" pitchFamily="34" charset="0"/>
            </a:endParaRPr>
          </a:p>
          <a:p>
            <a:r>
              <a:rPr lang="ja-JP" altLang="en-US" b="1">
                <a:latin typeface="Arial" panose="020B0604020202020204" pitchFamily="34" charset="0"/>
                <a:cs typeface="Arial" panose="020B0604020202020204" pitchFamily="34" charset="0"/>
              </a:rPr>
              <a:t>この時代日本はどのような時代でしたか？</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308763-30F2-4404-9EA4-B70D1E1BC5A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9016F7A-023A-4E9F-B948-FA0B3A09D7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0C04109-3AA7-45DD-B71E-6ACB6C94411D}"/>
              </a:ext>
            </a:extLst>
          </p:cNvPr>
          <p:cNvSpPr>
            <a:spLocks noGrp="1"/>
          </p:cNvSpPr>
          <p:nvPr>
            <p:ph type="dt" sz="half" idx="10"/>
          </p:nvPr>
        </p:nvSpPr>
        <p:spPr/>
        <p:txBody>
          <a:bodyPr/>
          <a:lstStyle/>
          <a:p>
            <a:fld id="{B07317B5-C93A-4343-8AA3-7F9B7735E770}"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7E6A83B7-D287-4B23-BF3C-7303E60F4B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035BCA-0A87-41CD-9C7B-4F0A756EA457}"/>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335733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3FD1B9-9B05-4FF9-84AB-672CA53537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F78E672-0286-4A52-9048-65F1CD393FD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4750B3-6B4A-4EE0-BCD1-CDD270BC4333}"/>
              </a:ext>
            </a:extLst>
          </p:cNvPr>
          <p:cNvSpPr>
            <a:spLocks noGrp="1"/>
          </p:cNvSpPr>
          <p:nvPr>
            <p:ph type="dt" sz="half" idx="10"/>
          </p:nvPr>
        </p:nvSpPr>
        <p:spPr/>
        <p:txBody>
          <a:bodyPr/>
          <a:lstStyle/>
          <a:p>
            <a:fld id="{BCE000F4-2C14-4BB6-AB4B-7AE26CBE1951}"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36143BE6-8585-446D-8548-C0ADEF46A2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3EB560-3E38-4FC6-BD54-CD98CA5D71DC}"/>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1213662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43805C-0934-4782-8279-E749F159A20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DC9C41-5D98-429B-9CFE-3B6023A2E4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95A4756-1509-4DA9-A322-0F8114B165E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6A6CE2-5D6F-4151-B51A-CE99225FEF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8CCAB2E-A7C9-45B0-A74E-C0F5F28B4F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05D009F-8B2A-46DB-898D-152C32F099E6}"/>
              </a:ext>
            </a:extLst>
          </p:cNvPr>
          <p:cNvSpPr>
            <a:spLocks noGrp="1"/>
          </p:cNvSpPr>
          <p:nvPr>
            <p:ph type="dt" sz="half" idx="10"/>
          </p:nvPr>
        </p:nvSpPr>
        <p:spPr/>
        <p:txBody>
          <a:bodyPr/>
          <a:lstStyle/>
          <a:p>
            <a:fld id="{C624D4F1-14F9-4275-A7E7-62459D08E4AA}" type="datetime1">
              <a:rPr kumimoji="1" lang="ja-JP" altLang="en-US" smtClean="0"/>
              <a:t>2025/3/18</a:t>
            </a:fld>
            <a:endParaRPr kumimoji="1" lang="ja-JP" altLang="en-US"/>
          </a:p>
        </p:txBody>
      </p:sp>
      <p:sp>
        <p:nvSpPr>
          <p:cNvPr id="8" name="フッター プレースホルダー 7">
            <a:extLst>
              <a:ext uri="{FF2B5EF4-FFF2-40B4-BE49-F238E27FC236}">
                <a16:creationId xmlns:a16="http://schemas.microsoft.com/office/drawing/2014/main" id="{766E855D-F53E-43B4-ABBA-6CDCD487B33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9D9FB62-FA55-4B4B-9E40-98D5BEF93BDD}"/>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28004983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EA5779-BB46-4A58-8990-D6D83B546D5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DDE0F76-D1A2-4948-89A4-C698F7AD6715}"/>
              </a:ext>
            </a:extLst>
          </p:cNvPr>
          <p:cNvSpPr>
            <a:spLocks noGrp="1"/>
          </p:cNvSpPr>
          <p:nvPr>
            <p:ph type="dt" sz="half" idx="10"/>
          </p:nvPr>
        </p:nvSpPr>
        <p:spPr/>
        <p:txBody>
          <a:bodyPr/>
          <a:lstStyle/>
          <a:p>
            <a:fld id="{D7B292C6-90AE-42CA-8DDA-BF8259AB39B7}" type="datetime1">
              <a:rPr kumimoji="1" lang="ja-JP" altLang="en-US" smtClean="0"/>
              <a:t>2025/3/18</a:t>
            </a:fld>
            <a:endParaRPr kumimoji="1" lang="ja-JP" altLang="en-US"/>
          </a:p>
        </p:txBody>
      </p:sp>
      <p:sp>
        <p:nvSpPr>
          <p:cNvPr id="4" name="フッター プレースホルダー 3">
            <a:extLst>
              <a:ext uri="{FF2B5EF4-FFF2-40B4-BE49-F238E27FC236}">
                <a16:creationId xmlns:a16="http://schemas.microsoft.com/office/drawing/2014/main" id="{4BAF1D32-C353-40F6-B09E-4D410B0C9DD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7BBA4B5-7890-4944-8DEC-73F50B342980}"/>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755375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8B798DF-5C11-40E0-976C-5998A63CA23B}"/>
              </a:ext>
            </a:extLst>
          </p:cNvPr>
          <p:cNvSpPr>
            <a:spLocks noGrp="1"/>
          </p:cNvSpPr>
          <p:nvPr>
            <p:ph type="dt" sz="half" idx="10"/>
          </p:nvPr>
        </p:nvSpPr>
        <p:spPr/>
        <p:txBody>
          <a:bodyPr/>
          <a:lstStyle/>
          <a:p>
            <a:fld id="{77303A9D-B999-49E4-9B72-55F4852E9E93}" type="datetime1">
              <a:rPr kumimoji="1" lang="ja-JP" altLang="en-US" smtClean="0"/>
              <a:t>2025/3/18</a:t>
            </a:fld>
            <a:endParaRPr kumimoji="1" lang="ja-JP" altLang="en-US"/>
          </a:p>
        </p:txBody>
      </p:sp>
      <p:sp>
        <p:nvSpPr>
          <p:cNvPr id="3" name="フッター プレースホルダー 2">
            <a:extLst>
              <a:ext uri="{FF2B5EF4-FFF2-40B4-BE49-F238E27FC236}">
                <a16:creationId xmlns:a16="http://schemas.microsoft.com/office/drawing/2014/main" id="{31260F5D-6A11-4DD7-9C2D-3E8ACB082E9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823526B-27F1-48D5-905E-0A9CEDEB16DD}"/>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3566411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9D69A-5D0E-411F-9D98-6DF6010AA3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25D1DF0-6D8B-4D10-9189-DA3DA59D3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567977-9D0A-4FEB-BECE-3B0B49819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E095A9B-5060-4093-BAFD-B782F1DB8CF6}"/>
              </a:ext>
            </a:extLst>
          </p:cNvPr>
          <p:cNvSpPr>
            <a:spLocks noGrp="1"/>
          </p:cNvSpPr>
          <p:nvPr>
            <p:ph type="dt" sz="half" idx="10"/>
          </p:nvPr>
        </p:nvSpPr>
        <p:spPr/>
        <p:txBody>
          <a:bodyPr/>
          <a:lstStyle/>
          <a:p>
            <a:fld id="{2D7F459C-9D6C-4956-99FE-532613989C5F}"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B0D9128E-1AE8-411E-AB00-03E0D30C520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AD2CBCD-C223-400B-B6FE-3BBF8DDEECE7}"/>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3963151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7391DD-654E-4ECC-8A60-8B02AC5AF36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6B88FA-B1D8-41BF-BA37-1932B89B9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52225BD-1B7C-4BC4-9F81-5402EF368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57989B-6823-4831-B2DF-DA98FB9F2CF9}"/>
              </a:ext>
            </a:extLst>
          </p:cNvPr>
          <p:cNvSpPr>
            <a:spLocks noGrp="1"/>
          </p:cNvSpPr>
          <p:nvPr>
            <p:ph type="dt" sz="half" idx="10"/>
          </p:nvPr>
        </p:nvSpPr>
        <p:spPr/>
        <p:txBody>
          <a:bodyPr/>
          <a:lstStyle/>
          <a:p>
            <a:fld id="{AB7A1BD0-03EE-4079-BD02-8850899E64FD}"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924F9DF8-F265-4E22-831D-10AB6AF9E6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C4DCAD-6905-4CB1-9E04-DDF876857DD2}"/>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31419571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509D41-7C6F-415E-99EB-E0A676FA0A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AE17479-DE4C-43EB-AF49-78E4AABC3BF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4C7B5F-AEE8-4D8F-BEDC-96EA77CF5533}"/>
              </a:ext>
            </a:extLst>
          </p:cNvPr>
          <p:cNvSpPr>
            <a:spLocks noGrp="1"/>
          </p:cNvSpPr>
          <p:nvPr>
            <p:ph type="dt" sz="half" idx="10"/>
          </p:nvPr>
        </p:nvSpPr>
        <p:spPr/>
        <p:txBody>
          <a:bodyPr/>
          <a:lstStyle/>
          <a:p>
            <a:fld id="{51171191-B72D-426E-91FF-9A1962ABE03D}"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2D2F3AEE-ADDA-4B51-AB09-BEE524E958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2A2A32-1DBD-42DC-8815-171AA53A7BAA}"/>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7171995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13F2ED2-39B1-4C5A-8A47-8986B41E553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75051A-0804-4805-98EC-63E3C16BF2C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470AD8-0783-4EBB-8751-4689F5B6F041}"/>
              </a:ext>
            </a:extLst>
          </p:cNvPr>
          <p:cNvSpPr>
            <a:spLocks noGrp="1"/>
          </p:cNvSpPr>
          <p:nvPr>
            <p:ph type="dt" sz="half" idx="10"/>
          </p:nvPr>
        </p:nvSpPr>
        <p:spPr/>
        <p:txBody>
          <a:bodyPr/>
          <a:lstStyle/>
          <a:p>
            <a:fld id="{FF3953B6-BE81-4137-82CD-9A791CEA64F7}"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800E884A-C423-4CF0-AB18-36A741D8E5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335028-E2CA-49E4-9BF5-C257EC4214C5}"/>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49224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C81B3B3-7EA9-449B-B575-5D434DC186B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B7C3D84-0F6A-475C-A63B-35AAA7BB0F8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3009AD-94C5-49AA-A522-CCB39FBEDC5A}"/>
              </a:ext>
            </a:extLst>
          </p:cNvPr>
          <p:cNvSpPr>
            <a:spLocks noGrp="1"/>
          </p:cNvSpPr>
          <p:nvPr>
            <p:ph type="dt" sz="half" idx="10"/>
          </p:nvPr>
        </p:nvSpPr>
        <p:spPr/>
        <p:txBody>
          <a:bodyPr/>
          <a:lstStyle/>
          <a:p>
            <a:fld id="{959288B4-FCD4-4FB3-9D81-F29D44CBD143}"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58C50AAE-48EA-4660-9A8B-4FAB680DEC6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48CAD3-164F-4636-89DA-C1A56ECF06A0}"/>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249623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1852AB93-5E13-4ACC-8411-E49D6955CB01}" type="datetime1">
              <a:rPr lang="ja-JP" altLang="en-US" smtClean="0"/>
              <a:t>2025/3/18</a:t>
            </a:fld>
            <a:endParaRPr lang="en-US" altLang="ja-JP"/>
          </a:p>
        </p:txBody>
      </p:sp>
      <p:sp>
        <p:nvSpPr>
          <p:cNvPr id="5"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BFF74357-69B8-49A3-B11F-B82D51CB9F83}" type="slidenum">
              <a:rPr lang="en-US" altLang="ja-JP"/>
              <a:pPr>
                <a:defRPr/>
              </a:pPr>
              <a:t>‹#›</a:t>
            </a:fld>
            <a:endParaRPr lang="en-US" altLang="ja-JP"/>
          </a:p>
        </p:txBody>
      </p:sp>
    </p:spTree>
    <p:extLst>
      <p:ext uri="{BB962C8B-B14F-4D97-AF65-F5344CB8AC3E}">
        <p14:creationId xmlns:p14="http://schemas.microsoft.com/office/powerpoint/2010/main" val="1557756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448E8C00-1720-45E6-A615-9CC2877735B5}" type="datetime1">
              <a:rPr lang="ja-JP" altLang="en-US" smtClean="0"/>
              <a:t>2025/3/18</a:t>
            </a:fld>
            <a:endParaRPr lang="en-US" altLang="ja-JP"/>
          </a:p>
        </p:txBody>
      </p:sp>
      <p:sp>
        <p:nvSpPr>
          <p:cNvPr id="5"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9F654438-792C-465D-960F-4D1E3D452F33}" type="slidenum">
              <a:rPr lang="en-US" altLang="ja-JP"/>
              <a:pPr>
                <a:defRPr/>
              </a:pPr>
              <a:t>‹#›</a:t>
            </a:fld>
            <a:endParaRPr lang="en-US" altLang="ja-JP"/>
          </a:p>
        </p:txBody>
      </p:sp>
    </p:spTree>
    <p:extLst>
      <p:ext uri="{BB962C8B-B14F-4D97-AF65-F5344CB8AC3E}">
        <p14:creationId xmlns:p14="http://schemas.microsoft.com/office/powerpoint/2010/main" val="586819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E6442355-470F-4BF8-A8E5-7154FF52946C}" type="datetime1">
              <a:rPr lang="ja-JP" altLang="en-US" smtClean="0"/>
              <a:t>2025/3/18</a:t>
            </a:fld>
            <a:endParaRPr lang="en-US" altLang="ja-JP"/>
          </a:p>
        </p:txBody>
      </p:sp>
      <p:sp>
        <p:nvSpPr>
          <p:cNvPr id="5"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29B2CEA3-167F-489F-A943-01115B417521}" type="slidenum">
              <a:rPr lang="en-US" altLang="ja-JP"/>
              <a:pPr>
                <a:defRPr/>
              </a:pPr>
              <a:t>‹#›</a:t>
            </a:fld>
            <a:endParaRPr lang="en-US" altLang="ja-JP"/>
          </a:p>
        </p:txBody>
      </p:sp>
    </p:spTree>
    <p:extLst>
      <p:ext uri="{BB962C8B-B14F-4D97-AF65-F5344CB8AC3E}">
        <p14:creationId xmlns:p14="http://schemas.microsoft.com/office/powerpoint/2010/main" val="2113176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47FBEC71-5B7F-42BD-9BE3-F476FE7E31E5}" type="datetime1">
              <a:rPr lang="ja-JP" altLang="en-US" smtClean="0"/>
              <a:t>2025/3/18</a:t>
            </a:fld>
            <a:endParaRPr lang="en-US" altLang="ja-JP"/>
          </a:p>
        </p:txBody>
      </p:sp>
      <p:sp>
        <p:nvSpPr>
          <p:cNvPr id="6"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F65972DA-44C3-4EE4-80B7-24AA3CFFADC2}" type="slidenum">
              <a:rPr lang="en-US" altLang="ja-JP"/>
              <a:pPr>
                <a:defRPr/>
              </a:pPr>
              <a:t>‹#›</a:t>
            </a:fld>
            <a:endParaRPr lang="en-US" altLang="ja-JP"/>
          </a:p>
        </p:txBody>
      </p:sp>
    </p:spTree>
    <p:extLst>
      <p:ext uri="{BB962C8B-B14F-4D97-AF65-F5344CB8AC3E}">
        <p14:creationId xmlns:p14="http://schemas.microsoft.com/office/powerpoint/2010/main" val="138139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9594DEE1-939C-45A5-86E4-F9FF7F89938B}" type="datetime1">
              <a:rPr lang="ja-JP" altLang="en-US" smtClean="0"/>
              <a:t>2025/3/18</a:t>
            </a:fld>
            <a:endParaRPr lang="en-US" altLang="ja-JP"/>
          </a:p>
        </p:txBody>
      </p:sp>
      <p:sp>
        <p:nvSpPr>
          <p:cNvPr id="8"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E943B013-28A6-46AC-8AA3-B783F6AFA956}" type="slidenum">
              <a:rPr lang="en-US" altLang="ja-JP"/>
              <a:pPr>
                <a:defRPr/>
              </a:pPr>
              <a:t>‹#›</a:t>
            </a:fld>
            <a:endParaRPr lang="en-US" altLang="ja-JP"/>
          </a:p>
        </p:txBody>
      </p:sp>
    </p:spTree>
    <p:extLst>
      <p:ext uri="{BB962C8B-B14F-4D97-AF65-F5344CB8AC3E}">
        <p14:creationId xmlns:p14="http://schemas.microsoft.com/office/powerpoint/2010/main" val="1341348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7022F864-EA65-4DC7-AAAA-050686CBFFD9}" type="datetime1">
              <a:rPr lang="ja-JP" altLang="en-US" smtClean="0"/>
              <a:t>2025/3/18</a:t>
            </a:fld>
            <a:endParaRPr lang="en-US" altLang="ja-JP"/>
          </a:p>
        </p:txBody>
      </p:sp>
      <p:sp>
        <p:nvSpPr>
          <p:cNvPr id="4"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A55D817F-E473-4F98-AC11-E6B476AFFEDE}" type="slidenum">
              <a:rPr lang="en-US" altLang="ja-JP"/>
              <a:pPr>
                <a:defRPr/>
              </a:pPr>
              <a:t>‹#›</a:t>
            </a:fld>
            <a:endParaRPr lang="en-US" altLang="ja-JP"/>
          </a:p>
        </p:txBody>
      </p:sp>
    </p:spTree>
    <p:extLst>
      <p:ext uri="{BB962C8B-B14F-4D97-AF65-F5344CB8AC3E}">
        <p14:creationId xmlns:p14="http://schemas.microsoft.com/office/powerpoint/2010/main" val="667091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56938B08-614A-4007-B5C1-C814BB061E86}" type="datetime1">
              <a:rPr lang="ja-JP" altLang="en-US" smtClean="0"/>
              <a:t>2025/3/18</a:t>
            </a:fld>
            <a:endParaRPr lang="en-US" altLang="ja-JP"/>
          </a:p>
        </p:txBody>
      </p:sp>
      <p:sp>
        <p:nvSpPr>
          <p:cNvPr id="3"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F52398EB-DE17-45E7-8120-FB4FD747052F}" type="slidenum">
              <a:rPr lang="en-US" altLang="ja-JP"/>
              <a:pPr>
                <a:defRPr/>
              </a:pPr>
              <a:t>‹#›</a:t>
            </a:fld>
            <a:endParaRPr lang="en-US" altLang="ja-JP"/>
          </a:p>
        </p:txBody>
      </p:sp>
    </p:spTree>
    <p:extLst>
      <p:ext uri="{BB962C8B-B14F-4D97-AF65-F5344CB8AC3E}">
        <p14:creationId xmlns:p14="http://schemas.microsoft.com/office/powerpoint/2010/main" val="3580811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0477EFF7-1C15-436B-A61F-29B6EF08F756}" type="datetime1">
              <a:rPr lang="ja-JP" altLang="en-US" smtClean="0"/>
              <a:t>2025/3/18</a:t>
            </a:fld>
            <a:endParaRPr lang="en-US" altLang="ja-JP"/>
          </a:p>
        </p:txBody>
      </p:sp>
      <p:sp>
        <p:nvSpPr>
          <p:cNvPr id="6"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EF69F4A3-1BC2-4B8A-A7D1-404582FA5738}" type="slidenum">
              <a:rPr lang="en-US" altLang="ja-JP"/>
              <a:pPr>
                <a:defRPr/>
              </a:pPr>
              <a:t>‹#›</a:t>
            </a:fld>
            <a:endParaRPr lang="en-US" altLang="ja-JP"/>
          </a:p>
        </p:txBody>
      </p:sp>
    </p:spTree>
    <p:extLst>
      <p:ext uri="{BB962C8B-B14F-4D97-AF65-F5344CB8AC3E}">
        <p14:creationId xmlns:p14="http://schemas.microsoft.com/office/powerpoint/2010/main" val="88447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C5EF3B-D211-497D-84A0-6CF08B90350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9FB72B-6CB6-46B5-A508-4F1488551DE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438BEA-CAEF-4C9C-998A-04BAC8BA8DF3}"/>
              </a:ext>
            </a:extLst>
          </p:cNvPr>
          <p:cNvSpPr>
            <a:spLocks noGrp="1"/>
          </p:cNvSpPr>
          <p:nvPr>
            <p:ph type="dt" sz="half" idx="10"/>
          </p:nvPr>
        </p:nvSpPr>
        <p:spPr/>
        <p:txBody>
          <a:bodyPr/>
          <a:lstStyle/>
          <a:p>
            <a:fld id="{4661E63E-2BCD-4B10-8A05-60D86583D4BA}"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0997BB5B-AAEA-439C-A5A5-0B679901A3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29B5FE-2305-4004-8B7F-3D1EE0C6CD67}"/>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1562590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4D117C13-2980-4065-854A-874DB586B5C6}" type="datetime1">
              <a:rPr lang="ja-JP" altLang="en-US" smtClean="0"/>
              <a:t>2025/3/18</a:t>
            </a:fld>
            <a:endParaRPr lang="en-US" altLang="ja-JP"/>
          </a:p>
        </p:txBody>
      </p:sp>
      <p:sp>
        <p:nvSpPr>
          <p:cNvPr id="6"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B48CD461-903F-438F-9832-40CA839B95FE}" type="slidenum">
              <a:rPr lang="en-US" altLang="ja-JP"/>
              <a:pPr>
                <a:defRPr/>
              </a:pPr>
              <a:t>‹#›</a:t>
            </a:fld>
            <a:endParaRPr lang="en-US" altLang="ja-JP"/>
          </a:p>
        </p:txBody>
      </p:sp>
    </p:spTree>
    <p:extLst>
      <p:ext uri="{BB962C8B-B14F-4D97-AF65-F5344CB8AC3E}">
        <p14:creationId xmlns:p14="http://schemas.microsoft.com/office/powerpoint/2010/main" val="2599952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38464CD6-CE01-4E9A-BCB5-EED1F32BFABE}" type="datetime1">
              <a:rPr lang="ja-JP" altLang="en-US" smtClean="0"/>
              <a:t>2025/3/18</a:t>
            </a:fld>
            <a:endParaRPr lang="en-US" altLang="ja-JP"/>
          </a:p>
        </p:txBody>
      </p:sp>
      <p:sp>
        <p:nvSpPr>
          <p:cNvPr id="5"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75E5042D-ECF5-4E0C-A44B-34FFCB6468F2}" type="slidenum">
              <a:rPr lang="en-US" altLang="ja-JP"/>
              <a:pPr>
                <a:defRPr/>
              </a:pPr>
              <a:t>‹#›</a:t>
            </a:fld>
            <a:endParaRPr lang="en-US" altLang="ja-JP"/>
          </a:p>
        </p:txBody>
      </p:sp>
    </p:spTree>
    <p:extLst>
      <p:ext uri="{BB962C8B-B14F-4D97-AF65-F5344CB8AC3E}">
        <p14:creationId xmlns:p14="http://schemas.microsoft.com/office/powerpoint/2010/main" val="2940240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46CC862-09BD-41B2-8549-557D6664FB29}"/>
              </a:ext>
            </a:extLst>
          </p:cNvPr>
          <p:cNvSpPr>
            <a:spLocks noGrp="1" noChangeArrowheads="1"/>
          </p:cNvSpPr>
          <p:nvPr>
            <p:ph type="dt" sz="half" idx="10"/>
          </p:nvPr>
        </p:nvSpPr>
        <p:spPr>
          <a:ln/>
        </p:spPr>
        <p:txBody>
          <a:bodyPr/>
          <a:lstStyle>
            <a:lvl1pPr>
              <a:defRPr/>
            </a:lvl1pPr>
          </a:lstStyle>
          <a:p>
            <a:pPr>
              <a:defRPr/>
            </a:pPr>
            <a:fld id="{3332A59C-7C6B-46DB-A07C-A42A5FCA4614}" type="datetime1">
              <a:rPr lang="ja-JP" altLang="en-US" smtClean="0"/>
              <a:t>2025/3/18</a:t>
            </a:fld>
            <a:endParaRPr lang="en-US" altLang="ja-JP"/>
          </a:p>
        </p:txBody>
      </p:sp>
      <p:sp>
        <p:nvSpPr>
          <p:cNvPr id="5" name="Rectangle 5">
            <a:extLst>
              <a:ext uri="{FF2B5EF4-FFF2-40B4-BE49-F238E27FC236}">
                <a16:creationId xmlns:a16="http://schemas.microsoft.com/office/drawing/2014/main" id="{05A37718-6F38-43CA-927C-00899CA92E7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1E17EA6-00BF-4527-BACE-EF22226ACB06}"/>
              </a:ext>
            </a:extLst>
          </p:cNvPr>
          <p:cNvSpPr>
            <a:spLocks noGrp="1" noChangeArrowheads="1"/>
          </p:cNvSpPr>
          <p:nvPr>
            <p:ph type="sldNum" sz="quarter" idx="12"/>
          </p:nvPr>
        </p:nvSpPr>
        <p:spPr>
          <a:ln/>
        </p:spPr>
        <p:txBody>
          <a:bodyPr/>
          <a:lstStyle>
            <a:lvl1pPr>
              <a:defRPr/>
            </a:lvl1pPr>
          </a:lstStyle>
          <a:p>
            <a:pPr>
              <a:defRPr/>
            </a:pPr>
            <a:fld id="{9A3A5042-406C-4E98-BAA4-9E1AA24AF35B}" type="slidenum">
              <a:rPr lang="en-US" altLang="ja-JP"/>
              <a:pPr>
                <a:defRPr/>
              </a:pPr>
              <a:t>‹#›</a:t>
            </a:fld>
            <a:endParaRPr lang="en-US" altLang="ja-JP"/>
          </a:p>
        </p:txBody>
      </p:sp>
    </p:spTree>
    <p:extLst>
      <p:ext uri="{BB962C8B-B14F-4D97-AF65-F5344CB8AC3E}">
        <p14:creationId xmlns:p14="http://schemas.microsoft.com/office/powerpoint/2010/main" val="87278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7" name="Date Placeholder 6"/>
          <p:cNvSpPr>
            <a:spLocks noGrp="1"/>
          </p:cNvSpPr>
          <p:nvPr>
            <p:ph type="dt" sz="half" idx="10"/>
          </p:nvPr>
        </p:nvSpPr>
        <p:spPr/>
        <p:txBody>
          <a:bodyPr/>
          <a:lstStyle/>
          <a:p>
            <a:fld id="{CD923A01-9E35-433A-B873-3EC9A1ADBDD2}" type="datetime1">
              <a:rPr kumimoji="1" lang="ja-JP" altLang="en-US" smtClean="0"/>
              <a:t>2025/3/18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323695969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84A62A-CCDE-479D-902C-1BE461FF7110}" type="datetime1">
              <a:rPr kumimoji="1" lang="ja-JP" altLang="en-US" smtClean="0"/>
              <a:t>2025/3/18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1223486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D0F23526-0314-4E37-8579-F9D14E11B206}" type="datetime1">
              <a:rPr kumimoji="1" lang="ja-JP" altLang="en-US" smtClean="0"/>
              <a:t>2025/3/18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158153438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7"/>
          <p:cNvSpPr>
            <a:spLocks noGrp="1"/>
          </p:cNvSpPr>
          <p:nvPr>
            <p:ph type="dt" sz="half" idx="10"/>
          </p:nvPr>
        </p:nvSpPr>
        <p:spPr/>
        <p:txBody>
          <a:bodyPr/>
          <a:lstStyle/>
          <a:p>
            <a:fld id="{6213C78B-F500-484C-AC79-5F8B646DD541}" type="datetime1">
              <a:rPr kumimoji="1" lang="ja-JP" altLang="en-US" smtClean="0"/>
              <a:t>2025/3/18</a:t>
            </a:fld>
            <a:endParaRPr kumimoji="1" lang="ja-JP" altLang="en-US" dirty="0"/>
          </a:p>
        </p:txBody>
      </p:sp>
      <p:sp>
        <p:nvSpPr>
          <p:cNvPr id="9" name="Footer Placeholder 8"/>
          <p:cNvSpPr>
            <a:spLocks noGrp="1"/>
          </p:cNvSpPr>
          <p:nvPr>
            <p:ph type="ftr" sz="quarter" idx="11"/>
          </p:nvPr>
        </p:nvSpPr>
        <p:spPr/>
        <p:txBody>
          <a:bodyPr/>
          <a:lstStyle/>
          <a:p>
            <a:endParaRPr kumimoji="1" lang="ja-JP" altLang="en-US" dirty="0"/>
          </a:p>
        </p:txBody>
      </p:sp>
      <p:sp>
        <p:nvSpPr>
          <p:cNvPr id="10" name="Slide Number Placeholder 9"/>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2409533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583436" y="3143250"/>
            <a:ext cx="4270248" cy="25967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D71370F4-102E-489D-8EF4-E0F4C4A97980}" type="datetime1">
              <a:rPr kumimoji="1" lang="ja-JP" altLang="en-US" smtClean="0"/>
              <a:t>2025/3/18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773610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BFA43E0-79D6-48AD-A7E6-7F1E0BE34CD0}" type="datetime1">
              <a:rPr kumimoji="1" lang="ja-JP" altLang="en-US" smtClean="0"/>
              <a:t>2025/3/18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1843520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6CA55-77A5-4679-B5A1-A16FD37FFF54}" type="datetime1">
              <a:rPr kumimoji="1" lang="ja-JP" altLang="en-US" smtClean="0"/>
              <a:t>2025/3/18</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86155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7B5531-5C4B-4879-A741-1FC6397D029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963D92-CF5B-4649-B909-11376808E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2E1CD40-2C6B-4197-A891-14C077694279}"/>
              </a:ext>
            </a:extLst>
          </p:cNvPr>
          <p:cNvSpPr>
            <a:spLocks noGrp="1"/>
          </p:cNvSpPr>
          <p:nvPr>
            <p:ph type="dt" sz="half" idx="10"/>
          </p:nvPr>
        </p:nvSpPr>
        <p:spPr/>
        <p:txBody>
          <a:bodyPr/>
          <a:lstStyle/>
          <a:p>
            <a:fld id="{7BC46F94-8EBC-48AF-8751-E208592F9DA8}"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5CF4A85E-2614-4C7C-9521-CF01A4B7A39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C1F9472-9C05-4159-9705-00838B4B7C16}"/>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186475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Date Placeholder 8"/>
          <p:cNvSpPr>
            <a:spLocks noGrp="1"/>
          </p:cNvSpPr>
          <p:nvPr>
            <p:ph type="dt" sz="half" idx="10"/>
          </p:nvPr>
        </p:nvSpPr>
        <p:spPr/>
        <p:txBody>
          <a:bodyPr/>
          <a:lstStyle/>
          <a:p>
            <a:fld id="{63FD50B5-9B08-48E0-80F0-178CA18DE2FB}" type="datetime1">
              <a:rPr kumimoji="1" lang="ja-JP" altLang="en-US" smtClean="0"/>
              <a:t>2025/3/18</a:t>
            </a:fld>
            <a:endParaRPr kumimoji="1" lang="ja-JP" alt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kumimoji="1" lang="ja-JP" altLang="en-US" dirty="0"/>
          </a:p>
        </p:txBody>
      </p:sp>
      <p:sp>
        <p:nvSpPr>
          <p:cNvPr id="11" name="Slide Number Placeholder 10"/>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3189632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AF37CD2-6563-47E2-A214-C5234AFF7634}" type="datetime1">
              <a:rPr kumimoji="1" lang="ja-JP" altLang="en-US" smtClean="0"/>
              <a:t>2025/3/18</a:t>
            </a:fld>
            <a:endParaRPr kumimoji="1" lang="ja-JP" alt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kumimoji="1" lang="ja-JP" altLang="en-US" dirty="0"/>
          </a:p>
        </p:txBody>
      </p:sp>
      <p:sp>
        <p:nvSpPr>
          <p:cNvPr id="10" name="Slide Number Placeholder 9"/>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2875499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5057CA-A8CA-4D07-A1FC-6337B0BDA920}" type="datetime1">
              <a:rPr kumimoji="1" lang="ja-JP" altLang="en-US" smtClean="0"/>
              <a:t>2025/3/18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1354613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A1E5626-D800-494C-9837-691509B86A44}" type="datetime1">
              <a:rPr kumimoji="1" lang="ja-JP" altLang="en-US" smtClean="0"/>
              <a:t>2025/3/18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136788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ja-JP" altLang="en-US"/>
              <a:t>マスタ タイトルの書式設定</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ja-JP" altLang="en-US"/>
              <a:t>マスタ サブタイトルの書式設定</a:t>
            </a:r>
          </a:p>
        </p:txBody>
      </p:sp>
      <p:sp>
        <p:nvSpPr>
          <p:cNvPr id="5" name="Rectangle 5">
            <a:extLst>
              <a:ext uri="{FF2B5EF4-FFF2-40B4-BE49-F238E27FC236}">
                <a16:creationId xmlns:a16="http://schemas.microsoft.com/office/drawing/2014/main" id="{2637F0B8-B68A-4716-ACB3-63317D9D4020}"/>
              </a:ext>
            </a:extLst>
          </p:cNvPr>
          <p:cNvSpPr>
            <a:spLocks noGrp="1" noChangeArrowheads="1"/>
          </p:cNvSpPr>
          <p:nvPr>
            <p:ph type="ftr" sz="quarter" idx="10"/>
          </p:nvPr>
        </p:nvSpPr>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CD72575E-C638-400E-B674-3C1754FDBC48}"/>
              </a:ext>
            </a:extLst>
          </p:cNvPr>
          <p:cNvSpPr>
            <a:spLocks noGrp="1" noChangeArrowheads="1"/>
          </p:cNvSpPr>
          <p:nvPr>
            <p:ph type="sldNum" sz="quarter" idx="11"/>
          </p:nvPr>
        </p:nvSpPr>
        <p:spPr/>
        <p:txBody>
          <a:bodyPr/>
          <a:lstStyle>
            <a:lvl1pPr>
              <a:defRPr/>
            </a:lvl1pPr>
          </a:lstStyle>
          <a:p>
            <a:pPr>
              <a:defRPr/>
            </a:pPr>
            <a:fld id="{734EBFB8-7948-4E29-B13E-F78B77FD99B5}" type="slidenum">
              <a:rPr lang="ja-JP" altLang="en-US"/>
              <a:pPr>
                <a:defRPr/>
              </a:pPr>
              <a:t>‹#›</a:t>
            </a:fld>
            <a:endParaRPr lang="ja-JP" altLang="en-US"/>
          </a:p>
        </p:txBody>
      </p:sp>
      <p:sp>
        <p:nvSpPr>
          <p:cNvPr id="7" name="Rectangle 7">
            <a:extLst>
              <a:ext uri="{FF2B5EF4-FFF2-40B4-BE49-F238E27FC236}">
                <a16:creationId xmlns:a16="http://schemas.microsoft.com/office/drawing/2014/main" id="{17C40B12-122F-45DD-81AD-DEC3267E53CF}"/>
              </a:ext>
            </a:extLst>
          </p:cNvPr>
          <p:cNvSpPr>
            <a:spLocks noGrp="1" noChangeArrowheads="1"/>
          </p:cNvSpPr>
          <p:nvPr>
            <p:ph type="dt" sz="quarter" idx="12"/>
          </p:nvPr>
        </p:nvSpPr>
        <p:spPr/>
        <p:txBody>
          <a:bodyPr/>
          <a:lstStyle>
            <a:lvl1pPr>
              <a:defRPr/>
            </a:lvl1pPr>
          </a:lstStyle>
          <a:p>
            <a:pPr>
              <a:defRPr/>
            </a:pPr>
            <a:fld id="{87016041-C018-43E0-94E0-15D27AC34AA0}" type="datetime1">
              <a:rPr lang="ja-JP" altLang="en-US" smtClean="0"/>
              <a:t>2025/3/18</a:t>
            </a:fld>
            <a:endParaRPr lang="ja-JP" altLang="en-US"/>
          </a:p>
        </p:txBody>
      </p:sp>
    </p:spTree>
    <p:extLst>
      <p:ext uri="{BB962C8B-B14F-4D97-AF65-F5344CB8AC3E}">
        <p14:creationId xmlns:p14="http://schemas.microsoft.com/office/powerpoint/2010/main" val="2394668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A9A096AB-347E-44B0-9127-44ADC6A6150C}" type="datetime1">
              <a:rPr lang="ja-JP" altLang="en-US" smtClean="0"/>
              <a:t>2025/3/18</a:t>
            </a:fld>
            <a:endParaRPr lang="ja-JP" altLang="en-US"/>
          </a:p>
        </p:txBody>
      </p:sp>
      <p:sp>
        <p:nvSpPr>
          <p:cNvPr id="5"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4B75A182-E6ED-4121-870E-907795D84EBA}" type="slidenum">
              <a:rPr lang="ja-JP" altLang="en-US"/>
              <a:pPr>
                <a:defRPr/>
              </a:pPr>
              <a:t>‹#›</a:t>
            </a:fld>
            <a:endParaRPr lang="ja-JP" altLang="en-US"/>
          </a:p>
        </p:txBody>
      </p:sp>
    </p:spTree>
    <p:extLst>
      <p:ext uri="{BB962C8B-B14F-4D97-AF65-F5344CB8AC3E}">
        <p14:creationId xmlns:p14="http://schemas.microsoft.com/office/powerpoint/2010/main" val="652666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F09602E5-6770-43C6-9349-C4521867DB72}" type="datetime1">
              <a:rPr lang="ja-JP" altLang="en-US" smtClean="0"/>
              <a:t>2025/3/18</a:t>
            </a:fld>
            <a:endParaRPr lang="ja-JP" altLang="en-US"/>
          </a:p>
        </p:txBody>
      </p:sp>
      <p:sp>
        <p:nvSpPr>
          <p:cNvPr id="5"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0B40C32F-EC68-46B4-AB41-7654982A2A41}" type="slidenum">
              <a:rPr lang="ja-JP" altLang="en-US"/>
              <a:pPr>
                <a:defRPr/>
              </a:pPr>
              <a:t>‹#›</a:t>
            </a:fld>
            <a:endParaRPr lang="ja-JP" altLang="en-US"/>
          </a:p>
        </p:txBody>
      </p:sp>
    </p:spTree>
    <p:extLst>
      <p:ext uri="{BB962C8B-B14F-4D97-AF65-F5344CB8AC3E}">
        <p14:creationId xmlns:p14="http://schemas.microsoft.com/office/powerpoint/2010/main" val="1799308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4D633CC5-D57F-4217-BDD9-C44CFD44CFAE}" type="datetime1">
              <a:rPr lang="ja-JP" altLang="en-US" smtClean="0"/>
              <a:t>2025/3/18</a:t>
            </a:fld>
            <a:endParaRPr lang="ja-JP" altLang="en-US"/>
          </a:p>
        </p:txBody>
      </p:sp>
      <p:sp>
        <p:nvSpPr>
          <p:cNvPr id="6"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E9210399-80F8-4729-A37E-F2495D5991E1}" type="slidenum">
              <a:rPr lang="ja-JP" altLang="en-US"/>
              <a:pPr>
                <a:defRPr/>
              </a:pPr>
              <a:t>‹#›</a:t>
            </a:fld>
            <a:endParaRPr lang="ja-JP" altLang="en-US"/>
          </a:p>
        </p:txBody>
      </p:sp>
    </p:spTree>
    <p:extLst>
      <p:ext uri="{BB962C8B-B14F-4D97-AF65-F5344CB8AC3E}">
        <p14:creationId xmlns:p14="http://schemas.microsoft.com/office/powerpoint/2010/main" val="2040490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C2B5D451-E9AD-4F4F-9AB0-FC6773593317}" type="datetime1">
              <a:rPr lang="ja-JP" altLang="en-US" smtClean="0"/>
              <a:t>2025/3/18</a:t>
            </a:fld>
            <a:endParaRPr lang="ja-JP" altLang="en-US"/>
          </a:p>
        </p:txBody>
      </p:sp>
      <p:sp>
        <p:nvSpPr>
          <p:cNvPr id="8"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9B4B64CD-A51B-475C-8AB9-0A14E0748679}" type="slidenum">
              <a:rPr lang="ja-JP" altLang="en-US"/>
              <a:pPr>
                <a:defRPr/>
              </a:pPr>
              <a:t>‹#›</a:t>
            </a:fld>
            <a:endParaRPr lang="ja-JP" altLang="en-US"/>
          </a:p>
        </p:txBody>
      </p:sp>
    </p:spTree>
    <p:extLst>
      <p:ext uri="{BB962C8B-B14F-4D97-AF65-F5344CB8AC3E}">
        <p14:creationId xmlns:p14="http://schemas.microsoft.com/office/powerpoint/2010/main" val="1161599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48FA06B5-F437-430A-9703-FCFA5C152A83}" type="datetime1">
              <a:rPr lang="ja-JP" altLang="en-US" smtClean="0"/>
              <a:t>2025/3/18</a:t>
            </a:fld>
            <a:endParaRPr lang="ja-JP" altLang="en-US"/>
          </a:p>
        </p:txBody>
      </p:sp>
      <p:sp>
        <p:nvSpPr>
          <p:cNvPr id="4"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9814F930-EB1D-4E12-B9B7-868D87E9179C}" type="slidenum">
              <a:rPr lang="ja-JP" altLang="en-US"/>
              <a:pPr>
                <a:defRPr/>
              </a:pPr>
              <a:t>‹#›</a:t>
            </a:fld>
            <a:endParaRPr lang="ja-JP" altLang="en-US"/>
          </a:p>
        </p:txBody>
      </p:sp>
    </p:spTree>
    <p:extLst>
      <p:ext uri="{BB962C8B-B14F-4D97-AF65-F5344CB8AC3E}">
        <p14:creationId xmlns:p14="http://schemas.microsoft.com/office/powerpoint/2010/main" val="135107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D02BC-4183-4CE0-B997-B1C17DE8BC7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07031E-5BFE-446F-B4C8-CCE596CF2B1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517147-FBE5-43A1-8680-BC643C3BD11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793BB48-2AD2-42FA-ADA2-C91B052AE0E2}"/>
              </a:ext>
            </a:extLst>
          </p:cNvPr>
          <p:cNvSpPr>
            <a:spLocks noGrp="1"/>
          </p:cNvSpPr>
          <p:nvPr>
            <p:ph type="dt" sz="half" idx="10"/>
          </p:nvPr>
        </p:nvSpPr>
        <p:spPr/>
        <p:txBody>
          <a:bodyPr/>
          <a:lstStyle/>
          <a:p>
            <a:fld id="{F6D59F81-28A9-4B51-80B9-9E019B56B6C5}"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4A51EF1D-88ED-4240-AB1E-81B6063F4E2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0ADEE9D-91FB-4707-BB1C-98E29A8D973A}"/>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2928013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45EA990A-54B4-422A-9FCC-DC70C584EB84}" type="datetime1">
              <a:rPr lang="ja-JP" altLang="en-US" smtClean="0"/>
              <a:t>2025/3/18</a:t>
            </a:fld>
            <a:endParaRPr lang="ja-JP" altLang="en-US"/>
          </a:p>
        </p:txBody>
      </p:sp>
      <p:sp>
        <p:nvSpPr>
          <p:cNvPr id="3"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7826382E-0009-41AD-B019-2C6DCF8A3FB4}" type="slidenum">
              <a:rPr lang="ja-JP" altLang="en-US"/>
              <a:pPr>
                <a:defRPr/>
              </a:pPr>
              <a:t>‹#›</a:t>
            </a:fld>
            <a:endParaRPr lang="ja-JP" altLang="en-US"/>
          </a:p>
        </p:txBody>
      </p:sp>
    </p:spTree>
    <p:extLst>
      <p:ext uri="{BB962C8B-B14F-4D97-AF65-F5344CB8AC3E}">
        <p14:creationId xmlns:p14="http://schemas.microsoft.com/office/powerpoint/2010/main" val="809851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6DD7D722-BDB5-4EE3-B8CA-CE012436BFDF}" type="datetime1">
              <a:rPr lang="ja-JP" altLang="en-US" smtClean="0"/>
              <a:t>2025/3/18</a:t>
            </a:fld>
            <a:endParaRPr lang="ja-JP" altLang="en-US"/>
          </a:p>
        </p:txBody>
      </p:sp>
      <p:sp>
        <p:nvSpPr>
          <p:cNvPr id="6"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9770E90C-2019-4F25-9ADA-F4B58DCF8A07}" type="slidenum">
              <a:rPr lang="ja-JP" altLang="en-US"/>
              <a:pPr>
                <a:defRPr/>
              </a:pPr>
              <a:t>‹#›</a:t>
            </a:fld>
            <a:endParaRPr lang="ja-JP" altLang="en-US"/>
          </a:p>
        </p:txBody>
      </p:sp>
    </p:spTree>
    <p:extLst>
      <p:ext uri="{BB962C8B-B14F-4D97-AF65-F5344CB8AC3E}">
        <p14:creationId xmlns:p14="http://schemas.microsoft.com/office/powerpoint/2010/main" val="2431797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7D2E4FD9-2969-430B-892D-BA6CE4016367}" type="datetime1">
              <a:rPr lang="ja-JP" altLang="en-US" smtClean="0"/>
              <a:t>2025/3/18</a:t>
            </a:fld>
            <a:endParaRPr lang="ja-JP" altLang="en-US"/>
          </a:p>
        </p:txBody>
      </p:sp>
      <p:sp>
        <p:nvSpPr>
          <p:cNvPr id="6"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F61DA85C-166A-4F63-812B-442D6522A6C6}" type="slidenum">
              <a:rPr lang="ja-JP" altLang="en-US"/>
              <a:pPr>
                <a:defRPr/>
              </a:pPr>
              <a:t>‹#›</a:t>
            </a:fld>
            <a:endParaRPr lang="ja-JP" altLang="en-US"/>
          </a:p>
        </p:txBody>
      </p:sp>
    </p:spTree>
    <p:extLst>
      <p:ext uri="{BB962C8B-B14F-4D97-AF65-F5344CB8AC3E}">
        <p14:creationId xmlns:p14="http://schemas.microsoft.com/office/powerpoint/2010/main" val="2430058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F0F8D480-2293-4E37-8BF8-4D339981B7A3}" type="datetime1">
              <a:rPr lang="ja-JP" altLang="en-US" smtClean="0"/>
              <a:t>2025/3/18</a:t>
            </a:fld>
            <a:endParaRPr lang="ja-JP" altLang="en-US"/>
          </a:p>
        </p:txBody>
      </p:sp>
      <p:sp>
        <p:nvSpPr>
          <p:cNvPr id="5"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0218DC6D-7CE2-4B66-9E6F-394C4B9D58E7}" type="slidenum">
              <a:rPr lang="ja-JP" altLang="en-US"/>
              <a:pPr>
                <a:defRPr/>
              </a:pPr>
              <a:t>‹#›</a:t>
            </a:fld>
            <a:endParaRPr lang="ja-JP" altLang="en-US"/>
          </a:p>
        </p:txBody>
      </p:sp>
    </p:spTree>
    <p:extLst>
      <p:ext uri="{BB962C8B-B14F-4D97-AF65-F5344CB8AC3E}">
        <p14:creationId xmlns:p14="http://schemas.microsoft.com/office/powerpoint/2010/main" val="1965722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92100"/>
            <a:ext cx="2743200" cy="57277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92100"/>
            <a:ext cx="8026400" cy="57277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DC7218E-917C-40D3-B2A8-0AC8BB1ACDA8}"/>
              </a:ext>
            </a:extLst>
          </p:cNvPr>
          <p:cNvSpPr>
            <a:spLocks noGrp="1" noChangeArrowheads="1"/>
          </p:cNvSpPr>
          <p:nvPr>
            <p:ph type="dt" sz="half" idx="10"/>
          </p:nvPr>
        </p:nvSpPr>
        <p:spPr>
          <a:ln/>
        </p:spPr>
        <p:txBody>
          <a:bodyPr/>
          <a:lstStyle>
            <a:lvl1pPr>
              <a:defRPr/>
            </a:lvl1pPr>
          </a:lstStyle>
          <a:p>
            <a:pPr>
              <a:defRPr/>
            </a:pPr>
            <a:fld id="{7A94B5C9-5892-417D-A551-165C78743C7C}" type="datetime1">
              <a:rPr lang="ja-JP" altLang="en-US" smtClean="0"/>
              <a:t>2025/3/18</a:t>
            </a:fld>
            <a:endParaRPr lang="ja-JP" altLang="en-US"/>
          </a:p>
        </p:txBody>
      </p:sp>
      <p:sp>
        <p:nvSpPr>
          <p:cNvPr id="5" name="Rectangle 5">
            <a:extLst>
              <a:ext uri="{FF2B5EF4-FFF2-40B4-BE49-F238E27FC236}">
                <a16:creationId xmlns:a16="http://schemas.microsoft.com/office/drawing/2014/main" id="{E2FD6DD1-DB23-46AB-A368-D4DF2F90684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EB91D290-9759-4FCF-AEFE-ADF2683D5B8E}"/>
              </a:ext>
            </a:extLst>
          </p:cNvPr>
          <p:cNvSpPr>
            <a:spLocks noGrp="1" noChangeArrowheads="1"/>
          </p:cNvSpPr>
          <p:nvPr>
            <p:ph type="sldNum" sz="quarter" idx="12"/>
          </p:nvPr>
        </p:nvSpPr>
        <p:spPr>
          <a:ln/>
        </p:spPr>
        <p:txBody>
          <a:bodyPr/>
          <a:lstStyle>
            <a:lvl1pPr>
              <a:defRPr/>
            </a:lvl1pPr>
          </a:lstStyle>
          <a:p>
            <a:pPr>
              <a:defRPr/>
            </a:pPr>
            <a:fld id="{A1348B29-9666-43B4-962F-D181F529FDBF}" type="slidenum">
              <a:rPr lang="ja-JP" altLang="en-US"/>
              <a:pPr>
                <a:defRPr/>
              </a:pPr>
              <a:t>‹#›</a:t>
            </a:fld>
            <a:endParaRPr lang="ja-JP" altLang="en-US"/>
          </a:p>
        </p:txBody>
      </p:sp>
    </p:spTree>
    <p:extLst>
      <p:ext uri="{BB962C8B-B14F-4D97-AF65-F5344CB8AC3E}">
        <p14:creationId xmlns:p14="http://schemas.microsoft.com/office/powerpoint/2010/main" val="2561001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914400" y="609600"/>
            <a:ext cx="103632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914400" y="19812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9812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914400" y="41148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1148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2C930D5D-3F7A-4098-8BEA-C6D3DC3E39B1}"/>
              </a:ext>
            </a:extLst>
          </p:cNvPr>
          <p:cNvSpPr>
            <a:spLocks noGrp="1" noChangeArrowheads="1"/>
          </p:cNvSpPr>
          <p:nvPr>
            <p:ph type="dt" sz="half" idx="10"/>
          </p:nvPr>
        </p:nvSpPr>
        <p:spPr/>
        <p:txBody>
          <a:bodyPr/>
          <a:lstStyle>
            <a:lvl1pPr>
              <a:defRPr/>
            </a:lvl1pPr>
          </a:lstStyle>
          <a:p>
            <a:pPr>
              <a:defRPr/>
            </a:pPr>
            <a:fld id="{6A733351-CA11-4098-A02B-D3B96BC025BD}" type="datetime1">
              <a:rPr lang="ja-JP" altLang="en-US" smtClean="0"/>
              <a:t>2025/3/18</a:t>
            </a:fld>
            <a:endParaRPr lang="en-US" altLang="ja-JP"/>
          </a:p>
        </p:txBody>
      </p:sp>
      <p:sp>
        <p:nvSpPr>
          <p:cNvPr id="8" name="Rectangle 5">
            <a:extLst>
              <a:ext uri="{FF2B5EF4-FFF2-40B4-BE49-F238E27FC236}">
                <a16:creationId xmlns:a16="http://schemas.microsoft.com/office/drawing/2014/main" id="{A6CE114A-A651-4EE8-8A09-C1C42812906F}"/>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B3B15AD2-1ABC-4C42-9142-BB6683E122C4}"/>
              </a:ext>
            </a:extLst>
          </p:cNvPr>
          <p:cNvSpPr>
            <a:spLocks noGrp="1" noChangeArrowheads="1"/>
          </p:cNvSpPr>
          <p:nvPr>
            <p:ph type="sldNum" sz="quarter" idx="12"/>
          </p:nvPr>
        </p:nvSpPr>
        <p:spPr/>
        <p:txBody>
          <a:bodyPr/>
          <a:lstStyle>
            <a:lvl1pPr>
              <a:defRPr/>
            </a:lvl1pPr>
          </a:lstStyle>
          <a:p>
            <a:pPr>
              <a:defRPr/>
            </a:pPr>
            <a:fld id="{D7B8E853-EAB7-4AAD-90C0-F74958E4A258}" type="slidenum">
              <a:rPr lang="en-US" altLang="ja-JP"/>
              <a:pPr>
                <a:defRPr/>
              </a:pPr>
              <a:t>‹#›</a:t>
            </a:fld>
            <a:endParaRPr lang="en-US" altLang="ja-JP"/>
          </a:p>
        </p:txBody>
      </p:sp>
    </p:spTree>
    <p:extLst>
      <p:ext uri="{BB962C8B-B14F-4D97-AF65-F5344CB8AC3E}">
        <p14:creationId xmlns:p14="http://schemas.microsoft.com/office/powerpoint/2010/main" val="2152430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タイトル スライド オプション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B5E6520E-2CCF-A84A-B040-7E326394690D}"/>
              </a:ext>
            </a:extLst>
          </p:cNvPr>
          <p:cNvSpPr/>
          <p:nvPr userDrawn="1"/>
        </p:nvSpPr>
        <p:spPr>
          <a:xfrm>
            <a:off x="0" y="0"/>
            <a:ext cx="1219200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noProof="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5" name="円/楕円 4">
            <a:extLst>
              <a:ext uri="{FF2B5EF4-FFF2-40B4-BE49-F238E27FC236}">
                <a16:creationId xmlns:a16="http://schemas.microsoft.com/office/drawing/2014/main" id="{5EC5C60C-DA96-9941-8768-7A13FD301352}"/>
              </a:ext>
            </a:extLst>
          </p:cNvPr>
          <p:cNvSpPr/>
          <p:nvPr userDrawn="1"/>
        </p:nvSpPr>
        <p:spPr>
          <a:xfrm>
            <a:off x="335121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noProof="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grpSp>
        <p:nvGrpSpPr>
          <p:cNvPr id="9" name="グループ 8">
            <a:extLst>
              <a:ext uri="{FF2B5EF4-FFF2-40B4-BE49-F238E27FC236}">
                <a16:creationId xmlns:a16="http://schemas.microsoft.com/office/drawing/2014/main" id="{448EF677-8D00-E24F-94C5-F01E3BF9186F}"/>
              </a:ext>
            </a:extLst>
          </p:cNvPr>
          <p:cNvGrpSpPr/>
          <p:nvPr userDrawn="1"/>
        </p:nvGrpSpPr>
        <p:grpSpPr>
          <a:xfrm>
            <a:off x="5703147" y="3346450"/>
            <a:ext cx="785707" cy="192088"/>
            <a:chOff x="5696373" y="3346450"/>
            <a:chExt cx="785707" cy="192088"/>
          </a:xfrm>
        </p:grpSpPr>
        <p:sp>
          <p:nvSpPr>
            <p:cNvPr id="6" name="円/楕円 5">
              <a:extLst>
                <a:ext uri="{FF2B5EF4-FFF2-40B4-BE49-F238E27FC236}">
                  <a16:creationId xmlns:a16="http://schemas.microsoft.com/office/drawing/2014/main" id="{87D127DC-5439-7542-9F22-AB75514DF8A2}"/>
                </a:ext>
              </a:extLst>
            </p:cNvPr>
            <p:cNvSpPr/>
            <p:nvPr userDrawn="1"/>
          </p:nvSpPr>
          <p:spPr>
            <a:xfrm>
              <a:off x="5994135" y="3346450"/>
              <a:ext cx="19103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noProof="0">
                <a:latin typeface="Meiryo UI" panose="020B0604030504040204" pitchFamily="50" charset="-128"/>
                <a:ea typeface="Meiryo UI" panose="020B0604030504040204" pitchFamily="34" charset="-128"/>
              </a:endParaRPr>
            </a:p>
          </p:txBody>
        </p:sp>
        <p:sp>
          <p:nvSpPr>
            <p:cNvPr id="7" name="円/楕円 6">
              <a:extLst>
                <a:ext uri="{FF2B5EF4-FFF2-40B4-BE49-F238E27FC236}">
                  <a16:creationId xmlns:a16="http://schemas.microsoft.com/office/drawing/2014/main" id="{255F9312-4008-4345-B887-EE3FEA6CFEAE}"/>
                </a:ext>
              </a:extLst>
            </p:cNvPr>
            <p:cNvSpPr/>
            <p:nvPr userDrawn="1"/>
          </p:nvSpPr>
          <p:spPr>
            <a:xfrm>
              <a:off x="6288088" y="3346450"/>
              <a:ext cx="193992"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noProof="0">
                <a:latin typeface="Meiryo UI" panose="020B0604030504040204" pitchFamily="50" charset="-128"/>
                <a:ea typeface="Meiryo UI" panose="020B0604030504040204" pitchFamily="34" charset="-128"/>
              </a:endParaRPr>
            </a:p>
          </p:txBody>
        </p:sp>
        <p:sp>
          <p:nvSpPr>
            <p:cNvPr id="8" name="円/楕円 7">
              <a:extLst>
                <a:ext uri="{FF2B5EF4-FFF2-40B4-BE49-F238E27FC236}">
                  <a16:creationId xmlns:a16="http://schemas.microsoft.com/office/drawing/2014/main" id="{9CB9E724-D0EE-C746-8056-C90723D0ECBA}"/>
                </a:ext>
              </a:extLst>
            </p:cNvPr>
            <p:cNvSpPr/>
            <p:nvPr userDrawn="1"/>
          </p:nvSpPr>
          <p:spPr>
            <a:xfrm>
              <a:off x="5696373" y="3346450"/>
              <a:ext cx="19484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noProof="0">
                <a:latin typeface="Meiryo UI" panose="020B0604030504040204" pitchFamily="50" charset="-128"/>
                <a:ea typeface="Meiryo UI" panose="020B0604030504040204" pitchFamily="34" charset="-128"/>
              </a:endParaRPr>
            </a:p>
          </p:txBody>
        </p:sp>
      </p:grpSp>
      <p:sp>
        <p:nvSpPr>
          <p:cNvPr id="2" name="タイトル 1"/>
          <p:cNvSpPr>
            <a:spLocks noGrp="1"/>
          </p:cNvSpPr>
          <p:nvPr>
            <p:ph type="ctrTitle"/>
          </p:nvPr>
        </p:nvSpPr>
        <p:spPr>
          <a:xfrm>
            <a:off x="4095806" y="1675328"/>
            <a:ext cx="4000388" cy="1332242"/>
          </a:xfrm>
        </p:spPr>
        <p:txBody>
          <a:bodyPr rtlCol="0">
            <a:noAutofit/>
          </a:bodyPr>
          <a:lstStyle>
            <a:lvl1pPr algn="ctr">
              <a:defRPr sz="42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noProof="0"/>
              <a:t>マスター タイトルの書式設定</a:t>
            </a:r>
          </a:p>
        </p:txBody>
      </p:sp>
      <p:sp>
        <p:nvSpPr>
          <p:cNvPr id="3" name="サブタイトル 2"/>
          <p:cNvSpPr>
            <a:spLocks noGrp="1"/>
          </p:cNvSpPr>
          <p:nvPr>
            <p:ph type="subTitle" idx="1"/>
          </p:nvPr>
        </p:nvSpPr>
        <p:spPr>
          <a:xfrm>
            <a:off x="3696473" y="3862276"/>
            <a:ext cx="4763716" cy="709724"/>
          </a:xfrm>
        </p:spPr>
        <p:txBody>
          <a:bodyPr rtlCol="0" anchor="ctr">
            <a:noAutofit/>
          </a:bodyPr>
          <a:lstStyle>
            <a:lvl1pPr marL="0" indent="0" algn="ctr">
              <a:buNone/>
              <a:defRPr sz="2200" i="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399934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タイトル スライド オプション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E13AC31F-52A9-C448-A1DF-63E7D0E17D56}"/>
              </a:ext>
            </a:extLst>
          </p:cNvPr>
          <p:cNvSpPr/>
          <p:nvPr userDrawn="1"/>
        </p:nvSpPr>
        <p:spPr>
          <a:xfrm>
            <a:off x="398463" y="381000"/>
            <a:ext cx="114300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508000" y="715633"/>
            <a:ext cx="11125200" cy="584789"/>
          </a:xfrm>
        </p:spPr>
        <p:txBody>
          <a:bodyPr rtlCol="0">
            <a:noAutofit/>
          </a:bodyPr>
          <a:lstStyle>
            <a:lvl1pPr marL="228600" algn="l">
              <a:defRPr sz="42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3" name="サブタイトル 2"/>
          <p:cNvSpPr>
            <a:spLocks noGrp="1"/>
          </p:cNvSpPr>
          <p:nvPr>
            <p:ph type="subTitle" idx="1"/>
          </p:nvPr>
        </p:nvSpPr>
        <p:spPr>
          <a:xfrm>
            <a:off x="-1" y="1635053"/>
            <a:ext cx="9547725" cy="841248"/>
          </a:xfrm>
          <a:solidFill>
            <a:schemeClr val="tx1"/>
          </a:solidFill>
          <a:ln>
            <a:noFill/>
          </a:ln>
        </p:spPr>
        <p:txBody>
          <a:bodyPr rtlCol="0" anchor="ctr">
            <a:noAutofit/>
          </a:bodyPr>
          <a:lstStyle>
            <a:lvl1pPr marL="640080" indent="0" algn="l">
              <a:buNone/>
              <a:defRPr sz="2800" i="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a:t>マスター サブタイトルの書式設定</a:t>
            </a:r>
            <a:endParaRPr lang="ja-JP" altLang="en-US" dirty="0"/>
          </a:p>
        </p:txBody>
      </p:sp>
    </p:spTree>
    <p:extLst>
      <p:ext uri="{BB962C8B-B14F-4D97-AF65-F5344CB8AC3E}">
        <p14:creationId xmlns:p14="http://schemas.microsoft.com/office/powerpoint/2010/main" val="21448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 name="長方形 14">
            <a:extLst>
              <a:ext uri="{FF2B5EF4-FFF2-40B4-BE49-F238E27FC236}">
                <a16:creationId xmlns:a16="http://schemas.microsoft.com/office/drawing/2014/main" id="{C8FEB73F-1A3E-394A-AA59-620BB482D3AD}"/>
              </a:ext>
            </a:extLst>
          </p:cNvPr>
          <p:cNvSpPr/>
          <p:nvPr userDrawn="1"/>
        </p:nvSpPr>
        <p:spPr>
          <a:xfrm>
            <a:off x="398463" y="1692275"/>
            <a:ext cx="11430000" cy="47847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16" name="長方形 15">
            <a:extLst>
              <a:ext uri="{FF2B5EF4-FFF2-40B4-BE49-F238E27FC236}">
                <a16:creationId xmlns:a16="http://schemas.microsoft.com/office/drawing/2014/main" id="{A14A5D69-7F02-4A46-B9BB-35EF24D95F74}"/>
              </a:ext>
            </a:extLst>
          </p:cNvPr>
          <p:cNvSpPr/>
          <p:nvPr userDrawn="1"/>
        </p:nvSpPr>
        <p:spPr>
          <a:xfrm>
            <a:off x="398463" y="393700"/>
            <a:ext cx="11430000" cy="1298575"/>
          </a:xfrm>
          <a:prstGeom prst="rect">
            <a:avLst/>
          </a:prstGeom>
          <a:solidFill>
            <a:schemeClr val="tx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endParaRPr>
          </a:p>
        </p:txBody>
      </p:sp>
      <p:sp>
        <p:nvSpPr>
          <p:cNvPr id="17" name="フリーフォーム(F) 8">
            <a:extLst>
              <a:ext uri="{FF2B5EF4-FFF2-40B4-BE49-F238E27FC236}">
                <a16:creationId xmlns:a16="http://schemas.microsoft.com/office/drawing/2014/main" id="{96D10121-2170-DB42-A21F-4C57A7B80790}"/>
              </a:ext>
            </a:extLst>
          </p:cNvPr>
          <p:cNvSpPr>
            <a:spLocks/>
          </p:cNvSpPr>
          <p:nvPr userDrawn="1"/>
        </p:nvSpPr>
        <p:spPr bwMode="auto">
          <a:xfrm>
            <a:off x="1211263" y="2422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8" name="フリーフォーム(F) 9">
            <a:extLst>
              <a:ext uri="{FF2B5EF4-FFF2-40B4-BE49-F238E27FC236}">
                <a16:creationId xmlns:a16="http://schemas.microsoft.com/office/drawing/2014/main" id="{E68D13C5-9DF3-0242-973D-78A6E9E7A421}"/>
              </a:ext>
            </a:extLst>
          </p:cNvPr>
          <p:cNvSpPr>
            <a:spLocks/>
          </p:cNvSpPr>
          <p:nvPr userDrawn="1"/>
        </p:nvSpPr>
        <p:spPr bwMode="auto">
          <a:xfrm>
            <a:off x="1211263" y="3838575"/>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9" name="フリーフォーム(F) 10">
            <a:extLst>
              <a:ext uri="{FF2B5EF4-FFF2-40B4-BE49-F238E27FC236}">
                <a16:creationId xmlns:a16="http://schemas.microsoft.com/office/drawing/2014/main" id="{528EB13B-D870-8D4E-BCC8-469F47FBD02A}"/>
              </a:ext>
            </a:extLst>
          </p:cNvPr>
          <p:cNvSpPr>
            <a:spLocks/>
          </p:cNvSpPr>
          <p:nvPr userDrawn="1"/>
        </p:nvSpPr>
        <p:spPr bwMode="auto">
          <a:xfrm>
            <a:off x="1211263" y="5295900"/>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20" name="フリーフォーム(F) 11">
            <a:extLst>
              <a:ext uri="{FF2B5EF4-FFF2-40B4-BE49-F238E27FC236}">
                <a16:creationId xmlns:a16="http://schemas.microsoft.com/office/drawing/2014/main" id="{113ABE86-2528-5C4D-95C0-8EDFB1DFCD7B}"/>
              </a:ext>
            </a:extLst>
          </p:cNvPr>
          <p:cNvSpPr>
            <a:spLocks/>
          </p:cNvSpPr>
          <p:nvPr userDrawn="1"/>
        </p:nvSpPr>
        <p:spPr bwMode="auto">
          <a:xfrm>
            <a:off x="6370641" y="244475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21" name="フリーフォーム(F) 12">
            <a:extLst>
              <a:ext uri="{FF2B5EF4-FFF2-40B4-BE49-F238E27FC236}">
                <a16:creationId xmlns:a16="http://schemas.microsoft.com/office/drawing/2014/main" id="{DAAB2BAB-3473-3441-964A-9419A3797339}"/>
              </a:ext>
            </a:extLst>
          </p:cNvPr>
          <p:cNvSpPr>
            <a:spLocks/>
          </p:cNvSpPr>
          <p:nvPr userDrawn="1"/>
        </p:nvSpPr>
        <p:spPr bwMode="auto">
          <a:xfrm>
            <a:off x="6370641" y="38608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22" name="フリーフォーム(F) 13">
            <a:extLst>
              <a:ext uri="{FF2B5EF4-FFF2-40B4-BE49-F238E27FC236}">
                <a16:creationId xmlns:a16="http://schemas.microsoft.com/office/drawing/2014/main" id="{1B5AA16D-9E77-8A4D-B8F6-F4BB571D9169}"/>
              </a:ext>
            </a:extLst>
          </p:cNvPr>
          <p:cNvSpPr>
            <a:spLocks/>
          </p:cNvSpPr>
          <p:nvPr userDrawn="1"/>
        </p:nvSpPr>
        <p:spPr bwMode="auto">
          <a:xfrm>
            <a:off x="6370641" y="53181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8" name="タイトル 1">
            <a:extLst>
              <a:ext uri="{FF2B5EF4-FFF2-40B4-BE49-F238E27FC236}">
                <a16:creationId xmlns:a16="http://schemas.microsoft.com/office/drawing/2014/main" id="{88938BB2-A07B-5445-BD83-273EC0D45DAF}"/>
              </a:ext>
            </a:extLst>
          </p:cNvPr>
          <p:cNvSpPr>
            <a:spLocks noGrp="1"/>
          </p:cNvSpPr>
          <p:nvPr>
            <p:ph type="ctrTitle"/>
          </p:nvPr>
        </p:nvSpPr>
        <p:spPr>
          <a:xfrm>
            <a:off x="517728" y="753589"/>
            <a:ext cx="11125200" cy="584789"/>
          </a:xfrm>
        </p:spPr>
        <p:txBody>
          <a:bodyPr rtlCol="0">
            <a:noAutofit/>
          </a:bodyPr>
          <a:lstStyle>
            <a:lvl1pPr marL="0" algn="ctr">
              <a:defRPr sz="58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9" name="テキスト プレースホルダー 4">
            <a:extLst>
              <a:ext uri="{FF2B5EF4-FFF2-40B4-BE49-F238E27FC236}">
                <a16:creationId xmlns:a16="http://schemas.microsoft.com/office/drawing/2014/main" id="{5F794336-3DC0-D649-8BEF-CADEEBEECD34}"/>
              </a:ext>
            </a:extLst>
          </p:cNvPr>
          <p:cNvSpPr>
            <a:spLocks noGrp="1"/>
          </p:cNvSpPr>
          <p:nvPr>
            <p:ph type="body" sz="quarter" idx="16" hasCustomPrompt="1"/>
          </p:nvPr>
        </p:nvSpPr>
        <p:spPr>
          <a:xfrm>
            <a:off x="1929492" y="2348431"/>
            <a:ext cx="3917027" cy="637287"/>
          </a:xfrm>
        </p:spPr>
        <p:txBody>
          <a:bodyPr rtlCol="0" anchor="ctr">
            <a:noAutofit/>
          </a:bodyPr>
          <a:lstStyle>
            <a:lvl1pPr marL="182880" indent="0" algn="l">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0" name="テキスト プレースホルダー 4">
            <a:extLst>
              <a:ext uri="{FF2B5EF4-FFF2-40B4-BE49-F238E27FC236}">
                <a16:creationId xmlns:a16="http://schemas.microsoft.com/office/drawing/2014/main" id="{8A8BE200-0CAE-1A48-BBFB-8AB094DBBDC4}"/>
              </a:ext>
            </a:extLst>
          </p:cNvPr>
          <p:cNvSpPr>
            <a:spLocks noGrp="1"/>
          </p:cNvSpPr>
          <p:nvPr>
            <p:ph type="body" sz="quarter" idx="17" hasCustomPrompt="1"/>
          </p:nvPr>
        </p:nvSpPr>
        <p:spPr>
          <a:xfrm>
            <a:off x="1929492" y="3759581"/>
            <a:ext cx="3917027" cy="637287"/>
          </a:xfrm>
        </p:spPr>
        <p:txBody>
          <a:bodyPr rtlCol="0" anchor="ctr">
            <a:noAutofit/>
          </a:bodyPr>
          <a:lstStyle>
            <a:lvl1pPr marL="182880" indent="0" algn="l">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1" name="テキスト プレースホルダー 4">
            <a:extLst>
              <a:ext uri="{FF2B5EF4-FFF2-40B4-BE49-F238E27FC236}">
                <a16:creationId xmlns:a16="http://schemas.microsoft.com/office/drawing/2014/main" id="{51F7BEA8-2B68-A94D-84BF-46B8DC081B34}"/>
              </a:ext>
            </a:extLst>
          </p:cNvPr>
          <p:cNvSpPr>
            <a:spLocks noGrp="1"/>
          </p:cNvSpPr>
          <p:nvPr>
            <p:ph type="body" sz="quarter" idx="18" hasCustomPrompt="1"/>
          </p:nvPr>
        </p:nvSpPr>
        <p:spPr>
          <a:xfrm>
            <a:off x="1929492" y="5216909"/>
            <a:ext cx="3917027" cy="637287"/>
          </a:xfrm>
        </p:spPr>
        <p:txBody>
          <a:bodyPr rtlCol="0" anchor="ctr">
            <a:noAutofit/>
          </a:bodyPr>
          <a:lstStyle>
            <a:lvl1pPr marL="182880" indent="0" algn="l">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2" name="テキスト プレースホルダー 4">
            <a:extLst>
              <a:ext uri="{FF2B5EF4-FFF2-40B4-BE49-F238E27FC236}">
                <a16:creationId xmlns:a16="http://schemas.microsoft.com/office/drawing/2014/main" id="{FF78FDE7-159F-5C4F-94E0-AC1225D5EA9C}"/>
              </a:ext>
            </a:extLst>
          </p:cNvPr>
          <p:cNvSpPr>
            <a:spLocks noGrp="1"/>
          </p:cNvSpPr>
          <p:nvPr>
            <p:ph type="body" sz="quarter" idx="22" hasCustomPrompt="1"/>
          </p:nvPr>
        </p:nvSpPr>
        <p:spPr>
          <a:xfrm>
            <a:off x="7087536" y="2348431"/>
            <a:ext cx="3917027" cy="637287"/>
          </a:xfrm>
        </p:spPr>
        <p:txBody>
          <a:bodyPr rtlCol="0" anchor="ctr">
            <a:noAutofit/>
          </a:bodyPr>
          <a:lstStyle>
            <a:lvl1pPr marL="182880" indent="0" algn="l">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3" name="テキスト プレースホルダー 4">
            <a:extLst>
              <a:ext uri="{FF2B5EF4-FFF2-40B4-BE49-F238E27FC236}">
                <a16:creationId xmlns:a16="http://schemas.microsoft.com/office/drawing/2014/main" id="{9DAFA1B1-FE49-2445-92A8-ECFF97140230}"/>
              </a:ext>
            </a:extLst>
          </p:cNvPr>
          <p:cNvSpPr>
            <a:spLocks noGrp="1"/>
          </p:cNvSpPr>
          <p:nvPr>
            <p:ph type="body" sz="quarter" idx="23" hasCustomPrompt="1"/>
          </p:nvPr>
        </p:nvSpPr>
        <p:spPr>
          <a:xfrm>
            <a:off x="7087536" y="3759581"/>
            <a:ext cx="3917027" cy="637287"/>
          </a:xfrm>
        </p:spPr>
        <p:txBody>
          <a:bodyPr rtlCol="0" anchor="ctr">
            <a:noAutofit/>
          </a:bodyPr>
          <a:lstStyle>
            <a:lvl1pPr marL="182880" indent="0" algn="l">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4" name="テキスト プレースホルダー 4">
            <a:extLst>
              <a:ext uri="{FF2B5EF4-FFF2-40B4-BE49-F238E27FC236}">
                <a16:creationId xmlns:a16="http://schemas.microsoft.com/office/drawing/2014/main" id="{9C9039BA-C8BD-6A46-A9D0-BD29E1F0EAF3}"/>
              </a:ext>
            </a:extLst>
          </p:cNvPr>
          <p:cNvSpPr>
            <a:spLocks noGrp="1"/>
          </p:cNvSpPr>
          <p:nvPr>
            <p:ph type="body" sz="quarter" idx="24" hasCustomPrompt="1"/>
          </p:nvPr>
        </p:nvSpPr>
        <p:spPr>
          <a:xfrm>
            <a:off x="7087536" y="5230764"/>
            <a:ext cx="3917027" cy="637287"/>
          </a:xfrm>
        </p:spPr>
        <p:txBody>
          <a:bodyPr rtlCol="0" anchor="ctr">
            <a:noAutofit/>
          </a:bodyPr>
          <a:lstStyle>
            <a:lvl1pPr marL="182880" indent="0" algn="l">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Tree>
    <p:extLst>
      <p:ext uri="{BB962C8B-B14F-4D97-AF65-F5344CB8AC3E}">
        <p14:creationId xmlns:p14="http://schemas.microsoft.com/office/powerpoint/2010/main" val="122801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目標オプション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72F497B6-986D-804C-81F3-B7BE26DCF08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9" name="フリーフォーム(F) 7">
            <a:extLst>
              <a:ext uri="{FF2B5EF4-FFF2-40B4-BE49-F238E27FC236}">
                <a16:creationId xmlns:a16="http://schemas.microsoft.com/office/drawing/2014/main" id="{CD9FD14F-866B-CE48-9941-4F2304B4C46E}"/>
              </a:ext>
            </a:extLst>
          </p:cNvPr>
          <p:cNvSpPr>
            <a:spLocks/>
          </p:cNvSpPr>
          <p:nvPr userDrawn="1"/>
        </p:nvSpPr>
        <p:spPr bwMode="auto">
          <a:xfrm>
            <a:off x="830263" y="201136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0" name="フリーフォーム(F) 8">
            <a:extLst>
              <a:ext uri="{FF2B5EF4-FFF2-40B4-BE49-F238E27FC236}">
                <a16:creationId xmlns:a16="http://schemas.microsoft.com/office/drawing/2014/main" id="{70717FAF-6EEA-0D4B-9F85-3DB240679A7A}"/>
              </a:ext>
            </a:extLst>
          </p:cNvPr>
          <p:cNvSpPr>
            <a:spLocks/>
          </p:cNvSpPr>
          <p:nvPr userDrawn="1"/>
        </p:nvSpPr>
        <p:spPr bwMode="auto">
          <a:xfrm>
            <a:off x="830263" y="47609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1" name="フリーフォーム(F) 9">
            <a:extLst>
              <a:ext uri="{FF2B5EF4-FFF2-40B4-BE49-F238E27FC236}">
                <a16:creationId xmlns:a16="http://schemas.microsoft.com/office/drawing/2014/main" id="{9A5DF538-8BAA-4546-8249-1124F5FCC2EA}"/>
              </a:ext>
            </a:extLst>
          </p:cNvPr>
          <p:cNvSpPr>
            <a:spLocks/>
          </p:cNvSpPr>
          <p:nvPr userDrawn="1"/>
        </p:nvSpPr>
        <p:spPr bwMode="auto">
          <a:xfrm>
            <a:off x="830263" y="28940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2" name="フリーフォーム(F) 10">
            <a:extLst>
              <a:ext uri="{FF2B5EF4-FFF2-40B4-BE49-F238E27FC236}">
                <a16:creationId xmlns:a16="http://schemas.microsoft.com/office/drawing/2014/main" id="{3D993824-973D-7C4F-9EBA-880A7D66BFFE}"/>
              </a:ext>
            </a:extLst>
          </p:cNvPr>
          <p:cNvSpPr>
            <a:spLocks/>
          </p:cNvSpPr>
          <p:nvPr userDrawn="1"/>
        </p:nvSpPr>
        <p:spPr bwMode="auto">
          <a:xfrm>
            <a:off x="830263" y="568483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4" name="フリーフォーム(F) 11">
            <a:extLst>
              <a:ext uri="{FF2B5EF4-FFF2-40B4-BE49-F238E27FC236}">
                <a16:creationId xmlns:a16="http://schemas.microsoft.com/office/drawing/2014/main" id="{3EC16C0A-A32A-C44A-9BE1-D13D0DD8E7BB}"/>
              </a:ext>
            </a:extLst>
          </p:cNvPr>
          <p:cNvSpPr>
            <a:spLocks/>
          </p:cNvSpPr>
          <p:nvPr userDrawn="1"/>
        </p:nvSpPr>
        <p:spPr bwMode="auto">
          <a:xfrm>
            <a:off x="830263" y="383857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2" name="タイトル 1"/>
          <p:cNvSpPr>
            <a:spLocks noGrp="1"/>
          </p:cNvSpPr>
          <p:nvPr>
            <p:ph type="ctrTitle"/>
          </p:nvPr>
        </p:nvSpPr>
        <p:spPr>
          <a:xfrm>
            <a:off x="508000" y="713291"/>
            <a:ext cx="11125200" cy="584789"/>
          </a:xfrm>
        </p:spPr>
        <p:txBody>
          <a:bodyPr rtlCol="0">
            <a:noAutofit/>
          </a:bodyPr>
          <a:lstStyle>
            <a:lvl1pPr marL="0" algn="ctr">
              <a:defRPr sz="58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39" name="テキスト プレースホルダー 4"/>
          <p:cNvSpPr>
            <a:spLocks noGrp="1"/>
          </p:cNvSpPr>
          <p:nvPr>
            <p:ph type="body" sz="quarter" idx="17" hasCustomPrompt="1"/>
          </p:nvPr>
        </p:nvSpPr>
        <p:spPr>
          <a:xfrm>
            <a:off x="1638301" y="2835866"/>
            <a:ext cx="9885338"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40" name="テキスト プレースホルダー 4"/>
          <p:cNvSpPr>
            <a:spLocks noGrp="1"/>
          </p:cNvSpPr>
          <p:nvPr>
            <p:ph type="body" sz="quarter" idx="18" hasCustomPrompt="1"/>
          </p:nvPr>
        </p:nvSpPr>
        <p:spPr>
          <a:xfrm>
            <a:off x="1638301" y="3759396"/>
            <a:ext cx="9885338"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59" name="テキスト プレースホルダー 4"/>
          <p:cNvSpPr>
            <a:spLocks noGrp="1"/>
          </p:cNvSpPr>
          <p:nvPr>
            <p:ph type="body" sz="quarter" idx="23" hasCustomPrompt="1"/>
          </p:nvPr>
        </p:nvSpPr>
        <p:spPr>
          <a:xfrm>
            <a:off x="1638301" y="5606457"/>
            <a:ext cx="9885338"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3" name="テキスト プレースホルダー 4"/>
          <p:cNvSpPr>
            <a:spLocks noGrp="1"/>
          </p:cNvSpPr>
          <p:nvPr>
            <p:ph type="body" sz="quarter" idx="16" hasCustomPrompt="1"/>
          </p:nvPr>
        </p:nvSpPr>
        <p:spPr>
          <a:xfrm>
            <a:off x="1638301" y="1912336"/>
            <a:ext cx="9885338"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58" name="テキスト プレースホルダー 4"/>
          <p:cNvSpPr>
            <a:spLocks noGrp="1"/>
          </p:cNvSpPr>
          <p:nvPr>
            <p:ph type="body" sz="quarter" idx="22" hasCustomPrompt="1"/>
          </p:nvPr>
        </p:nvSpPr>
        <p:spPr>
          <a:xfrm>
            <a:off x="1638301" y="4682926"/>
            <a:ext cx="9885338"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Tree>
    <p:extLst>
      <p:ext uri="{BB962C8B-B14F-4D97-AF65-F5344CB8AC3E}">
        <p14:creationId xmlns:p14="http://schemas.microsoft.com/office/powerpoint/2010/main" val="19404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DECB14-5BF1-49E7-B6D7-89129E57F2B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81B7060-CB88-411B-B8BB-DBC533C1B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F78B3B6-D6B7-4DC8-9EFC-2CB01DEC24B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918A604-5C93-4AEF-8D52-48ED2612C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3E58ACF-B507-46E8-8912-21E8698983B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730130A-077D-4A81-A6BC-F8A27840F2E2}"/>
              </a:ext>
            </a:extLst>
          </p:cNvPr>
          <p:cNvSpPr>
            <a:spLocks noGrp="1"/>
          </p:cNvSpPr>
          <p:nvPr>
            <p:ph type="dt" sz="half" idx="10"/>
          </p:nvPr>
        </p:nvSpPr>
        <p:spPr/>
        <p:txBody>
          <a:bodyPr/>
          <a:lstStyle/>
          <a:p>
            <a:fld id="{125F72E2-EEB1-45F4-ABDA-F332069452B3}" type="datetime1">
              <a:rPr kumimoji="1" lang="ja-JP" altLang="en-US" smtClean="0"/>
              <a:t>2025/3/18</a:t>
            </a:fld>
            <a:endParaRPr kumimoji="1" lang="ja-JP" altLang="en-US"/>
          </a:p>
        </p:txBody>
      </p:sp>
      <p:sp>
        <p:nvSpPr>
          <p:cNvPr id="8" name="フッター プレースホルダー 7">
            <a:extLst>
              <a:ext uri="{FF2B5EF4-FFF2-40B4-BE49-F238E27FC236}">
                <a16:creationId xmlns:a16="http://schemas.microsoft.com/office/drawing/2014/main" id="{FC25C43C-290B-4A83-B092-1AB9EC9C855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98DA0CA-B83D-438E-B5C9-6D7902726C09}"/>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2278172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目標オプション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長方形 5">
            <a:extLst>
              <a:ext uri="{FF2B5EF4-FFF2-40B4-BE49-F238E27FC236}">
                <a16:creationId xmlns:a16="http://schemas.microsoft.com/office/drawing/2014/main" id="{68BB21E7-06DA-EB48-ABBE-2AE4753EB39F}"/>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7" name="円/楕円 6">
            <a:extLst>
              <a:ext uri="{FF2B5EF4-FFF2-40B4-BE49-F238E27FC236}">
                <a16:creationId xmlns:a16="http://schemas.microsoft.com/office/drawing/2014/main" id="{1A45808E-35EF-5542-BDDD-D8F68893B782}"/>
              </a:ext>
            </a:extLst>
          </p:cNvPr>
          <p:cNvSpPr/>
          <p:nvPr userDrawn="1"/>
        </p:nvSpPr>
        <p:spPr>
          <a:xfrm>
            <a:off x="5080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8" name="円/楕円 7">
            <a:extLst>
              <a:ext uri="{FF2B5EF4-FFF2-40B4-BE49-F238E27FC236}">
                <a16:creationId xmlns:a16="http://schemas.microsoft.com/office/drawing/2014/main" id="{E795F482-83D3-9242-A0BD-90FA8A982523}"/>
              </a:ext>
            </a:extLst>
          </p:cNvPr>
          <p:cNvSpPr/>
          <p:nvPr userDrawn="1"/>
        </p:nvSpPr>
        <p:spPr>
          <a:xfrm>
            <a:off x="82677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9" name="円/楕円 8">
            <a:extLst>
              <a:ext uri="{FF2B5EF4-FFF2-40B4-BE49-F238E27FC236}">
                <a16:creationId xmlns:a16="http://schemas.microsoft.com/office/drawing/2014/main" id="{0331901F-74D3-5B40-960F-970A3C8B14B9}"/>
              </a:ext>
            </a:extLst>
          </p:cNvPr>
          <p:cNvSpPr/>
          <p:nvPr userDrawn="1"/>
        </p:nvSpPr>
        <p:spPr>
          <a:xfrm>
            <a:off x="438785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2" name="タイトル 1"/>
          <p:cNvSpPr>
            <a:spLocks noGrp="1"/>
          </p:cNvSpPr>
          <p:nvPr>
            <p:ph type="ctrTitle"/>
          </p:nvPr>
        </p:nvSpPr>
        <p:spPr>
          <a:xfrm>
            <a:off x="508000" y="856701"/>
            <a:ext cx="11125200" cy="584789"/>
          </a:xfrm>
        </p:spPr>
        <p:txBody>
          <a:bodyPr rtlCol="0">
            <a:noAutofit/>
          </a:bodyPr>
          <a:lstStyle>
            <a:lvl1pPr marL="0" algn="ctr">
              <a:defRPr sz="52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13" name="テキスト プレースホルダー 4"/>
          <p:cNvSpPr>
            <a:spLocks noGrp="1"/>
          </p:cNvSpPr>
          <p:nvPr>
            <p:ph type="body" sz="quarter" idx="16" hasCustomPrompt="1"/>
          </p:nvPr>
        </p:nvSpPr>
        <p:spPr>
          <a:xfrm>
            <a:off x="649357" y="3564835"/>
            <a:ext cx="3021496" cy="1197665"/>
          </a:xfrm>
        </p:spPr>
        <p:txBody>
          <a:bodyPr rtlCol="0" anchor="ctr">
            <a:noAutofit/>
          </a:bodyPr>
          <a:lstStyle>
            <a:lvl1pPr marL="0" indent="0" algn="ctr">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9" name="テキスト プレースホルダー 4">
            <a:extLst>
              <a:ext uri="{FF2B5EF4-FFF2-40B4-BE49-F238E27FC236}">
                <a16:creationId xmlns:a16="http://schemas.microsoft.com/office/drawing/2014/main" id="{4A9ECE79-3623-1742-B02D-0EF962C69227}"/>
              </a:ext>
            </a:extLst>
          </p:cNvPr>
          <p:cNvSpPr>
            <a:spLocks noGrp="1"/>
          </p:cNvSpPr>
          <p:nvPr>
            <p:ph type="body" sz="quarter" idx="17" hasCustomPrompt="1"/>
          </p:nvPr>
        </p:nvSpPr>
        <p:spPr>
          <a:xfrm>
            <a:off x="8415131" y="3564835"/>
            <a:ext cx="3034748" cy="1197665"/>
          </a:xfrm>
        </p:spPr>
        <p:txBody>
          <a:bodyPr rtlCol="0" anchor="ctr">
            <a:noAutofit/>
          </a:bodyPr>
          <a:lstStyle>
            <a:lvl1pPr marL="0" indent="0" algn="ctr">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21" name="テキスト プレースホルダー 4">
            <a:extLst>
              <a:ext uri="{FF2B5EF4-FFF2-40B4-BE49-F238E27FC236}">
                <a16:creationId xmlns:a16="http://schemas.microsoft.com/office/drawing/2014/main" id="{F5159A3A-4068-1E45-96E8-79A4A1FDA763}"/>
              </a:ext>
            </a:extLst>
          </p:cNvPr>
          <p:cNvSpPr>
            <a:spLocks noGrp="1"/>
          </p:cNvSpPr>
          <p:nvPr>
            <p:ph type="body" sz="quarter" idx="18" hasCustomPrompt="1"/>
          </p:nvPr>
        </p:nvSpPr>
        <p:spPr>
          <a:xfrm>
            <a:off x="4505739" y="3564835"/>
            <a:ext cx="3048000" cy="1197665"/>
          </a:xfrm>
        </p:spPr>
        <p:txBody>
          <a:bodyPr rtlCol="0" anchor="ctr">
            <a:noAutofit/>
          </a:bodyPr>
          <a:lstStyle>
            <a:lvl1pPr marL="0" indent="0" algn="ctr">
              <a:spcBef>
                <a:spcPts val="0"/>
              </a:spcBef>
              <a:buFontTx/>
              <a:buNone/>
              <a:defRPr sz="22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Tree>
    <p:extLst>
      <p:ext uri="{BB962C8B-B14F-4D97-AF65-F5344CB8AC3E}">
        <p14:creationId xmlns:p14="http://schemas.microsoft.com/office/powerpoint/2010/main" val="3779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モジュール タイトル オプション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BCD73E3C-5E60-2441-9C1C-2FD2C9604D75}"/>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508000" y="893277"/>
            <a:ext cx="11125200" cy="584789"/>
          </a:xfrm>
        </p:spPr>
        <p:txBody>
          <a:bodyPr rtlCol="0">
            <a:noAutofit/>
          </a:bodyPr>
          <a:lstStyle>
            <a:lvl1pPr marL="0" algn="ctr">
              <a:defRPr sz="52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Tree>
    <p:extLst>
      <p:ext uri="{BB962C8B-B14F-4D97-AF65-F5344CB8AC3E}">
        <p14:creationId xmlns:p14="http://schemas.microsoft.com/office/powerpoint/2010/main" val="32095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モジュール タイトル オプション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05F7F835-DAC2-214C-A864-CEAE615374F0}"/>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8" name="円/楕円 7">
            <a:extLst>
              <a:ext uri="{FF2B5EF4-FFF2-40B4-BE49-F238E27FC236}">
                <a16:creationId xmlns:a16="http://schemas.microsoft.com/office/drawing/2014/main" id="{8B3D2A36-C834-944C-B484-0557693020A6}"/>
              </a:ext>
            </a:extLst>
          </p:cNvPr>
          <p:cNvSpPr/>
          <p:nvPr userDrawn="1"/>
        </p:nvSpPr>
        <p:spPr>
          <a:xfrm>
            <a:off x="22066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13" name="フリーフォーム(F) 8">
            <a:extLst>
              <a:ext uri="{FF2B5EF4-FFF2-40B4-BE49-F238E27FC236}">
                <a16:creationId xmlns:a16="http://schemas.microsoft.com/office/drawing/2014/main" id="{04E32299-C0AC-0E46-9874-4681EE319FE5}"/>
              </a:ext>
            </a:extLst>
          </p:cNvPr>
          <p:cNvSpPr>
            <a:spLocks/>
          </p:cNvSpPr>
          <p:nvPr userDrawn="1"/>
        </p:nvSpPr>
        <p:spPr bwMode="auto">
          <a:xfrm>
            <a:off x="6189663" y="1787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4" name="フリーフォーム(F) 9">
            <a:extLst>
              <a:ext uri="{FF2B5EF4-FFF2-40B4-BE49-F238E27FC236}">
                <a16:creationId xmlns:a16="http://schemas.microsoft.com/office/drawing/2014/main" id="{CB86CF74-4F4C-F64E-936A-F3F3252F74D1}"/>
              </a:ext>
            </a:extLst>
          </p:cNvPr>
          <p:cNvSpPr>
            <a:spLocks/>
          </p:cNvSpPr>
          <p:nvPr userDrawn="1"/>
        </p:nvSpPr>
        <p:spPr bwMode="auto">
          <a:xfrm>
            <a:off x="6189663" y="27162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5" name="フリーフォーム(F) 10">
            <a:extLst>
              <a:ext uri="{FF2B5EF4-FFF2-40B4-BE49-F238E27FC236}">
                <a16:creationId xmlns:a16="http://schemas.microsoft.com/office/drawing/2014/main" id="{B875EAA0-4721-CB4D-A35B-37CDBFED00D4}"/>
              </a:ext>
            </a:extLst>
          </p:cNvPr>
          <p:cNvSpPr>
            <a:spLocks/>
          </p:cNvSpPr>
          <p:nvPr userDrawn="1"/>
        </p:nvSpPr>
        <p:spPr bwMode="auto">
          <a:xfrm>
            <a:off x="6189663" y="36449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6" name="フリーフォーム(F) 11">
            <a:extLst>
              <a:ext uri="{FF2B5EF4-FFF2-40B4-BE49-F238E27FC236}">
                <a16:creationId xmlns:a16="http://schemas.microsoft.com/office/drawing/2014/main" id="{82864287-1380-A64F-A391-FF65C7D04F93}"/>
              </a:ext>
            </a:extLst>
          </p:cNvPr>
          <p:cNvSpPr>
            <a:spLocks/>
          </p:cNvSpPr>
          <p:nvPr userDrawn="1"/>
        </p:nvSpPr>
        <p:spPr bwMode="auto">
          <a:xfrm>
            <a:off x="6189663" y="457358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2" name="タイトル 1"/>
          <p:cNvSpPr>
            <a:spLocks noGrp="1"/>
          </p:cNvSpPr>
          <p:nvPr>
            <p:ph type="ctrTitle"/>
          </p:nvPr>
        </p:nvSpPr>
        <p:spPr>
          <a:xfrm>
            <a:off x="429491" y="2452256"/>
            <a:ext cx="5084618" cy="1925780"/>
          </a:xfrm>
        </p:spPr>
        <p:txBody>
          <a:bodyPr rtlCol="0">
            <a:noAutofit/>
          </a:bodyPr>
          <a:lstStyle>
            <a:lvl1pPr marL="0" algn="ctr">
              <a:defRPr sz="36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9" name="テキスト プレースホルダー 4"/>
          <p:cNvSpPr>
            <a:spLocks noGrp="1"/>
          </p:cNvSpPr>
          <p:nvPr>
            <p:ph type="body" sz="quarter" idx="17" hasCustomPrompt="1"/>
          </p:nvPr>
        </p:nvSpPr>
        <p:spPr>
          <a:xfrm>
            <a:off x="6969458" y="2636890"/>
            <a:ext cx="4663741" cy="637287"/>
          </a:xfrm>
        </p:spPr>
        <p:txBody>
          <a:bodyPr rtlCol="0" anchor="ctr">
            <a:noAutofit/>
          </a:bodyPr>
          <a:lstStyle>
            <a:lvl1pPr marL="182880" indent="0" algn="l">
              <a:spcBef>
                <a:spcPts val="0"/>
              </a:spcBef>
              <a:buFontTx/>
              <a:buNone/>
              <a:defRPr sz="23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0" name="テキスト プレースホルダー 4"/>
          <p:cNvSpPr>
            <a:spLocks noGrp="1"/>
          </p:cNvSpPr>
          <p:nvPr>
            <p:ph type="body" sz="quarter" idx="18" hasCustomPrompt="1"/>
          </p:nvPr>
        </p:nvSpPr>
        <p:spPr>
          <a:xfrm>
            <a:off x="6969458" y="3564425"/>
            <a:ext cx="4663741" cy="637287"/>
          </a:xfrm>
        </p:spPr>
        <p:txBody>
          <a:bodyPr rtlCol="0" anchor="ctr">
            <a:noAutofit/>
          </a:bodyPr>
          <a:lstStyle>
            <a:lvl1pPr marL="182880" indent="0" algn="l">
              <a:spcBef>
                <a:spcPts val="0"/>
              </a:spcBef>
              <a:buFontTx/>
              <a:buNone/>
              <a:defRPr sz="23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1" name="テキスト プレースホルダー 4"/>
          <p:cNvSpPr>
            <a:spLocks noGrp="1"/>
          </p:cNvSpPr>
          <p:nvPr>
            <p:ph type="body" sz="quarter" idx="16" hasCustomPrompt="1"/>
          </p:nvPr>
        </p:nvSpPr>
        <p:spPr>
          <a:xfrm>
            <a:off x="6969458" y="1709355"/>
            <a:ext cx="4663741" cy="637287"/>
          </a:xfrm>
        </p:spPr>
        <p:txBody>
          <a:bodyPr rtlCol="0" anchor="ctr">
            <a:noAutofit/>
          </a:bodyPr>
          <a:lstStyle>
            <a:lvl1pPr marL="182880" indent="0" algn="l">
              <a:spcBef>
                <a:spcPts val="0"/>
              </a:spcBef>
              <a:buFontTx/>
              <a:buNone/>
              <a:defRPr sz="23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2" name="テキスト プレースホルダー 4"/>
          <p:cNvSpPr>
            <a:spLocks noGrp="1"/>
          </p:cNvSpPr>
          <p:nvPr>
            <p:ph type="body" sz="quarter" idx="19" hasCustomPrompt="1"/>
          </p:nvPr>
        </p:nvSpPr>
        <p:spPr>
          <a:xfrm>
            <a:off x="6969458" y="4491960"/>
            <a:ext cx="4663741" cy="637287"/>
          </a:xfrm>
        </p:spPr>
        <p:txBody>
          <a:bodyPr rtlCol="0" anchor="ctr">
            <a:noAutofit/>
          </a:bodyPr>
          <a:lstStyle>
            <a:lvl1pPr marL="182880" indent="0" algn="l">
              <a:spcBef>
                <a:spcPts val="0"/>
              </a:spcBef>
              <a:buFontTx/>
              <a:buNone/>
              <a:defRPr sz="23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Tree>
    <p:extLst>
      <p:ext uri="{BB962C8B-B14F-4D97-AF65-F5344CB8AC3E}">
        <p14:creationId xmlns:p14="http://schemas.microsoft.com/office/powerpoint/2010/main" val="41898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ページ タイトル 1 スライド">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9C5EC5E4-83ED-514F-853E-AB724778CD15}"/>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5" name="タイトル 1">
            <a:extLst>
              <a:ext uri="{FF2B5EF4-FFF2-40B4-BE49-F238E27FC236}">
                <a16:creationId xmlns:a16="http://schemas.microsoft.com/office/drawing/2014/main" id="{C0FD9902-EDC6-AD4E-A5CD-9FBCAF7DE62F}"/>
              </a:ext>
            </a:extLst>
          </p:cNvPr>
          <p:cNvSpPr>
            <a:spLocks noGrp="1"/>
          </p:cNvSpPr>
          <p:nvPr>
            <p:ph type="ctrTitle"/>
          </p:nvPr>
        </p:nvSpPr>
        <p:spPr>
          <a:xfrm>
            <a:off x="1073625" y="461317"/>
            <a:ext cx="10008359" cy="1211047"/>
          </a:xfrm>
        </p:spPr>
        <p:txBody>
          <a:bodyPr rtlCol="0">
            <a:noAutofit/>
          </a:bodyPr>
          <a:lstStyle>
            <a:lvl1pPr marL="0" algn="l">
              <a:defRPr sz="57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6" name="テキスト プレースホルダー 9">
            <a:extLst>
              <a:ext uri="{FF2B5EF4-FFF2-40B4-BE49-F238E27FC236}">
                <a16:creationId xmlns:a16="http://schemas.microsoft.com/office/drawing/2014/main" id="{67DDD03F-8E78-EA4B-A5F1-C9F6D3307B0C}"/>
              </a:ext>
            </a:extLst>
          </p:cNvPr>
          <p:cNvSpPr>
            <a:spLocks noGrp="1"/>
          </p:cNvSpPr>
          <p:nvPr>
            <p:ph type="body" sz="quarter" idx="10"/>
          </p:nvPr>
        </p:nvSpPr>
        <p:spPr>
          <a:xfrm>
            <a:off x="1073623" y="1874520"/>
            <a:ext cx="10008361" cy="4360024"/>
          </a:xfrm>
        </p:spPr>
        <p:txBody>
          <a:bodyPr numCol="1" spcCol="182880" rtlCol="0">
            <a:normAutofit/>
          </a:bodyPr>
          <a:lstStyle>
            <a:lvl1pPr marL="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4pPr>
            <a:lvl5pPr marL="18288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Tree>
    <p:extLst>
      <p:ext uri="{BB962C8B-B14F-4D97-AF65-F5344CB8AC3E}">
        <p14:creationId xmlns:p14="http://schemas.microsoft.com/office/powerpoint/2010/main" val="1778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ページ タイトル 2 スライド">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EB11CB33-1443-DA46-9095-750894B820AA}"/>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11" name="タイトル 1">
            <a:extLst>
              <a:ext uri="{FF2B5EF4-FFF2-40B4-BE49-F238E27FC236}">
                <a16:creationId xmlns:a16="http://schemas.microsoft.com/office/drawing/2014/main" id="{EBFA4A0F-E771-C44B-8EF4-6CEFA69A8636}"/>
              </a:ext>
            </a:extLst>
          </p:cNvPr>
          <p:cNvSpPr>
            <a:spLocks noGrp="1"/>
          </p:cNvSpPr>
          <p:nvPr>
            <p:ph type="ctrTitle"/>
          </p:nvPr>
        </p:nvSpPr>
        <p:spPr>
          <a:xfrm>
            <a:off x="1073625" y="461317"/>
            <a:ext cx="10008359" cy="1211047"/>
          </a:xfrm>
        </p:spPr>
        <p:txBody>
          <a:bodyPr rtlCol="0">
            <a:noAutofit/>
          </a:bodyPr>
          <a:lstStyle>
            <a:lvl1pPr marL="0" algn="l">
              <a:defRPr sz="57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12" name="テキスト プレースホルダー 9">
            <a:extLst>
              <a:ext uri="{FF2B5EF4-FFF2-40B4-BE49-F238E27FC236}">
                <a16:creationId xmlns:a16="http://schemas.microsoft.com/office/drawing/2014/main" id="{6DBDA52E-DB09-F640-94B1-63297BC08DA1}"/>
              </a:ext>
            </a:extLst>
          </p:cNvPr>
          <p:cNvSpPr>
            <a:spLocks noGrp="1"/>
          </p:cNvSpPr>
          <p:nvPr>
            <p:ph type="body" sz="quarter" idx="10"/>
          </p:nvPr>
        </p:nvSpPr>
        <p:spPr>
          <a:xfrm>
            <a:off x="1073623" y="1874520"/>
            <a:ext cx="10008361" cy="1988820"/>
          </a:xfrm>
        </p:spPr>
        <p:txBody>
          <a:bodyPr numCol="1" spcCol="182880" rtlCol="0">
            <a:normAutofit/>
          </a:bodyPr>
          <a:lstStyle>
            <a:lvl1pPr marL="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4pPr>
            <a:lvl5pPr marL="18288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13" name="テキスト プレースホルダー 9">
            <a:extLst>
              <a:ext uri="{FF2B5EF4-FFF2-40B4-BE49-F238E27FC236}">
                <a16:creationId xmlns:a16="http://schemas.microsoft.com/office/drawing/2014/main" id="{EA88D9A0-D97F-B34B-A821-D51EEB1F017E}"/>
              </a:ext>
            </a:extLst>
          </p:cNvPr>
          <p:cNvSpPr>
            <a:spLocks noGrp="1"/>
          </p:cNvSpPr>
          <p:nvPr>
            <p:ph type="body" sz="quarter" idx="11"/>
          </p:nvPr>
        </p:nvSpPr>
        <p:spPr>
          <a:xfrm>
            <a:off x="1073623" y="4057650"/>
            <a:ext cx="10008361" cy="1988820"/>
          </a:xfrm>
        </p:spPr>
        <p:txBody>
          <a:bodyPr numCol="1" spcCol="182880" rtlCol="0">
            <a:normAutofit/>
          </a:bodyPr>
          <a:lstStyle>
            <a:lvl1pPr marL="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4pPr>
            <a:lvl5pPr marL="18288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Tree>
    <p:extLst>
      <p:ext uri="{BB962C8B-B14F-4D97-AF65-F5344CB8AC3E}">
        <p14:creationId xmlns:p14="http://schemas.microsoft.com/office/powerpoint/2010/main" val="7651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ページ タイトル 3 スライド">
    <p:bg>
      <p:bgPr>
        <a:blipFill>
          <a:blip r:embed="rId2"/>
          <a:stretch>
            <a:fillRect/>
          </a:stretch>
        </a:blipFill>
        <a:effectLst/>
      </p:bgPr>
    </p:bg>
    <p:spTree>
      <p:nvGrpSpPr>
        <p:cNvPr id="1" name=""/>
        <p:cNvGrpSpPr/>
        <p:nvPr/>
      </p:nvGrpSpPr>
      <p:grpSpPr>
        <a:xfrm>
          <a:off x="0" y="0"/>
          <a:ext cx="0" cy="0"/>
          <a:chOff x="0" y="0"/>
          <a:chExt cx="0" cy="0"/>
        </a:xfrm>
      </p:grpSpPr>
      <p:sp>
        <p:nvSpPr>
          <p:cNvPr id="12" name="長方形 11">
            <a:extLst>
              <a:ext uri="{FF2B5EF4-FFF2-40B4-BE49-F238E27FC236}">
                <a16:creationId xmlns:a16="http://schemas.microsoft.com/office/drawing/2014/main" id="{1F370304-2217-994C-AAB1-D32CE625EDA7}"/>
              </a:ext>
            </a:extLst>
          </p:cNvPr>
          <p:cNvSpPr/>
          <p:nvPr userDrawn="1"/>
        </p:nvSpPr>
        <p:spPr>
          <a:xfrm>
            <a:off x="542925" y="366523"/>
            <a:ext cx="111252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6" name="タイトル 1">
            <a:extLst>
              <a:ext uri="{FF2B5EF4-FFF2-40B4-BE49-F238E27FC236}">
                <a16:creationId xmlns:a16="http://schemas.microsoft.com/office/drawing/2014/main" id="{DE9BDE16-B340-7542-9280-7D4837E5A41F}"/>
              </a:ext>
            </a:extLst>
          </p:cNvPr>
          <p:cNvSpPr>
            <a:spLocks noGrp="1"/>
          </p:cNvSpPr>
          <p:nvPr>
            <p:ph type="ctrTitle"/>
          </p:nvPr>
        </p:nvSpPr>
        <p:spPr>
          <a:xfrm>
            <a:off x="1073625" y="461317"/>
            <a:ext cx="10008359" cy="1211047"/>
          </a:xfrm>
        </p:spPr>
        <p:txBody>
          <a:bodyPr rtlCol="0">
            <a:noAutofit/>
          </a:bodyPr>
          <a:lstStyle>
            <a:lvl1pPr marL="0" algn="l">
              <a:defRPr sz="57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7" name="テキスト プレースホルダー 9">
            <a:extLst>
              <a:ext uri="{FF2B5EF4-FFF2-40B4-BE49-F238E27FC236}">
                <a16:creationId xmlns:a16="http://schemas.microsoft.com/office/drawing/2014/main" id="{F3504CB2-C36C-4847-80A6-049FBE75C570}"/>
              </a:ext>
            </a:extLst>
          </p:cNvPr>
          <p:cNvSpPr>
            <a:spLocks noGrp="1"/>
          </p:cNvSpPr>
          <p:nvPr>
            <p:ph type="body" sz="quarter" idx="10"/>
          </p:nvPr>
        </p:nvSpPr>
        <p:spPr>
          <a:xfrm>
            <a:off x="1073623" y="1874520"/>
            <a:ext cx="4855845" cy="4360024"/>
          </a:xfrm>
        </p:spPr>
        <p:txBody>
          <a:bodyPr numCol="1" spcCol="182880" rtlCol="0">
            <a:normAutofit/>
          </a:bodyPr>
          <a:lstStyle>
            <a:lvl1pPr marL="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4pPr>
            <a:lvl5pPr marL="18288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
        <p:nvSpPr>
          <p:cNvPr id="8" name="テキスト プレースホルダー 9">
            <a:extLst>
              <a:ext uri="{FF2B5EF4-FFF2-40B4-BE49-F238E27FC236}">
                <a16:creationId xmlns:a16="http://schemas.microsoft.com/office/drawing/2014/main" id="{4765BE69-5D34-4B4C-B9F0-4645314AC87E}"/>
              </a:ext>
            </a:extLst>
          </p:cNvPr>
          <p:cNvSpPr>
            <a:spLocks noGrp="1"/>
          </p:cNvSpPr>
          <p:nvPr>
            <p:ph type="body" sz="quarter" idx="11"/>
          </p:nvPr>
        </p:nvSpPr>
        <p:spPr>
          <a:xfrm>
            <a:off x="6226139" y="1874520"/>
            <a:ext cx="4855845" cy="4360024"/>
          </a:xfrm>
        </p:spPr>
        <p:txBody>
          <a:bodyPr numCol="1" spcCol="182880" rtlCol="0">
            <a:normAutofit/>
          </a:bodyPr>
          <a:lstStyle>
            <a:lvl1pPr marL="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4pPr>
            <a:lvl5pPr marL="18288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5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lang="ja-JP" altLang="en-US" dirty="0"/>
          </a:p>
        </p:txBody>
      </p:sp>
    </p:spTree>
    <p:extLst>
      <p:ext uri="{BB962C8B-B14F-4D97-AF65-F5344CB8AC3E}">
        <p14:creationId xmlns:p14="http://schemas.microsoft.com/office/powerpoint/2010/main" val="297820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ページ タイトル 4 スライド">
    <p:bg>
      <p:bgPr>
        <a:blipFill>
          <a:blip r:embed="rId2"/>
          <a:stretch>
            <a:fillRect/>
          </a:stretch>
        </a:blipFill>
        <a:effectLst/>
      </p:bgPr>
    </p:bg>
    <p:spTree>
      <p:nvGrpSpPr>
        <p:cNvPr id="1" name=""/>
        <p:cNvGrpSpPr/>
        <p:nvPr/>
      </p:nvGrpSpPr>
      <p:grpSpPr>
        <a:xfrm>
          <a:off x="0" y="0"/>
          <a:ext cx="0" cy="0"/>
          <a:chOff x="0" y="0"/>
          <a:chExt cx="0" cy="0"/>
        </a:xfrm>
      </p:grpSpPr>
      <p:sp>
        <p:nvSpPr>
          <p:cNvPr id="19" name="長方形 18">
            <a:extLst>
              <a:ext uri="{FF2B5EF4-FFF2-40B4-BE49-F238E27FC236}">
                <a16:creationId xmlns:a16="http://schemas.microsoft.com/office/drawing/2014/main" id="{CA356540-5534-654B-8100-E89AC29DF686}"/>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790507" y="490967"/>
            <a:ext cx="10540101" cy="1211047"/>
          </a:xfrm>
        </p:spPr>
        <p:txBody>
          <a:bodyPr rtlCol="0">
            <a:noAutofit/>
          </a:bodyPr>
          <a:lstStyle>
            <a:lvl1pPr marL="0" algn="ctr">
              <a:defRPr sz="57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24" name="テキスト プレースホルダー 9"/>
          <p:cNvSpPr>
            <a:spLocks noGrp="1"/>
          </p:cNvSpPr>
          <p:nvPr>
            <p:ph type="body" sz="quarter" idx="10" hasCustomPrompt="1"/>
          </p:nvPr>
        </p:nvSpPr>
        <p:spPr>
          <a:xfrm>
            <a:off x="1896643" y="2160676"/>
            <a:ext cx="9433965" cy="1042416"/>
          </a:xfrm>
        </p:spPr>
        <p:txBody>
          <a:bodyPr spcCol="182880" rtlCol="0">
            <a:normAutofit/>
          </a:bodyPr>
          <a:lstStyle>
            <a:lvl1pPr marL="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
        <p:nvSpPr>
          <p:cNvPr id="14" name="テキスト プレースホルダー 9"/>
          <p:cNvSpPr>
            <a:spLocks noGrp="1"/>
          </p:cNvSpPr>
          <p:nvPr>
            <p:ph type="body" sz="quarter" idx="22" hasCustomPrompt="1"/>
          </p:nvPr>
        </p:nvSpPr>
        <p:spPr>
          <a:xfrm>
            <a:off x="1896643" y="3557015"/>
            <a:ext cx="9433965" cy="1042416"/>
          </a:xfrm>
        </p:spPr>
        <p:txBody>
          <a:bodyPr spcCol="182880" rtlCol="0">
            <a:normAutofit/>
          </a:bodyPr>
          <a:lstStyle>
            <a:lvl1pPr marL="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
        <p:nvSpPr>
          <p:cNvPr id="15" name="テキスト プレースホルダー 9"/>
          <p:cNvSpPr>
            <a:spLocks noGrp="1"/>
          </p:cNvSpPr>
          <p:nvPr>
            <p:ph type="body" sz="quarter" idx="23" hasCustomPrompt="1"/>
          </p:nvPr>
        </p:nvSpPr>
        <p:spPr>
          <a:xfrm>
            <a:off x="1896643" y="4953354"/>
            <a:ext cx="9433965" cy="1042416"/>
          </a:xfrm>
        </p:spPr>
        <p:txBody>
          <a:bodyPr spcCol="182880" rtlCol="0">
            <a:normAutofit/>
          </a:bodyPr>
          <a:lstStyle>
            <a:lvl1pPr marL="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
        <p:nvSpPr>
          <p:cNvPr id="16" name="フリーフォーム(F) 7">
            <a:extLst>
              <a:ext uri="{FF2B5EF4-FFF2-40B4-BE49-F238E27FC236}">
                <a16:creationId xmlns:a16="http://schemas.microsoft.com/office/drawing/2014/main" id="{A1AD5348-F4C4-F94E-ABD5-6F64F7656FB3}"/>
              </a:ext>
            </a:extLst>
          </p:cNvPr>
          <p:cNvSpPr>
            <a:spLocks/>
          </p:cNvSpPr>
          <p:nvPr userDrawn="1"/>
        </p:nvSpPr>
        <p:spPr bwMode="auto">
          <a:xfrm>
            <a:off x="790507" y="22469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17" name="フリーフォーム(F) 7">
            <a:extLst>
              <a:ext uri="{FF2B5EF4-FFF2-40B4-BE49-F238E27FC236}">
                <a16:creationId xmlns:a16="http://schemas.microsoft.com/office/drawing/2014/main" id="{E0905B88-AC32-004B-897C-CF7D836D9CCF}"/>
              </a:ext>
            </a:extLst>
          </p:cNvPr>
          <p:cNvSpPr>
            <a:spLocks/>
          </p:cNvSpPr>
          <p:nvPr userDrawn="1"/>
        </p:nvSpPr>
        <p:spPr bwMode="auto">
          <a:xfrm>
            <a:off x="797132" y="5116062"/>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18" name="フリーフォーム(F) 7">
            <a:extLst>
              <a:ext uri="{FF2B5EF4-FFF2-40B4-BE49-F238E27FC236}">
                <a16:creationId xmlns:a16="http://schemas.microsoft.com/office/drawing/2014/main" id="{CFB5491F-FDF0-8A4C-802D-FADA00F43A22}"/>
              </a:ext>
            </a:extLst>
          </p:cNvPr>
          <p:cNvSpPr>
            <a:spLocks/>
          </p:cNvSpPr>
          <p:nvPr userDrawn="1"/>
        </p:nvSpPr>
        <p:spPr bwMode="auto">
          <a:xfrm>
            <a:off x="790508" y="37444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Tree>
    <p:extLst>
      <p:ext uri="{BB962C8B-B14F-4D97-AF65-F5344CB8AC3E}">
        <p14:creationId xmlns:p14="http://schemas.microsoft.com/office/powerpoint/2010/main" val="44539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ページ タイトル 5 スライド">
    <p:bg>
      <p:bgPr>
        <a:blipFill>
          <a:blip r:embed="rId2"/>
          <a:stretch>
            <a:fillRect/>
          </a:stretch>
        </a:blipFill>
        <a:effectLst/>
      </p:bgPr>
    </p:bg>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id="{AC69D417-F18D-6C49-B969-D6C8144C4C1B}"/>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6202019" y="713340"/>
            <a:ext cx="5485464" cy="1105077"/>
          </a:xfrm>
        </p:spPr>
        <p:txBody>
          <a:bodyPr rtlCol="0">
            <a:noAutofit/>
          </a:bodyPr>
          <a:lstStyle>
            <a:lvl1pPr marL="0" algn="l">
              <a:defRPr sz="33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24" name="テキスト プレースホルダー 9"/>
          <p:cNvSpPr>
            <a:spLocks noGrp="1"/>
          </p:cNvSpPr>
          <p:nvPr>
            <p:ph type="body" sz="quarter" idx="10" hasCustomPrompt="1"/>
          </p:nvPr>
        </p:nvSpPr>
        <p:spPr>
          <a:xfrm>
            <a:off x="6202019" y="1818417"/>
            <a:ext cx="5485464" cy="4413325"/>
          </a:xfrm>
        </p:spPr>
        <p:txBody>
          <a:bodyPr spcCol="182880" rtlCol="0">
            <a:normAutofit/>
          </a:bodyPr>
          <a:lstStyle>
            <a:lvl1pPr marL="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600" b="0">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
        <p:nvSpPr>
          <p:cNvPr id="8" name="円/楕円 7">
            <a:extLst>
              <a:ext uri="{FF2B5EF4-FFF2-40B4-BE49-F238E27FC236}">
                <a16:creationId xmlns:a16="http://schemas.microsoft.com/office/drawing/2014/main" id="{6C16F715-A360-0847-860D-808D2F0BB9C8}"/>
              </a:ext>
            </a:extLst>
          </p:cNvPr>
          <p:cNvSpPr/>
          <p:nvPr userDrawn="1"/>
        </p:nvSpPr>
        <p:spPr>
          <a:xfrm>
            <a:off x="326679" y="713340"/>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9" name="タイトル 1">
            <a:extLst>
              <a:ext uri="{FF2B5EF4-FFF2-40B4-BE49-F238E27FC236}">
                <a16:creationId xmlns:a16="http://schemas.microsoft.com/office/drawing/2014/main" id="{07878E07-08CD-9647-8B49-DC09266F23AF}"/>
              </a:ext>
            </a:extLst>
          </p:cNvPr>
          <p:cNvSpPr txBox="1">
            <a:spLocks/>
          </p:cNvSpPr>
          <p:nvPr userDrawn="1"/>
        </p:nvSpPr>
        <p:spPr bwMode="auto">
          <a:xfrm>
            <a:off x="535507" y="2465508"/>
            <a:ext cx="5084618" cy="19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marL="0" algn="ctr" rtl="0" eaLnBrk="0" fontAlgn="base" hangingPunct="0">
              <a:lnSpc>
                <a:spcPct val="90000"/>
              </a:lnSpc>
              <a:spcBef>
                <a:spcPct val="0"/>
              </a:spcBef>
              <a:spcAft>
                <a:spcPct val="0"/>
              </a:spcAft>
              <a:defRPr sz="3600" b="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rtl="0"/>
            <a:r>
              <a:rPr lang="ja-JP" altLang="en-US" dirty="0">
                <a:latin typeface="Meiryo UI" panose="020B0604030504040204" pitchFamily="50" charset="-128"/>
                <a:ea typeface="Meiryo UI" panose="020B0604030504040204" pitchFamily="34" charset="-128"/>
              </a:rPr>
              <a:t>マスター タイトルの書式設定</a:t>
            </a:r>
          </a:p>
        </p:txBody>
      </p:sp>
    </p:spTree>
    <p:extLst>
      <p:ext uri="{BB962C8B-B14F-4D97-AF65-F5344CB8AC3E}">
        <p14:creationId xmlns:p14="http://schemas.microsoft.com/office/powerpoint/2010/main" val="33153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ページ タイトル 6 スライド">
    <p:bg>
      <p:bgPr>
        <a:blipFill>
          <a:blip r:embed="rId2"/>
          <a:stretch>
            <a:fillRect/>
          </a:stretch>
        </a:blipFill>
        <a:effectLst/>
      </p:bgPr>
    </p:bg>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20571ED9-AE3B-4846-93C5-82E9047AAD9C}"/>
              </a:ext>
            </a:extLst>
          </p:cNvPr>
          <p:cNvSpPr/>
          <p:nvPr userDrawn="1"/>
        </p:nvSpPr>
        <p:spPr>
          <a:xfrm>
            <a:off x="-1588" y="1815548"/>
            <a:ext cx="12193588" cy="504245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508000" y="713291"/>
            <a:ext cx="11125200" cy="584789"/>
          </a:xfrm>
        </p:spPr>
        <p:txBody>
          <a:bodyPr rtlCol="0">
            <a:noAutofit/>
          </a:bodyPr>
          <a:lstStyle>
            <a:lvl1pPr marL="0" algn="ctr">
              <a:defRPr sz="58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16" name="テキスト プレースホルダー 9"/>
          <p:cNvSpPr>
            <a:spLocks noGrp="1"/>
          </p:cNvSpPr>
          <p:nvPr>
            <p:ph type="body" sz="quarter" idx="10" hasCustomPrompt="1"/>
          </p:nvPr>
        </p:nvSpPr>
        <p:spPr>
          <a:xfrm>
            <a:off x="508001" y="2199504"/>
            <a:ext cx="5282441" cy="4378718"/>
          </a:xfrm>
        </p:spPr>
        <p:txBody>
          <a:bodyPr spcCol="182880" rtlCol="0">
            <a:normAutofit/>
          </a:bodyPr>
          <a:lstStyle>
            <a:lvl1pPr marL="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
        <p:nvSpPr>
          <p:cNvPr id="17" name="テキスト プレースホルダー 9"/>
          <p:cNvSpPr>
            <a:spLocks noGrp="1"/>
          </p:cNvSpPr>
          <p:nvPr>
            <p:ph type="body" sz="quarter" idx="11" hasCustomPrompt="1"/>
          </p:nvPr>
        </p:nvSpPr>
        <p:spPr>
          <a:xfrm>
            <a:off x="6298444" y="2199504"/>
            <a:ext cx="5282441" cy="4378718"/>
          </a:xfrm>
        </p:spPr>
        <p:txBody>
          <a:bodyPr spcCol="182880" rtlCol="0">
            <a:normAutofit/>
          </a:bodyPr>
          <a:lstStyle>
            <a:lvl1pPr marL="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Tree>
    <p:extLst>
      <p:ext uri="{BB962C8B-B14F-4D97-AF65-F5344CB8AC3E}">
        <p14:creationId xmlns:p14="http://schemas.microsoft.com/office/powerpoint/2010/main" val="148837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ページ タイトル 7 スライド">
    <p:bg>
      <p:bgPr>
        <a:blipFill>
          <a:blip r:embed="rId2"/>
          <a:stretch>
            <a:fillRect/>
          </a:stretch>
        </a:blipFill>
        <a:effectLst/>
      </p:bgPr>
    </p:bg>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4D31E013-B41B-984B-AD43-2B7B2B37EFA3}"/>
              </a:ext>
            </a:extLst>
          </p:cNvPr>
          <p:cNvSpPr/>
          <p:nvPr userDrawn="1"/>
        </p:nvSpPr>
        <p:spPr>
          <a:xfrm>
            <a:off x="-1588" y="4744278"/>
            <a:ext cx="12193588" cy="1828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928049" y="4839032"/>
            <a:ext cx="10463284" cy="639934"/>
          </a:xfrm>
        </p:spPr>
        <p:txBody>
          <a:bodyPr rtlCol="0">
            <a:noAutofit/>
          </a:bodyPr>
          <a:lstStyle>
            <a:lvl1pPr marL="0" algn="l">
              <a:defRPr sz="2800" b="0">
                <a:solidFill>
                  <a:srgbClr val="FFFFFF"/>
                </a:solidFill>
                <a:latin typeface="Meiryo UI" panose="020B0604030504040204" pitchFamily="50" charset="-128"/>
                <a:ea typeface="Meiryo UI" panose="020B0604030504040204" pitchFamily="34" charset="-128"/>
              </a:defRPr>
            </a:lvl1pPr>
          </a:lstStyle>
          <a:p>
            <a:pPr rtl="0"/>
            <a:r>
              <a:rPr lang="ja-JP" altLang="en-US"/>
              <a:t>マスター タイトルの書式設定</a:t>
            </a:r>
            <a:endParaRPr lang="ja-JP" altLang="en-US" dirty="0"/>
          </a:p>
        </p:txBody>
      </p:sp>
      <p:sp>
        <p:nvSpPr>
          <p:cNvPr id="24" name="テキスト プレースホルダー 9"/>
          <p:cNvSpPr>
            <a:spLocks noGrp="1"/>
          </p:cNvSpPr>
          <p:nvPr>
            <p:ph type="body" sz="quarter" idx="10" hasCustomPrompt="1"/>
          </p:nvPr>
        </p:nvSpPr>
        <p:spPr>
          <a:xfrm>
            <a:off x="928049" y="5478966"/>
            <a:ext cx="10463284" cy="994992"/>
          </a:xfrm>
        </p:spPr>
        <p:txBody>
          <a:bodyPr spcCol="182880" rtlCol="0">
            <a:normAutofit/>
          </a:bodyPr>
          <a:lstStyle>
            <a:lvl1pPr marL="0" indent="0">
              <a:lnSpc>
                <a:spcPct val="100000"/>
              </a:lnSpc>
              <a:buFontTx/>
              <a:buNone/>
              <a:defRPr sz="15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5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5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Tree>
    <p:extLst>
      <p:ext uri="{BB962C8B-B14F-4D97-AF65-F5344CB8AC3E}">
        <p14:creationId xmlns:p14="http://schemas.microsoft.com/office/powerpoint/2010/main" val="18055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B8D205-14D6-43EC-99A8-7261ABF055F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EDD1D4-E680-479D-998D-2C4649FDF6AC}"/>
              </a:ext>
            </a:extLst>
          </p:cNvPr>
          <p:cNvSpPr>
            <a:spLocks noGrp="1"/>
          </p:cNvSpPr>
          <p:nvPr>
            <p:ph type="dt" sz="half" idx="10"/>
          </p:nvPr>
        </p:nvSpPr>
        <p:spPr/>
        <p:txBody>
          <a:bodyPr/>
          <a:lstStyle/>
          <a:p>
            <a:fld id="{6A19544B-FDFA-46F8-80BB-0E9BF36A2CAE}" type="datetime1">
              <a:rPr kumimoji="1" lang="ja-JP" altLang="en-US" smtClean="0"/>
              <a:t>2025/3/18</a:t>
            </a:fld>
            <a:endParaRPr kumimoji="1" lang="ja-JP" altLang="en-US"/>
          </a:p>
        </p:txBody>
      </p:sp>
      <p:sp>
        <p:nvSpPr>
          <p:cNvPr id="4" name="フッター プレースホルダー 3">
            <a:extLst>
              <a:ext uri="{FF2B5EF4-FFF2-40B4-BE49-F238E27FC236}">
                <a16:creationId xmlns:a16="http://schemas.microsoft.com/office/drawing/2014/main" id="{0C34472A-31C5-4F31-811F-F5C80D35AAF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5EE7485-8BAA-452D-B3CD-B6878F4F88F5}"/>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3025023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ページ タイトル 8 スライド">
    <p:bg>
      <p:bgPr>
        <a:blipFill>
          <a:blip r:embed="rId2"/>
          <a:stretch>
            <a:fillRect/>
          </a:stretch>
        </a:blipFill>
        <a:effectLst/>
      </p:bgPr>
    </p:bg>
    <p:spTree>
      <p:nvGrpSpPr>
        <p:cNvPr id="1" name=""/>
        <p:cNvGrpSpPr/>
        <p:nvPr/>
      </p:nvGrpSpPr>
      <p:grpSpPr>
        <a:xfrm>
          <a:off x="0" y="0"/>
          <a:ext cx="0" cy="0"/>
          <a:chOff x="0" y="0"/>
          <a:chExt cx="0" cy="0"/>
        </a:xfrm>
      </p:grpSpPr>
      <p:sp>
        <p:nvSpPr>
          <p:cNvPr id="13" name="長方形 12">
            <a:extLst>
              <a:ext uri="{FF2B5EF4-FFF2-40B4-BE49-F238E27FC236}">
                <a16:creationId xmlns:a16="http://schemas.microsoft.com/office/drawing/2014/main" id="{C1DF5F82-5C78-6D40-AB3C-3D65963A304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9" name="長方形 8">
            <a:extLst>
              <a:ext uri="{FF2B5EF4-FFF2-40B4-BE49-F238E27FC236}">
                <a16:creationId xmlns:a16="http://schemas.microsoft.com/office/drawing/2014/main" id="{7B951C82-72DF-2A49-B5A3-EC29A7C9E0CD}"/>
              </a:ext>
            </a:extLst>
          </p:cNvPr>
          <p:cNvSpPr/>
          <p:nvPr userDrawn="1"/>
        </p:nvSpPr>
        <p:spPr>
          <a:xfrm>
            <a:off x="508000" y="395288"/>
            <a:ext cx="11125200" cy="1490662"/>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17" name="タイトル 1"/>
          <p:cNvSpPr>
            <a:spLocks noGrp="1"/>
          </p:cNvSpPr>
          <p:nvPr>
            <p:ph type="ctrTitle"/>
          </p:nvPr>
        </p:nvSpPr>
        <p:spPr>
          <a:xfrm>
            <a:off x="838958" y="498158"/>
            <a:ext cx="10463284" cy="639934"/>
          </a:xfrm>
        </p:spPr>
        <p:txBody>
          <a:bodyPr rtlCol="0">
            <a:noAutofit/>
          </a:bodyPr>
          <a:lstStyle>
            <a:lvl1pPr marL="0" algn="l">
              <a:defRPr sz="3600" b="0">
                <a:solidFill>
                  <a:schemeClr val="tx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18" name="テキスト プレースホルダー 9"/>
          <p:cNvSpPr>
            <a:spLocks noGrp="1"/>
          </p:cNvSpPr>
          <p:nvPr>
            <p:ph type="body" sz="quarter" idx="10"/>
          </p:nvPr>
        </p:nvSpPr>
        <p:spPr>
          <a:xfrm>
            <a:off x="838958" y="1325880"/>
            <a:ext cx="10463284" cy="560070"/>
          </a:xfrm>
        </p:spPr>
        <p:txBody>
          <a:bodyPr spcCol="182880" rtlCol="0">
            <a:normAutofit/>
          </a:bodyPr>
          <a:lstStyle>
            <a:lvl1pPr marL="0" indent="0">
              <a:lnSpc>
                <a:spcPct val="100000"/>
              </a:lnSpc>
              <a:buFontTx/>
              <a:buNone/>
              <a:defRPr sz="1500" b="1">
                <a:solidFill>
                  <a:schemeClr val="tx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300" b="1">
                <a:solidFill>
                  <a:schemeClr val="tx1"/>
                </a:solidFill>
                <a:latin typeface="+mn-lt"/>
                <a:cs typeface="Arial" panose="020B0604020202020204" pitchFamily="34" charset="0"/>
              </a:defRPr>
            </a:lvl2pPr>
            <a:lvl3pPr marL="914400" indent="0">
              <a:lnSpc>
                <a:spcPct val="100000"/>
              </a:lnSpc>
              <a:buFontTx/>
              <a:buNone/>
              <a:defRPr sz="1300" b="1">
                <a:solidFill>
                  <a:schemeClr val="tx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rtl="0"/>
            <a:r>
              <a:rPr lang="ja-JP" altLang="en-US"/>
              <a:t>マスター テキストの書式設定</a:t>
            </a:r>
          </a:p>
        </p:txBody>
      </p:sp>
      <p:sp>
        <p:nvSpPr>
          <p:cNvPr id="14" name="テキスト プレースホルダー 9">
            <a:extLst>
              <a:ext uri="{FF2B5EF4-FFF2-40B4-BE49-F238E27FC236}">
                <a16:creationId xmlns:a16="http://schemas.microsoft.com/office/drawing/2014/main" id="{09FB5047-670B-204B-9026-3840CD2AE388}"/>
              </a:ext>
            </a:extLst>
          </p:cNvPr>
          <p:cNvSpPr>
            <a:spLocks noGrp="1"/>
          </p:cNvSpPr>
          <p:nvPr>
            <p:ph type="body" sz="quarter" idx="11" hasCustomPrompt="1"/>
          </p:nvPr>
        </p:nvSpPr>
        <p:spPr>
          <a:xfrm>
            <a:off x="508000" y="2281238"/>
            <a:ext cx="11125200" cy="4344849"/>
          </a:xfrm>
        </p:spPr>
        <p:txBody>
          <a:bodyPr numCol="3" spcCol="182880" rtlCol="0">
            <a:normAutofit/>
          </a:bodyPr>
          <a:lstStyle>
            <a:lvl1pPr marL="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4pPr>
            <a:lvl5pPr marL="1828800" indent="0">
              <a:lnSpc>
                <a:spcPct val="100000"/>
              </a:lnSpc>
              <a:buFontTx/>
              <a:buNone/>
              <a:defRPr sz="1400" b="1">
                <a:solidFill>
                  <a:schemeClr val="bg1"/>
                </a:solidFill>
                <a:latin typeface="Meiryo UI" panose="020B0604030504040204" pitchFamily="50" charset="-128"/>
                <a:ea typeface="Meiryo UI" panose="020B0604030504040204" pitchFamily="34" charset="-128"/>
                <a:cs typeface="Arial" panose="020B0604020202020204" pitchFamily="34"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42858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ページ タイトル 9 スライド">
    <p:spTree>
      <p:nvGrpSpPr>
        <p:cNvPr id="1" name=""/>
        <p:cNvGrpSpPr/>
        <p:nvPr/>
      </p:nvGrpSpPr>
      <p:grpSpPr>
        <a:xfrm>
          <a:off x="0" y="0"/>
          <a:ext cx="0" cy="0"/>
          <a:chOff x="0" y="0"/>
          <a:chExt cx="0" cy="0"/>
        </a:xfrm>
      </p:grpSpPr>
      <p:pic>
        <p:nvPicPr>
          <p:cNvPr id="10" name="画像 9">
            <a:extLst>
              <a:ext uri="{FF2B5EF4-FFF2-40B4-BE49-F238E27FC236}">
                <a16:creationId xmlns:a16="http://schemas.microsoft.com/office/drawing/2014/main" id="{CBB01454-0EF0-ED43-8FC4-DDF0AE387F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08000" y="383385"/>
            <a:ext cx="11190288" cy="1244600"/>
          </a:xfrm>
          <a:prstGeom prst="rect">
            <a:avLst/>
          </a:prstGeom>
        </p:spPr>
      </p:pic>
      <p:sp>
        <p:nvSpPr>
          <p:cNvPr id="12" name="長方形 11">
            <a:extLst>
              <a:ext uri="{FF2B5EF4-FFF2-40B4-BE49-F238E27FC236}">
                <a16:creationId xmlns:a16="http://schemas.microsoft.com/office/drawing/2014/main" id="{829EE19E-03B3-3244-A564-A13444E9B068}"/>
              </a:ext>
            </a:extLst>
          </p:cNvPr>
          <p:cNvSpPr/>
          <p:nvPr userDrawn="1"/>
        </p:nvSpPr>
        <p:spPr>
          <a:xfrm>
            <a:off x="508000" y="383385"/>
            <a:ext cx="11190288" cy="12446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pic>
        <p:nvPicPr>
          <p:cNvPr id="3" name="画像 2">
            <a:extLst>
              <a:ext uri="{FF2B5EF4-FFF2-40B4-BE49-F238E27FC236}">
                <a16:creationId xmlns:a16="http://schemas.microsoft.com/office/drawing/2014/main" id="{684D7908-4F41-DB49-A512-6EC3A76D51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08000" y="1828422"/>
            <a:ext cx="11190288" cy="4749800"/>
          </a:xfrm>
          <a:prstGeom prst="rect">
            <a:avLst/>
          </a:prstGeom>
        </p:spPr>
      </p:pic>
      <p:sp>
        <p:nvSpPr>
          <p:cNvPr id="9" name="長方形 8">
            <a:extLst>
              <a:ext uri="{FF2B5EF4-FFF2-40B4-BE49-F238E27FC236}">
                <a16:creationId xmlns:a16="http://schemas.microsoft.com/office/drawing/2014/main" id="{B7F8FC67-3458-454E-BB5F-7817F383506A}"/>
              </a:ext>
            </a:extLst>
          </p:cNvPr>
          <p:cNvSpPr/>
          <p:nvPr userDrawn="1"/>
        </p:nvSpPr>
        <p:spPr>
          <a:xfrm>
            <a:off x="508000" y="1828422"/>
            <a:ext cx="11190288" cy="4749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2" name="タイトル 1"/>
          <p:cNvSpPr>
            <a:spLocks noGrp="1"/>
          </p:cNvSpPr>
          <p:nvPr>
            <p:ph type="ctrTitle" hasCustomPrompt="1"/>
          </p:nvPr>
        </p:nvSpPr>
        <p:spPr>
          <a:xfrm>
            <a:off x="508000" y="713291"/>
            <a:ext cx="11125200" cy="584789"/>
          </a:xfrm>
        </p:spPr>
        <p:txBody>
          <a:bodyPr rtlCol="0">
            <a:noAutofit/>
          </a:bodyPr>
          <a:lstStyle>
            <a:lvl1pPr marL="0" algn="ctr">
              <a:defRPr sz="58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dirty="0"/>
              <a:t>クリックしてマスター タイトルの書式設定を編集</a:t>
            </a:r>
          </a:p>
        </p:txBody>
      </p:sp>
      <p:sp>
        <p:nvSpPr>
          <p:cNvPr id="23" name="テキスト プレースホルダー 9"/>
          <p:cNvSpPr>
            <a:spLocks noGrp="1"/>
          </p:cNvSpPr>
          <p:nvPr>
            <p:ph type="body" sz="quarter" idx="10" hasCustomPrompt="1"/>
          </p:nvPr>
        </p:nvSpPr>
        <p:spPr>
          <a:xfrm>
            <a:off x="1073625" y="2014249"/>
            <a:ext cx="4716817" cy="4563973"/>
          </a:xfrm>
        </p:spPr>
        <p:txBody>
          <a:bodyPr spcCol="182880" rtlCol="0">
            <a:normAutofit/>
          </a:bodyPr>
          <a:lstStyle>
            <a:lvl1pPr marL="0" indent="0">
              <a:lnSpc>
                <a:spcPct val="100000"/>
              </a:lnSpc>
              <a:buFontTx/>
              <a:buNone/>
              <a:defRPr sz="13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3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3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
        <p:nvSpPr>
          <p:cNvPr id="24" name="テキスト プレースホルダー 9"/>
          <p:cNvSpPr>
            <a:spLocks noGrp="1"/>
          </p:cNvSpPr>
          <p:nvPr>
            <p:ph type="body" sz="quarter" idx="11" hasCustomPrompt="1"/>
          </p:nvPr>
        </p:nvSpPr>
        <p:spPr>
          <a:xfrm>
            <a:off x="6298443" y="2014249"/>
            <a:ext cx="4874524" cy="4563973"/>
          </a:xfrm>
        </p:spPr>
        <p:txBody>
          <a:bodyPr spcCol="182880" rtlCol="0">
            <a:normAutofit/>
          </a:bodyPr>
          <a:lstStyle>
            <a:lvl1pPr marL="0" indent="0">
              <a:lnSpc>
                <a:spcPct val="100000"/>
              </a:lnSpc>
              <a:buFontTx/>
              <a:buNone/>
              <a:defRPr sz="13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3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3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Tree>
    <p:extLst>
      <p:ext uri="{BB962C8B-B14F-4D97-AF65-F5344CB8AC3E}">
        <p14:creationId xmlns:p14="http://schemas.microsoft.com/office/powerpoint/2010/main" val="203700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ページ タイトル 10 スライド">
    <p:bg>
      <p:bgPr>
        <a:blipFill>
          <a:blip r:embed="rId2"/>
          <a:stretch>
            <a:fillRect/>
          </a:stretch>
        </a:blipFill>
        <a:effectLst/>
      </p:bgPr>
    </p:bg>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C8F3F5FF-ADC8-E741-9DB1-F1231DA3E319}"/>
              </a:ext>
            </a:extLst>
          </p:cNvPr>
          <p:cNvSpPr/>
          <p:nvPr userDrawn="1"/>
        </p:nvSpPr>
        <p:spPr>
          <a:xfrm>
            <a:off x="1" y="377209"/>
            <a:ext cx="12192000" cy="138927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7" name="長方形 6">
            <a:extLst>
              <a:ext uri="{FF2B5EF4-FFF2-40B4-BE49-F238E27FC236}">
                <a16:creationId xmlns:a16="http://schemas.microsoft.com/office/drawing/2014/main" id="{43BACA43-6442-844D-A783-F674F6A846F3}"/>
              </a:ext>
            </a:extLst>
          </p:cNvPr>
          <p:cNvSpPr/>
          <p:nvPr userDrawn="1"/>
        </p:nvSpPr>
        <p:spPr>
          <a:xfrm>
            <a:off x="508000" y="2162175"/>
            <a:ext cx="11125200" cy="43068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2" name="タイトル 1"/>
          <p:cNvSpPr>
            <a:spLocks noGrp="1"/>
          </p:cNvSpPr>
          <p:nvPr>
            <p:ph type="ctrTitle"/>
          </p:nvPr>
        </p:nvSpPr>
        <p:spPr>
          <a:xfrm>
            <a:off x="508000" y="786013"/>
            <a:ext cx="11125200" cy="584789"/>
          </a:xfrm>
        </p:spPr>
        <p:txBody>
          <a:bodyPr rtlCol="0">
            <a:noAutofit/>
          </a:bodyPr>
          <a:lstStyle>
            <a:lvl1pPr marL="0" algn="ctr">
              <a:defRPr sz="58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23" name="テキスト プレースホルダー 9"/>
          <p:cNvSpPr>
            <a:spLocks noGrp="1"/>
          </p:cNvSpPr>
          <p:nvPr>
            <p:ph type="body" sz="quarter" idx="10" hasCustomPrompt="1"/>
          </p:nvPr>
        </p:nvSpPr>
        <p:spPr>
          <a:xfrm>
            <a:off x="1073625" y="2415654"/>
            <a:ext cx="4716817" cy="4053625"/>
          </a:xfrm>
        </p:spPr>
        <p:txBody>
          <a:bodyPr spcCol="182880" rtlCol="0">
            <a:normAutofit/>
          </a:bodyPr>
          <a:lstStyle>
            <a:lvl1pPr marL="0" indent="0">
              <a:lnSpc>
                <a:spcPct val="100000"/>
              </a:lnSpc>
              <a:buFontTx/>
              <a:buNone/>
              <a:defRPr sz="1600" b="1">
                <a:solidFill>
                  <a:schemeClr val="tx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600" b="1">
                <a:solidFill>
                  <a:schemeClr val="tx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600" b="1">
                <a:solidFill>
                  <a:schemeClr val="tx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
        <p:nvSpPr>
          <p:cNvPr id="24" name="テキスト プレースホルダー 9"/>
          <p:cNvSpPr>
            <a:spLocks noGrp="1"/>
          </p:cNvSpPr>
          <p:nvPr>
            <p:ph type="body" sz="quarter" idx="11" hasCustomPrompt="1"/>
          </p:nvPr>
        </p:nvSpPr>
        <p:spPr>
          <a:xfrm>
            <a:off x="6298443" y="2415654"/>
            <a:ext cx="4874524" cy="4053625"/>
          </a:xfrm>
        </p:spPr>
        <p:txBody>
          <a:bodyPr spcCol="182880" rtlCol="0">
            <a:normAutofit/>
          </a:bodyPr>
          <a:lstStyle>
            <a:lvl1pPr marL="0" indent="0">
              <a:lnSpc>
                <a:spcPct val="100000"/>
              </a:lnSpc>
              <a:buFontTx/>
              <a:buNone/>
              <a:defRPr sz="1600" b="1">
                <a:solidFill>
                  <a:schemeClr val="tx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1600" b="1">
                <a:solidFill>
                  <a:schemeClr val="tx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1600" b="1">
                <a:solidFill>
                  <a:schemeClr val="tx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p:txBody>
      </p:sp>
    </p:spTree>
    <p:extLst>
      <p:ext uri="{BB962C8B-B14F-4D97-AF65-F5344CB8AC3E}">
        <p14:creationId xmlns:p14="http://schemas.microsoft.com/office/powerpoint/2010/main" val="736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循環/プロセス オプション 1">
    <p:spTree>
      <p:nvGrpSpPr>
        <p:cNvPr id="1" name=""/>
        <p:cNvGrpSpPr/>
        <p:nvPr/>
      </p:nvGrpSpPr>
      <p:grpSpPr>
        <a:xfrm>
          <a:off x="0" y="0"/>
          <a:ext cx="0" cy="0"/>
          <a:chOff x="0" y="0"/>
          <a:chExt cx="0" cy="0"/>
        </a:xfrm>
      </p:grpSpPr>
      <p:pic>
        <p:nvPicPr>
          <p:cNvPr id="4" name="画像 3">
            <a:extLst>
              <a:ext uri="{FF2B5EF4-FFF2-40B4-BE49-F238E27FC236}">
                <a16:creationId xmlns:a16="http://schemas.microsoft.com/office/drawing/2014/main" id="{8D5A83B2-B368-0B40-A418-5F9BD277AA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46"/>
          <a:stretch/>
        </p:blipFill>
        <p:spPr>
          <a:xfrm>
            <a:off x="0" y="1105397"/>
            <a:ext cx="12892558" cy="5752603"/>
          </a:xfrm>
          <a:prstGeom prst="rect">
            <a:avLst/>
          </a:prstGeom>
        </p:spPr>
      </p:pic>
      <p:sp>
        <p:nvSpPr>
          <p:cNvPr id="8" name="円/楕円 7">
            <a:extLst>
              <a:ext uri="{FF2B5EF4-FFF2-40B4-BE49-F238E27FC236}">
                <a16:creationId xmlns:a16="http://schemas.microsoft.com/office/drawing/2014/main" id="{3F211676-FA4B-9041-A1CD-960DCA3377DC}"/>
              </a:ext>
            </a:extLst>
          </p:cNvPr>
          <p:cNvSpPr/>
          <p:nvPr userDrawn="1"/>
        </p:nvSpPr>
        <p:spPr>
          <a:xfrm>
            <a:off x="4683989" y="1341347"/>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eaLnBrk="1" fontAlgn="auto" hangingPunct="1">
              <a:spcBef>
                <a:spcPts val="0"/>
              </a:spcBef>
              <a:spcAft>
                <a:spcPts val="0"/>
              </a:spcAft>
              <a:defRPr/>
            </a:pPr>
            <a:endParaRPr lang="ja-JP" altLang="en-US" sz="14500"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533400" y="187294"/>
            <a:ext cx="11125200" cy="899190"/>
          </a:xfrm>
        </p:spPr>
        <p:txBody>
          <a:bodyPr rtlCol="0">
            <a:noAutofit/>
          </a:bodyPr>
          <a:lstStyle>
            <a:lvl1pPr marL="0" algn="ctr">
              <a:defRPr sz="5200" b="0">
                <a:solidFill>
                  <a:schemeClr val="tx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13" name="テキスト プレースホルダー 4"/>
          <p:cNvSpPr>
            <a:spLocks noGrp="1"/>
          </p:cNvSpPr>
          <p:nvPr>
            <p:ph type="body" sz="quarter" idx="16" hasCustomPrompt="1"/>
          </p:nvPr>
        </p:nvSpPr>
        <p:spPr>
          <a:xfrm>
            <a:off x="4865148" y="2058296"/>
            <a:ext cx="2451652" cy="1280214"/>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31" name="円/楕円 30">
            <a:extLst>
              <a:ext uri="{FF2B5EF4-FFF2-40B4-BE49-F238E27FC236}">
                <a16:creationId xmlns:a16="http://schemas.microsoft.com/office/drawing/2014/main" id="{178544B6-2101-744E-835F-174F541F2D2B}"/>
              </a:ext>
            </a:extLst>
          </p:cNvPr>
          <p:cNvSpPr/>
          <p:nvPr userDrawn="1"/>
        </p:nvSpPr>
        <p:spPr>
          <a:xfrm>
            <a:off x="6797522"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eaLnBrk="1" fontAlgn="auto" hangingPunct="1">
              <a:spcBef>
                <a:spcPts val="0"/>
              </a:spcBef>
              <a:spcAft>
                <a:spcPts val="0"/>
              </a:spcAft>
              <a:defRPr/>
            </a:pPr>
            <a:endParaRPr lang="ja-JP" altLang="en-US" sz="14500"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35" name="テキスト プレースホルダー 4">
            <a:extLst>
              <a:ext uri="{FF2B5EF4-FFF2-40B4-BE49-F238E27FC236}">
                <a16:creationId xmlns:a16="http://schemas.microsoft.com/office/drawing/2014/main" id="{97005381-244B-DC45-9BF9-126B17A9581F}"/>
              </a:ext>
            </a:extLst>
          </p:cNvPr>
          <p:cNvSpPr>
            <a:spLocks noGrp="1"/>
          </p:cNvSpPr>
          <p:nvPr>
            <p:ph type="body" sz="quarter" idx="17" hasCustomPrompt="1"/>
          </p:nvPr>
        </p:nvSpPr>
        <p:spPr>
          <a:xfrm>
            <a:off x="6979118" y="4530989"/>
            <a:ext cx="2451652" cy="1280214"/>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36" name="円/楕円 35">
            <a:extLst>
              <a:ext uri="{FF2B5EF4-FFF2-40B4-BE49-F238E27FC236}">
                <a16:creationId xmlns:a16="http://schemas.microsoft.com/office/drawing/2014/main" id="{6357D1C3-09E4-A844-8278-E6598936708A}"/>
              </a:ext>
            </a:extLst>
          </p:cNvPr>
          <p:cNvSpPr/>
          <p:nvPr userDrawn="1"/>
        </p:nvSpPr>
        <p:spPr>
          <a:xfrm>
            <a:off x="2695658"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eaLnBrk="1" fontAlgn="auto" hangingPunct="1">
              <a:spcBef>
                <a:spcPts val="0"/>
              </a:spcBef>
              <a:spcAft>
                <a:spcPts val="0"/>
              </a:spcAft>
              <a:defRPr/>
            </a:pPr>
            <a:endParaRPr lang="ja-JP" altLang="en-US" sz="14500"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40" name="テキスト プレースホルダー 4">
            <a:extLst>
              <a:ext uri="{FF2B5EF4-FFF2-40B4-BE49-F238E27FC236}">
                <a16:creationId xmlns:a16="http://schemas.microsoft.com/office/drawing/2014/main" id="{C09C843D-49F7-0840-8A34-82843E1E67DB}"/>
              </a:ext>
            </a:extLst>
          </p:cNvPr>
          <p:cNvSpPr>
            <a:spLocks noGrp="1"/>
          </p:cNvSpPr>
          <p:nvPr>
            <p:ph type="body" sz="quarter" idx="18" hasCustomPrompt="1"/>
          </p:nvPr>
        </p:nvSpPr>
        <p:spPr>
          <a:xfrm>
            <a:off x="2877254" y="4530989"/>
            <a:ext cx="2451652" cy="1280214"/>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5" name="屈折矢印 4">
            <a:extLst>
              <a:ext uri="{FF2B5EF4-FFF2-40B4-BE49-F238E27FC236}">
                <a16:creationId xmlns:a16="http://schemas.microsoft.com/office/drawing/2014/main" id="{7C42AE4F-27C7-CB45-8089-3333B75812F1}"/>
              </a:ext>
            </a:extLst>
          </p:cNvPr>
          <p:cNvSpPr/>
          <p:nvPr userDrawn="1"/>
        </p:nvSpPr>
        <p:spPr>
          <a:xfrm rot="5400000" flipH="1">
            <a:off x="3543096" y="2552325"/>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41" name="屈折矢印 40">
            <a:extLst>
              <a:ext uri="{FF2B5EF4-FFF2-40B4-BE49-F238E27FC236}">
                <a16:creationId xmlns:a16="http://schemas.microsoft.com/office/drawing/2014/main" id="{65F4C381-0E10-AB4F-AF60-5163B074CD4D}"/>
              </a:ext>
            </a:extLst>
          </p:cNvPr>
          <p:cNvSpPr/>
          <p:nvPr userDrawn="1"/>
        </p:nvSpPr>
        <p:spPr>
          <a:xfrm rot="16200000" flipH="1">
            <a:off x="5886995" y="5785776"/>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42" name="屈折矢印 41">
            <a:extLst>
              <a:ext uri="{FF2B5EF4-FFF2-40B4-BE49-F238E27FC236}">
                <a16:creationId xmlns:a16="http://schemas.microsoft.com/office/drawing/2014/main" id="{5C84F4BD-51E1-8246-8852-8BA7E226732A}"/>
              </a:ext>
            </a:extLst>
          </p:cNvPr>
          <p:cNvSpPr/>
          <p:nvPr userDrawn="1"/>
        </p:nvSpPr>
        <p:spPr>
          <a:xfrm rot="10800000" flipH="1">
            <a:off x="8122182" y="2698404"/>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grpSp>
        <p:nvGrpSpPr>
          <p:cNvPr id="3" name="グループ 2">
            <a:extLst>
              <a:ext uri="{FF2B5EF4-FFF2-40B4-BE49-F238E27FC236}">
                <a16:creationId xmlns:a16="http://schemas.microsoft.com/office/drawing/2014/main" id="{313D01B5-0B7D-8E46-8321-BD7B64948062}"/>
              </a:ext>
            </a:extLst>
          </p:cNvPr>
          <p:cNvGrpSpPr/>
          <p:nvPr userDrawn="1"/>
        </p:nvGrpSpPr>
        <p:grpSpPr>
          <a:xfrm>
            <a:off x="5850778" y="3507604"/>
            <a:ext cx="480391" cy="134938"/>
            <a:chOff x="5888659" y="3441700"/>
            <a:chExt cx="480391" cy="134938"/>
          </a:xfrm>
        </p:grpSpPr>
        <p:sp>
          <p:nvSpPr>
            <p:cNvPr id="9" name="円/楕円 8">
              <a:extLst>
                <a:ext uri="{FF2B5EF4-FFF2-40B4-BE49-F238E27FC236}">
                  <a16:creationId xmlns:a16="http://schemas.microsoft.com/office/drawing/2014/main" id="{1BB957DD-57EF-3645-AC81-D688F5E9A952}"/>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11" name="円/楕円 10">
              <a:extLst>
                <a:ext uri="{FF2B5EF4-FFF2-40B4-BE49-F238E27FC236}">
                  <a16:creationId xmlns:a16="http://schemas.microsoft.com/office/drawing/2014/main" id="{A8CBBAEA-8418-EC4D-8B49-B19FEE94429E}"/>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2" name="円/楕円 21">
              <a:extLst>
                <a:ext uri="{FF2B5EF4-FFF2-40B4-BE49-F238E27FC236}">
                  <a16:creationId xmlns:a16="http://schemas.microsoft.com/office/drawing/2014/main" id="{3DAC8E92-114B-A74E-AF32-B30E816D7201}"/>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grpSp>
      <p:grpSp>
        <p:nvGrpSpPr>
          <p:cNvPr id="24" name="グループ 23">
            <a:extLst>
              <a:ext uri="{FF2B5EF4-FFF2-40B4-BE49-F238E27FC236}">
                <a16:creationId xmlns:a16="http://schemas.microsoft.com/office/drawing/2014/main" id="{1EFA2363-C6CD-C948-B67D-C716CB9BC11B}"/>
              </a:ext>
            </a:extLst>
          </p:cNvPr>
          <p:cNvGrpSpPr/>
          <p:nvPr userDrawn="1"/>
        </p:nvGrpSpPr>
        <p:grpSpPr>
          <a:xfrm>
            <a:off x="3862447" y="5986132"/>
            <a:ext cx="480391" cy="134938"/>
            <a:chOff x="5888659" y="3441700"/>
            <a:chExt cx="480391" cy="134938"/>
          </a:xfrm>
        </p:grpSpPr>
        <p:sp>
          <p:nvSpPr>
            <p:cNvPr id="25" name="円/楕円 24">
              <a:extLst>
                <a:ext uri="{FF2B5EF4-FFF2-40B4-BE49-F238E27FC236}">
                  <a16:creationId xmlns:a16="http://schemas.microsoft.com/office/drawing/2014/main" id="{D6A33278-33DB-294A-9D29-8CA55703E413}"/>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6" name="円/楕円 25">
              <a:extLst>
                <a:ext uri="{FF2B5EF4-FFF2-40B4-BE49-F238E27FC236}">
                  <a16:creationId xmlns:a16="http://schemas.microsoft.com/office/drawing/2014/main" id="{96CCED25-4B9C-A846-88FF-A3DAD428E54D}"/>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7" name="円/楕円 26">
              <a:extLst>
                <a:ext uri="{FF2B5EF4-FFF2-40B4-BE49-F238E27FC236}">
                  <a16:creationId xmlns:a16="http://schemas.microsoft.com/office/drawing/2014/main" id="{50C21DF1-10B1-CF49-81EA-733CF27F45C2}"/>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grpSp>
      <p:grpSp>
        <p:nvGrpSpPr>
          <p:cNvPr id="28" name="グループ 27">
            <a:extLst>
              <a:ext uri="{FF2B5EF4-FFF2-40B4-BE49-F238E27FC236}">
                <a16:creationId xmlns:a16="http://schemas.microsoft.com/office/drawing/2014/main" id="{F3B40EC5-5E19-B34C-B4CF-C42A1AC1186A}"/>
              </a:ext>
            </a:extLst>
          </p:cNvPr>
          <p:cNvGrpSpPr/>
          <p:nvPr userDrawn="1"/>
        </p:nvGrpSpPr>
        <p:grpSpPr>
          <a:xfrm>
            <a:off x="7964311" y="5986132"/>
            <a:ext cx="480391" cy="134938"/>
            <a:chOff x="5888659" y="3441700"/>
            <a:chExt cx="480391" cy="134938"/>
          </a:xfrm>
        </p:grpSpPr>
        <p:sp>
          <p:nvSpPr>
            <p:cNvPr id="29" name="円/楕円 28">
              <a:extLst>
                <a:ext uri="{FF2B5EF4-FFF2-40B4-BE49-F238E27FC236}">
                  <a16:creationId xmlns:a16="http://schemas.microsoft.com/office/drawing/2014/main" id="{001502CE-1988-8047-9CD1-BFBC4457C00B}"/>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30" name="円/楕円 29">
              <a:extLst>
                <a:ext uri="{FF2B5EF4-FFF2-40B4-BE49-F238E27FC236}">
                  <a16:creationId xmlns:a16="http://schemas.microsoft.com/office/drawing/2014/main" id="{9D35D92F-6265-F746-B463-BA32A94307BB}"/>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43" name="円/楕円 42">
              <a:extLst>
                <a:ext uri="{FF2B5EF4-FFF2-40B4-BE49-F238E27FC236}">
                  <a16:creationId xmlns:a16="http://schemas.microsoft.com/office/drawing/2014/main" id="{EF6CC73E-2080-3F4C-9152-0411336792C5}"/>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grpSp>
    </p:spTree>
    <p:extLst>
      <p:ext uri="{BB962C8B-B14F-4D97-AF65-F5344CB8AC3E}">
        <p14:creationId xmlns:p14="http://schemas.microsoft.com/office/powerpoint/2010/main" val="47707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6"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8_タイトル スライド オプション 1">
    <p:bg>
      <p:bgPr>
        <a:blipFill>
          <a:blip r:embed="rId2"/>
          <a:stretch>
            <a:fillRect/>
          </a:stretch>
        </a:blipFill>
        <a:effectLst/>
      </p:bgPr>
    </p:bg>
    <p:spTree>
      <p:nvGrpSpPr>
        <p:cNvPr id="1" name=""/>
        <p:cNvGrpSpPr/>
        <p:nvPr/>
      </p:nvGrpSpPr>
      <p:grpSpPr>
        <a:xfrm>
          <a:off x="0" y="0"/>
          <a:ext cx="0" cy="0"/>
          <a:chOff x="0" y="0"/>
          <a:chExt cx="0" cy="0"/>
        </a:xfrm>
      </p:grpSpPr>
      <p:sp>
        <p:nvSpPr>
          <p:cNvPr id="23" name="長方形 22">
            <a:extLst>
              <a:ext uri="{FF2B5EF4-FFF2-40B4-BE49-F238E27FC236}">
                <a16:creationId xmlns:a16="http://schemas.microsoft.com/office/drawing/2014/main" id="{3D856B2B-578E-5744-BC86-72C6E0CDE008}"/>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4" name="長方形 23">
            <a:extLst>
              <a:ext uri="{FF2B5EF4-FFF2-40B4-BE49-F238E27FC236}">
                <a16:creationId xmlns:a16="http://schemas.microsoft.com/office/drawing/2014/main" id="{D8B24191-1F6B-E34A-BF32-8BDC797C5DCF}"/>
              </a:ext>
            </a:extLst>
          </p:cNvPr>
          <p:cNvSpPr/>
          <p:nvPr userDrawn="1"/>
        </p:nvSpPr>
        <p:spPr>
          <a:xfrm>
            <a:off x="508000"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6" name="長方形 25">
            <a:extLst>
              <a:ext uri="{FF2B5EF4-FFF2-40B4-BE49-F238E27FC236}">
                <a16:creationId xmlns:a16="http://schemas.microsoft.com/office/drawing/2014/main" id="{42AF578D-49C5-6541-BFD4-97DE1E3F01F6}"/>
              </a:ext>
            </a:extLst>
          </p:cNvPr>
          <p:cNvSpPr/>
          <p:nvPr userDrawn="1"/>
        </p:nvSpPr>
        <p:spPr>
          <a:xfrm>
            <a:off x="4389886"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5" name="長方形 24">
            <a:extLst>
              <a:ext uri="{FF2B5EF4-FFF2-40B4-BE49-F238E27FC236}">
                <a16:creationId xmlns:a16="http://schemas.microsoft.com/office/drawing/2014/main" id="{FF82F957-D9E9-B74C-A1D2-5E8B04D09658}"/>
              </a:ext>
            </a:extLst>
          </p:cNvPr>
          <p:cNvSpPr/>
          <p:nvPr userDrawn="1"/>
        </p:nvSpPr>
        <p:spPr>
          <a:xfrm>
            <a:off x="507999" y="2070195"/>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7" name="長方形 26">
            <a:extLst>
              <a:ext uri="{FF2B5EF4-FFF2-40B4-BE49-F238E27FC236}">
                <a16:creationId xmlns:a16="http://schemas.microsoft.com/office/drawing/2014/main" id="{A5DE6B86-7B9E-1049-9DC7-40F2A18FEBE1}"/>
              </a:ext>
            </a:extLst>
          </p:cNvPr>
          <p:cNvSpPr/>
          <p:nvPr userDrawn="1"/>
        </p:nvSpPr>
        <p:spPr>
          <a:xfrm>
            <a:off x="436626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8" name="長方形 27">
            <a:extLst>
              <a:ext uri="{FF2B5EF4-FFF2-40B4-BE49-F238E27FC236}">
                <a16:creationId xmlns:a16="http://schemas.microsoft.com/office/drawing/2014/main" id="{38284D0E-9C8D-014C-BAB0-E537B337F35B}"/>
              </a:ext>
            </a:extLst>
          </p:cNvPr>
          <p:cNvSpPr/>
          <p:nvPr userDrawn="1"/>
        </p:nvSpPr>
        <p:spPr>
          <a:xfrm>
            <a:off x="819505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9" name="長方形 28">
            <a:extLst>
              <a:ext uri="{FF2B5EF4-FFF2-40B4-BE49-F238E27FC236}">
                <a16:creationId xmlns:a16="http://schemas.microsoft.com/office/drawing/2014/main" id="{A533F0CE-36C5-FA4B-9BED-B9B707F8BFFD}"/>
              </a:ext>
            </a:extLst>
          </p:cNvPr>
          <p:cNvSpPr/>
          <p:nvPr userDrawn="1"/>
        </p:nvSpPr>
        <p:spPr>
          <a:xfrm>
            <a:off x="8180199" y="4411552"/>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tx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508000" y="856701"/>
            <a:ext cx="11125200" cy="584789"/>
          </a:xfrm>
        </p:spPr>
        <p:txBody>
          <a:bodyPr rtlCol="0">
            <a:noAutofit/>
          </a:bodyPr>
          <a:lstStyle>
            <a:lvl1pPr marL="0" algn="ctr">
              <a:defRPr sz="52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17" name="テキスト プレースホルダー 4"/>
          <p:cNvSpPr>
            <a:spLocks noGrp="1"/>
          </p:cNvSpPr>
          <p:nvPr>
            <p:ph type="body" sz="quarter" idx="16" hasCustomPrompt="1"/>
          </p:nvPr>
        </p:nvSpPr>
        <p:spPr>
          <a:xfrm>
            <a:off x="539576" y="2072789"/>
            <a:ext cx="3253153" cy="2026032"/>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8" name="テキスト プレースホルダー 4"/>
          <p:cNvSpPr>
            <a:spLocks noGrp="1"/>
          </p:cNvSpPr>
          <p:nvPr>
            <p:ph type="body" sz="quarter" idx="17" hasCustomPrompt="1"/>
          </p:nvPr>
        </p:nvSpPr>
        <p:spPr>
          <a:xfrm>
            <a:off x="4428245" y="2092637"/>
            <a:ext cx="3208011" cy="2026032"/>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9" name="テキスト プレースホルダー 4"/>
          <p:cNvSpPr>
            <a:spLocks noGrp="1"/>
          </p:cNvSpPr>
          <p:nvPr>
            <p:ph type="body" sz="quarter" idx="18" hasCustomPrompt="1"/>
          </p:nvPr>
        </p:nvSpPr>
        <p:spPr>
          <a:xfrm>
            <a:off x="8256915" y="2105319"/>
            <a:ext cx="3208011" cy="2026032"/>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20" name="テキスト プレースホルダー 4"/>
          <p:cNvSpPr>
            <a:spLocks noGrp="1"/>
          </p:cNvSpPr>
          <p:nvPr>
            <p:ph type="body" sz="quarter" idx="19" hasCustomPrompt="1"/>
          </p:nvPr>
        </p:nvSpPr>
        <p:spPr>
          <a:xfrm>
            <a:off x="539576" y="4420589"/>
            <a:ext cx="3253153" cy="2026032"/>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21" name="テキスト プレースホルダー 4"/>
          <p:cNvSpPr>
            <a:spLocks noGrp="1"/>
          </p:cNvSpPr>
          <p:nvPr>
            <p:ph type="body" sz="quarter" idx="20" hasCustomPrompt="1"/>
          </p:nvPr>
        </p:nvSpPr>
        <p:spPr>
          <a:xfrm>
            <a:off x="4466594" y="4443031"/>
            <a:ext cx="3208011" cy="2026032"/>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22" name="テキスト プレースホルダー 4"/>
          <p:cNvSpPr>
            <a:spLocks noGrp="1"/>
          </p:cNvSpPr>
          <p:nvPr>
            <p:ph type="body" sz="quarter" idx="21" hasCustomPrompt="1"/>
          </p:nvPr>
        </p:nvSpPr>
        <p:spPr>
          <a:xfrm>
            <a:off x="8256915" y="4398870"/>
            <a:ext cx="3208011" cy="2026032"/>
          </a:xfrm>
        </p:spPr>
        <p:txBody>
          <a:bodyPr rtlCol="0" anchor="ctr">
            <a:noAutofit/>
          </a:bodyPr>
          <a:lstStyle>
            <a:lvl1pPr marL="0" indent="0" algn="ctr">
              <a:spcBef>
                <a:spcPts val="0"/>
              </a:spcBef>
              <a:buFontTx/>
              <a:buNone/>
              <a:defRPr sz="1700" b="1"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Tree>
    <p:extLst>
      <p:ext uri="{BB962C8B-B14F-4D97-AF65-F5344CB8AC3E}">
        <p14:creationId xmlns:p14="http://schemas.microsoft.com/office/powerpoint/2010/main" val="271266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5" grpId="0" animBg="1"/>
      <p:bldP spid="27" grpId="0" animBg="1"/>
      <p:bldP spid="28" grpId="0" animBg="1"/>
      <p:bldP spid="29"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9_タイトル スライド オプション 1">
    <p:bg>
      <p:bgPr>
        <a:blipFill>
          <a:blip r:embed="rId2"/>
          <a:stretch>
            <a:fillRect/>
          </a:stretch>
        </a:blipFill>
        <a:effectLst/>
      </p:bgPr>
    </p:bg>
    <p:spTree>
      <p:nvGrpSpPr>
        <p:cNvPr id="1" name=""/>
        <p:cNvGrpSpPr/>
        <p:nvPr/>
      </p:nvGrpSpPr>
      <p:grpSpPr>
        <a:xfrm>
          <a:off x="0" y="0"/>
          <a:ext cx="0" cy="0"/>
          <a:chOff x="0" y="0"/>
          <a:chExt cx="0" cy="0"/>
        </a:xfrm>
      </p:grpSpPr>
      <p:sp>
        <p:nvSpPr>
          <p:cNvPr id="6" name="長方形 5">
            <a:extLst>
              <a:ext uri="{FF2B5EF4-FFF2-40B4-BE49-F238E27FC236}">
                <a16:creationId xmlns:a16="http://schemas.microsoft.com/office/drawing/2014/main" id="{42ADF475-C159-FF41-9E59-BB977A7DA82C}"/>
              </a:ext>
            </a:extLst>
          </p:cNvPr>
          <p:cNvSpPr/>
          <p:nvPr userDrawn="1"/>
        </p:nvSpPr>
        <p:spPr>
          <a:xfrm>
            <a:off x="263456" y="251791"/>
            <a:ext cx="11663501" cy="634779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1073625" y="358446"/>
            <a:ext cx="10008359" cy="1164472"/>
          </a:xfrm>
        </p:spPr>
        <p:txBody>
          <a:bodyPr rtlCol="0" anchor="b">
            <a:noAutofit/>
          </a:bodyPr>
          <a:lstStyle>
            <a:lvl1pPr marL="0" algn="l">
              <a:defRPr sz="48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24" name="テキスト プレースホルダー 9"/>
          <p:cNvSpPr>
            <a:spLocks noGrp="1"/>
          </p:cNvSpPr>
          <p:nvPr>
            <p:ph type="body" sz="quarter" idx="10" hasCustomPrompt="1"/>
          </p:nvPr>
        </p:nvSpPr>
        <p:spPr>
          <a:xfrm>
            <a:off x="1073625" y="1665028"/>
            <a:ext cx="10008359" cy="4811973"/>
          </a:xfrm>
        </p:spPr>
        <p:txBody>
          <a:bodyPr spcCol="182880" rtlCol="0">
            <a:normAutofit/>
          </a:bodyPr>
          <a:lstStyle>
            <a:lvl1pPr marL="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2pPr>
            <a:lvl3pPr marL="9144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3pPr>
            <a:lvl4pPr marL="13716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4pPr>
            <a:lvl5pPr marL="1828800" indent="0">
              <a:lnSpc>
                <a:spcPct val="100000"/>
              </a:lnSpc>
              <a:buFontTx/>
              <a:buNone/>
              <a:defRPr sz="2000" b="1">
                <a:solidFill>
                  <a:schemeClr val="bg1"/>
                </a:solidFill>
                <a:latin typeface="Meiryo UI" panose="020B0604030504040204" pitchFamily="50" charset="-128"/>
                <a:ea typeface="Meiryo UI" panose="020B0604030504040204" pitchFamily="34" charset="-128"/>
                <a:cs typeface="Arial" panose="020B0604020202020204" pitchFamily="34" charset="0"/>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25240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_タイトル スライド オプション 1">
    <p:bg>
      <p:bgPr>
        <a:blipFill>
          <a:blip r:embed="rId2"/>
          <a:stretch>
            <a:fillRect/>
          </a:stretch>
        </a:blipFill>
        <a:effectLst/>
      </p:bgPr>
    </p:bg>
    <p:spTree>
      <p:nvGrpSpPr>
        <p:cNvPr id="1" name=""/>
        <p:cNvGrpSpPr/>
        <p:nvPr/>
      </p:nvGrpSpPr>
      <p:grpSpPr>
        <a:xfrm>
          <a:off x="0" y="0"/>
          <a:ext cx="0" cy="0"/>
          <a:chOff x="0" y="0"/>
          <a:chExt cx="0" cy="0"/>
        </a:xfrm>
      </p:grpSpPr>
      <p:sp>
        <p:nvSpPr>
          <p:cNvPr id="6" name="長方形 5">
            <a:extLst>
              <a:ext uri="{FF2B5EF4-FFF2-40B4-BE49-F238E27FC236}">
                <a16:creationId xmlns:a16="http://schemas.microsoft.com/office/drawing/2014/main" id="{1E829C82-6520-C047-AE04-0A13168D6BD7}"/>
              </a:ext>
            </a:extLst>
          </p:cNvPr>
          <p:cNvSpPr/>
          <p:nvPr userDrawn="1"/>
        </p:nvSpPr>
        <p:spPr>
          <a:xfrm>
            <a:off x="6010275" y="0"/>
            <a:ext cx="6181725" cy="68849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6096000" y="303854"/>
            <a:ext cx="5537200" cy="760670"/>
          </a:xfrm>
        </p:spPr>
        <p:txBody>
          <a:bodyPr rtlCol="0" anchor="t">
            <a:noAutofit/>
          </a:bodyPr>
          <a:lstStyle>
            <a:lvl1pPr marL="0" algn="ctr">
              <a:defRPr sz="3200" b="0">
                <a:solidFill>
                  <a:schemeClr val="bg1"/>
                </a:solidFill>
                <a:latin typeface="Meiryo UI" panose="020B0604030504040204" pitchFamily="50" charset="-128"/>
                <a:ea typeface="Meiryo UI" panose="020B0604030504040204" pitchFamily="34" charset="-128"/>
              </a:defRPr>
            </a:lvl1pPr>
          </a:lstStyle>
          <a:p>
            <a:pPr rtl="0"/>
            <a:r>
              <a:rPr lang="ja-JP" altLang="en-US"/>
              <a:t>マスター タイトルの書式設定</a:t>
            </a:r>
            <a:endParaRPr lang="ja-JP" altLang="en-US" dirty="0"/>
          </a:p>
        </p:txBody>
      </p:sp>
      <p:sp>
        <p:nvSpPr>
          <p:cNvPr id="24" name="テキスト プレースホルダー 9"/>
          <p:cNvSpPr>
            <a:spLocks noGrp="1"/>
          </p:cNvSpPr>
          <p:nvPr>
            <p:ph type="body" sz="quarter" idx="10" hasCustomPrompt="1"/>
          </p:nvPr>
        </p:nvSpPr>
        <p:spPr>
          <a:xfrm>
            <a:off x="6096000" y="1269241"/>
            <a:ext cx="5537200" cy="5098576"/>
          </a:xfrm>
        </p:spPr>
        <p:txBody>
          <a:bodyPr spcCol="182880" rtlCol="0">
            <a:normAutofit/>
          </a:bodyPr>
          <a:lstStyle>
            <a:lvl1pPr marL="0" indent="0" algn="l">
              <a:lnSpc>
                <a:spcPct val="100000"/>
              </a:lnSpc>
              <a:spcAft>
                <a:spcPts val="1000"/>
              </a:spcAft>
              <a:buFontTx/>
              <a:buNone/>
              <a:defRPr sz="1600" b="1">
                <a:solidFill>
                  <a:schemeClr val="bg1"/>
                </a:solidFill>
                <a:latin typeface="Meiryo UI" panose="020B0604030504040204" pitchFamily="50" charset="-128"/>
                <a:ea typeface="Meiryo UI" panose="020B0604030504040204" pitchFamily="34" charset="-128"/>
              </a:defRPr>
            </a:lvl1pPr>
            <a:lvl2pPr marL="457200" indent="0" algn="l">
              <a:lnSpc>
                <a:spcPct val="100000"/>
              </a:lnSpc>
              <a:spcAft>
                <a:spcPts val="1000"/>
              </a:spcAft>
              <a:buFontTx/>
              <a:buNone/>
              <a:defRPr sz="1600" b="1">
                <a:solidFill>
                  <a:schemeClr val="bg1"/>
                </a:solidFill>
                <a:latin typeface="Meiryo UI" panose="020B0604030504040204" pitchFamily="50" charset="-128"/>
                <a:ea typeface="Meiryo UI" panose="020B0604030504040204" pitchFamily="34" charset="-128"/>
              </a:defRPr>
            </a:lvl2pPr>
            <a:lvl3pPr marL="914400" indent="0" algn="l">
              <a:lnSpc>
                <a:spcPct val="100000"/>
              </a:lnSpc>
              <a:spcAft>
                <a:spcPts val="1000"/>
              </a:spcAft>
              <a:buFontTx/>
              <a:buNone/>
              <a:defRPr sz="1600" b="1">
                <a:solidFill>
                  <a:schemeClr val="bg1"/>
                </a:solidFill>
                <a:latin typeface="Meiryo UI" panose="020B0604030504040204" pitchFamily="50" charset="-128"/>
                <a:ea typeface="Meiryo UI" panose="020B0604030504040204" pitchFamily="34" charset="-128"/>
              </a:defRPr>
            </a:lvl3pPr>
            <a:lvl4pPr marL="1371600" indent="0" algn="l">
              <a:lnSpc>
                <a:spcPct val="100000"/>
              </a:lnSpc>
              <a:spcAft>
                <a:spcPts val="1000"/>
              </a:spcAft>
              <a:buFontTx/>
              <a:buNone/>
              <a:defRPr sz="1600" b="1">
                <a:solidFill>
                  <a:schemeClr val="bg1"/>
                </a:solidFill>
                <a:latin typeface="Meiryo UI" panose="020B0604030504040204" pitchFamily="50" charset="-128"/>
                <a:ea typeface="Meiryo UI" panose="020B0604030504040204" pitchFamily="34" charset="-128"/>
              </a:defRPr>
            </a:lvl4pPr>
            <a:lvl5pPr marL="1828800" indent="0" algn="l">
              <a:lnSpc>
                <a:spcPct val="100000"/>
              </a:lnSpc>
              <a:spcAft>
                <a:spcPts val="1000"/>
              </a:spcAft>
              <a:buFontTx/>
              <a:buNone/>
              <a:defRPr sz="1600" b="1">
                <a:solidFill>
                  <a:schemeClr val="bg1"/>
                </a:solidFill>
                <a:latin typeface="Meiryo UI" panose="020B0604030504040204" pitchFamily="50" charset="-128"/>
                <a:ea typeface="Meiryo UI" panose="020B0604030504040204" pitchFamily="34" charset="-128"/>
              </a:defRPr>
            </a:lvl5pPr>
          </a:lstStyle>
          <a:p>
            <a:pPr lvl="0" rtl="0"/>
            <a:r>
              <a:rPr lang="ja-JP" altLang="en-US" dirty="0"/>
              <a:t>マスター テキストのスタイルを編集する</a:t>
            </a:r>
          </a:p>
          <a:p>
            <a:pPr lvl="1" rtl="0"/>
            <a:r>
              <a:rPr lang="ja-JP" altLang="en-US" dirty="0"/>
              <a:t>第 </a:t>
            </a:r>
            <a:r>
              <a:rPr lang="en-US" altLang="ja-JP" dirty="0"/>
              <a:t>2 </a:t>
            </a:r>
            <a:r>
              <a:rPr lang="ja-JP" altLang="en-US" dirty="0"/>
              <a:t>レベル</a:t>
            </a:r>
          </a:p>
          <a:p>
            <a:pPr lvl="2" rtl="0"/>
            <a:r>
              <a:rPr lang="ja-JP" altLang="en-US" dirty="0"/>
              <a:t>第 </a:t>
            </a:r>
            <a:r>
              <a:rPr lang="en-US" altLang="ja-JP" dirty="0"/>
              <a:t>3 </a:t>
            </a:r>
            <a:r>
              <a:rPr lang="ja-JP" altLang="en-US" dirty="0"/>
              <a:t>レベル</a:t>
            </a:r>
          </a:p>
          <a:p>
            <a:pPr lvl="3" rtl="0"/>
            <a:r>
              <a:rPr lang="ja-JP" altLang="en-US" dirty="0"/>
              <a:t>第 </a:t>
            </a:r>
            <a:r>
              <a:rPr lang="en-US" altLang="ja-JP" dirty="0"/>
              <a:t>4 </a:t>
            </a:r>
            <a:r>
              <a:rPr lang="ja-JP" altLang="en-US" dirty="0"/>
              <a:t>レベル</a:t>
            </a:r>
          </a:p>
          <a:p>
            <a:pPr lvl="4" rtl="0"/>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89615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1_タイトル スライド オプション 1">
    <p:bg>
      <p:bgPr>
        <a:blipFill>
          <a:blip r:embed="rId2"/>
          <a:stretch>
            <a:fillRect/>
          </a:stretch>
        </a:blipFill>
        <a:effectLst/>
      </p:bgPr>
    </p:bg>
    <p:spTree>
      <p:nvGrpSpPr>
        <p:cNvPr id="1" name=""/>
        <p:cNvGrpSpPr/>
        <p:nvPr/>
      </p:nvGrpSpPr>
      <p:grpSpPr>
        <a:xfrm>
          <a:off x="0" y="0"/>
          <a:ext cx="0" cy="0"/>
          <a:chOff x="0" y="0"/>
          <a:chExt cx="0" cy="0"/>
        </a:xfrm>
      </p:grpSpPr>
      <p:sp>
        <p:nvSpPr>
          <p:cNvPr id="16" name="長方形 15">
            <a:extLst>
              <a:ext uri="{FF2B5EF4-FFF2-40B4-BE49-F238E27FC236}">
                <a16:creationId xmlns:a16="http://schemas.microsoft.com/office/drawing/2014/main" id="{4D0538F4-3F8A-5743-84C7-D216AB93D9A9}"/>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 name="タイトル 1"/>
          <p:cNvSpPr>
            <a:spLocks noGrp="1"/>
          </p:cNvSpPr>
          <p:nvPr>
            <p:ph type="ctrTitle"/>
          </p:nvPr>
        </p:nvSpPr>
        <p:spPr>
          <a:xfrm>
            <a:off x="508000" y="417539"/>
            <a:ext cx="11125200" cy="1017225"/>
          </a:xfrm>
          <a:solidFill>
            <a:srgbClr val="FFFFFF"/>
          </a:solidFill>
        </p:spPr>
        <p:txBody>
          <a:bodyPr rtlCol="0">
            <a:noAutofit/>
          </a:bodyPr>
          <a:lstStyle>
            <a:lvl1pPr marL="0" algn="ctr">
              <a:defRPr sz="3300" b="0">
                <a:solidFill>
                  <a:schemeClr val="tx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39" name="テキスト プレースホルダー 4"/>
          <p:cNvSpPr>
            <a:spLocks noGrp="1"/>
          </p:cNvSpPr>
          <p:nvPr>
            <p:ph type="body" sz="quarter" idx="17" hasCustomPrompt="1"/>
          </p:nvPr>
        </p:nvSpPr>
        <p:spPr>
          <a:xfrm>
            <a:off x="1364974" y="2904209"/>
            <a:ext cx="10268225"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40" name="テキスト プレースホルダー 4"/>
          <p:cNvSpPr>
            <a:spLocks noGrp="1"/>
          </p:cNvSpPr>
          <p:nvPr>
            <p:ph type="body" sz="quarter" idx="18" hasCustomPrompt="1"/>
          </p:nvPr>
        </p:nvSpPr>
        <p:spPr>
          <a:xfrm>
            <a:off x="1364974" y="3827739"/>
            <a:ext cx="10268225"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59" name="テキスト プレースホルダー 4"/>
          <p:cNvSpPr>
            <a:spLocks noGrp="1"/>
          </p:cNvSpPr>
          <p:nvPr>
            <p:ph type="body" sz="quarter" idx="23" hasCustomPrompt="1"/>
          </p:nvPr>
        </p:nvSpPr>
        <p:spPr>
          <a:xfrm>
            <a:off x="1364974" y="5674800"/>
            <a:ext cx="10268225"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3" name="テキスト プレースホルダー 4"/>
          <p:cNvSpPr>
            <a:spLocks noGrp="1"/>
          </p:cNvSpPr>
          <p:nvPr>
            <p:ph type="body" sz="quarter" idx="16" hasCustomPrompt="1"/>
          </p:nvPr>
        </p:nvSpPr>
        <p:spPr>
          <a:xfrm>
            <a:off x="1364974" y="1980679"/>
            <a:ext cx="10268226"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58" name="テキスト プレースホルダー 4"/>
          <p:cNvSpPr>
            <a:spLocks noGrp="1"/>
          </p:cNvSpPr>
          <p:nvPr>
            <p:ph type="body" sz="quarter" idx="22" hasCustomPrompt="1"/>
          </p:nvPr>
        </p:nvSpPr>
        <p:spPr>
          <a:xfrm>
            <a:off x="1364974" y="4751269"/>
            <a:ext cx="10268225" cy="637287"/>
          </a:xfrm>
        </p:spPr>
        <p:txBody>
          <a:bodyPr rtlCol="0" anchor="ctr">
            <a:noAutofit/>
          </a:bodyPr>
          <a:lstStyle>
            <a:lvl1pPr marL="182880" indent="0" algn="l">
              <a:spcBef>
                <a:spcPts val="0"/>
              </a:spcBef>
              <a:buFontTx/>
              <a:buNone/>
              <a:defRPr sz="28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7" name="フリーフォーム(F) 7">
            <a:extLst>
              <a:ext uri="{FF2B5EF4-FFF2-40B4-BE49-F238E27FC236}">
                <a16:creationId xmlns:a16="http://schemas.microsoft.com/office/drawing/2014/main" id="{CDEACDAE-C3F8-1048-A7CC-793954924CB3}"/>
              </a:ext>
            </a:extLst>
          </p:cNvPr>
          <p:cNvSpPr>
            <a:spLocks/>
          </p:cNvSpPr>
          <p:nvPr userDrawn="1"/>
        </p:nvSpPr>
        <p:spPr bwMode="auto">
          <a:xfrm>
            <a:off x="516525" y="1994268"/>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8" name="フリーフォーム(F) 8">
            <a:extLst>
              <a:ext uri="{FF2B5EF4-FFF2-40B4-BE49-F238E27FC236}">
                <a16:creationId xmlns:a16="http://schemas.microsoft.com/office/drawing/2014/main" id="{17E29689-BB0B-8B4A-BAF0-A6D7F50E216E}"/>
              </a:ext>
            </a:extLst>
          </p:cNvPr>
          <p:cNvSpPr>
            <a:spLocks/>
          </p:cNvSpPr>
          <p:nvPr userDrawn="1"/>
        </p:nvSpPr>
        <p:spPr bwMode="auto">
          <a:xfrm>
            <a:off x="516525" y="5693561"/>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19" name="フリーフォーム(F) 9">
            <a:extLst>
              <a:ext uri="{FF2B5EF4-FFF2-40B4-BE49-F238E27FC236}">
                <a16:creationId xmlns:a16="http://schemas.microsoft.com/office/drawing/2014/main" id="{8BB91098-2754-E349-A793-9D15048F8530}"/>
              </a:ext>
            </a:extLst>
          </p:cNvPr>
          <p:cNvSpPr>
            <a:spLocks/>
          </p:cNvSpPr>
          <p:nvPr userDrawn="1"/>
        </p:nvSpPr>
        <p:spPr bwMode="auto">
          <a:xfrm>
            <a:off x="516525" y="292297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20" name="フリーフォーム(F) 11">
            <a:extLst>
              <a:ext uri="{FF2B5EF4-FFF2-40B4-BE49-F238E27FC236}">
                <a16:creationId xmlns:a16="http://schemas.microsoft.com/office/drawing/2014/main" id="{AC4503A5-AD67-CF47-B3A5-E56FCC7E8D29}"/>
              </a:ext>
            </a:extLst>
          </p:cNvPr>
          <p:cNvSpPr>
            <a:spLocks/>
          </p:cNvSpPr>
          <p:nvPr userDrawn="1"/>
        </p:nvSpPr>
        <p:spPr bwMode="auto">
          <a:xfrm>
            <a:off x="516525" y="4788791"/>
            <a:ext cx="627476" cy="59976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
        <p:nvSpPr>
          <p:cNvPr id="21" name="フリーフォーム(F) 9">
            <a:extLst>
              <a:ext uri="{FF2B5EF4-FFF2-40B4-BE49-F238E27FC236}">
                <a16:creationId xmlns:a16="http://schemas.microsoft.com/office/drawing/2014/main" id="{CBB3E28C-8603-1D41-B293-9DF5BFDFBCF5}"/>
              </a:ext>
            </a:extLst>
          </p:cNvPr>
          <p:cNvSpPr>
            <a:spLocks/>
          </p:cNvSpPr>
          <p:nvPr userDrawn="1"/>
        </p:nvSpPr>
        <p:spPr bwMode="auto">
          <a:xfrm>
            <a:off x="516525" y="384650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latin typeface="Meiryo UI" panose="020B0604030504040204" pitchFamily="50" charset="-128"/>
              <a:ea typeface="Meiryo UI" panose="020B0604030504040204" pitchFamily="34" charset="-128"/>
            </a:endParaRPr>
          </a:p>
        </p:txBody>
      </p:sp>
    </p:spTree>
    <p:extLst>
      <p:ext uri="{BB962C8B-B14F-4D97-AF65-F5344CB8AC3E}">
        <p14:creationId xmlns:p14="http://schemas.microsoft.com/office/powerpoint/2010/main" val="303215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_タイトル スライド オプション 1">
    <p:bg>
      <p:bgPr>
        <a:blipFill>
          <a:blip r:embed="rId2"/>
          <a:stretch>
            <a:fillRect/>
          </a:stretch>
        </a:blipFill>
        <a:effectLst/>
      </p:bgPr>
    </p:bg>
    <p:spTree>
      <p:nvGrpSpPr>
        <p:cNvPr id="1" name=""/>
        <p:cNvGrpSpPr/>
        <p:nvPr/>
      </p:nvGrpSpPr>
      <p:grpSpPr>
        <a:xfrm>
          <a:off x="0" y="0"/>
          <a:ext cx="0" cy="0"/>
          <a:chOff x="0" y="0"/>
          <a:chExt cx="0" cy="0"/>
        </a:xfrm>
      </p:grpSpPr>
      <p:sp>
        <p:nvSpPr>
          <p:cNvPr id="44" name="長方形 43">
            <a:extLst>
              <a:ext uri="{FF2B5EF4-FFF2-40B4-BE49-F238E27FC236}">
                <a16:creationId xmlns:a16="http://schemas.microsoft.com/office/drawing/2014/main" id="{7440CF9C-9865-C14F-8547-FDEBF02D4683}"/>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27" name="円/楕円 26">
            <a:extLst>
              <a:ext uri="{FF2B5EF4-FFF2-40B4-BE49-F238E27FC236}">
                <a16:creationId xmlns:a16="http://schemas.microsoft.com/office/drawing/2014/main" id="{A94B338F-AE2E-9142-8F9E-6626076CFC4A}"/>
              </a:ext>
            </a:extLst>
          </p:cNvPr>
          <p:cNvSpPr/>
          <p:nvPr userDrawn="1"/>
        </p:nvSpPr>
        <p:spPr>
          <a:xfrm>
            <a:off x="625922"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2" name="タイトル 1"/>
          <p:cNvSpPr>
            <a:spLocks noGrp="1"/>
          </p:cNvSpPr>
          <p:nvPr>
            <p:ph type="ctrTitle"/>
          </p:nvPr>
        </p:nvSpPr>
        <p:spPr>
          <a:xfrm>
            <a:off x="508000" y="358446"/>
            <a:ext cx="11125200" cy="787966"/>
          </a:xfrm>
        </p:spPr>
        <p:txBody>
          <a:bodyPr rtlCol="0" anchor="b">
            <a:noAutofit/>
          </a:bodyPr>
          <a:lstStyle>
            <a:lvl1pPr marL="0" algn="ctr">
              <a:defRPr sz="3300" b="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23" name="テキスト プレースホルダー 4"/>
          <p:cNvSpPr>
            <a:spLocks noGrp="1"/>
          </p:cNvSpPr>
          <p:nvPr>
            <p:ph type="body" sz="quarter" idx="20" hasCustomPrompt="1"/>
          </p:nvPr>
        </p:nvSpPr>
        <p:spPr>
          <a:xfrm>
            <a:off x="768626" y="4638260"/>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Meiryo UI" panose="020B0604030504040204" pitchFamily="50" charset="-128"/>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29" name="円/楕円 28">
            <a:extLst>
              <a:ext uri="{FF2B5EF4-FFF2-40B4-BE49-F238E27FC236}">
                <a16:creationId xmlns:a16="http://schemas.microsoft.com/office/drawing/2014/main" id="{C96F7DA9-1422-B349-80C8-F6098E551491}"/>
              </a:ext>
            </a:extLst>
          </p:cNvPr>
          <p:cNvSpPr/>
          <p:nvPr userDrawn="1"/>
        </p:nvSpPr>
        <p:spPr>
          <a:xfrm>
            <a:off x="3383980"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31" name="テキスト プレースホルダー 4">
            <a:extLst>
              <a:ext uri="{FF2B5EF4-FFF2-40B4-BE49-F238E27FC236}">
                <a16:creationId xmlns:a16="http://schemas.microsoft.com/office/drawing/2014/main" id="{29E66F15-EB17-AD4A-9BEF-22D7AE048276}"/>
              </a:ext>
            </a:extLst>
          </p:cNvPr>
          <p:cNvSpPr>
            <a:spLocks noGrp="1"/>
          </p:cNvSpPr>
          <p:nvPr>
            <p:ph type="body" sz="quarter" idx="24" hasCustomPrompt="1"/>
          </p:nvPr>
        </p:nvSpPr>
        <p:spPr>
          <a:xfrm>
            <a:off x="3526684" y="4638260"/>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32" name="円/楕円 31">
            <a:extLst>
              <a:ext uri="{FF2B5EF4-FFF2-40B4-BE49-F238E27FC236}">
                <a16:creationId xmlns:a16="http://schemas.microsoft.com/office/drawing/2014/main" id="{64FFDAC1-065C-3646-A1C6-0E78782241E2}"/>
              </a:ext>
            </a:extLst>
          </p:cNvPr>
          <p:cNvSpPr/>
          <p:nvPr userDrawn="1"/>
        </p:nvSpPr>
        <p:spPr>
          <a:xfrm>
            <a:off x="6142038"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33" name="テキスト プレースホルダー 4">
            <a:extLst>
              <a:ext uri="{FF2B5EF4-FFF2-40B4-BE49-F238E27FC236}">
                <a16:creationId xmlns:a16="http://schemas.microsoft.com/office/drawing/2014/main" id="{26BA6EB9-9A1E-0E4F-B17C-1039D0C8AE97}"/>
              </a:ext>
            </a:extLst>
          </p:cNvPr>
          <p:cNvSpPr>
            <a:spLocks noGrp="1"/>
          </p:cNvSpPr>
          <p:nvPr>
            <p:ph type="body" sz="quarter" idx="25" hasCustomPrompt="1"/>
          </p:nvPr>
        </p:nvSpPr>
        <p:spPr>
          <a:xfrm>
            <a:off x="6284742" y="4638260"/>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34" name="円/楕円 33">
            <a:extLst>
              <a:ext uri="{FF2B5EF4-FFF2-40B4-BE49-F238E27FC236}">
                <a16:creationId xmlns:a16="http://schemas.microsoft.com/office/drawing/2014/main" id="{08EFBF7C-6968-4148-B375-E409AE0A88DC}"/>
              </a:ext>
            </a:extLst>
          </p:cNvPr>
          <p:cNvSpPr/>
          <p:nvPr userDrawn="1"/>
        </p:nvSpPr>
        <p:spPr>
          <a:xfrm>
            <a:off x="8900096"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35" name="テキスト プレースホルダー 4">
            <a:extLst>
              <a:ext uri="{FF2B5EF4-FFF2-40B4-BE49-F238E27FC236}">
                <a16:creationId xmlns:a16="http://schemas.microsoft.com/office/drawing/2014/main" id="{738E026D-A054-7147-91B8-23B56B534678}"/>
              </a:ext>
            </a:extLst>
          </p:cNvPr>
          <p:cNvSpPr>
            <a:spLocks noGrp="1"/>
          </p:cNvSpPr>
          <p:nvPr>
            <p:ph type="body" sz="quarter" idx="26" hasCustomPrompt="1"/>
          </p:nvPr>
        </p:nvSpPr>
        <p:spPr>
          <a:xfrm>
            <a:off x="9042800" y="4638260"/>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36" name="円/楕円 35">
            <a:extLst>
              <a:ext uri="{FF2B5EF4-FFF2-40B4-BE49-F238E27FC236}">
                <a16:creationId xmlns:a16="http://schemas.microsoft.com/office/drawing/2014/main" id="{736A21DA-E9DA-8C45-801A-A9A90826C338}"/>
              </a:ext>
            </a:extLst>
          </p:cNvPr>
          <p:cNvSpPr/>
          <p:nvPr userDrawn="1"/>
        </p:nvSpPr>
        <p:spPr>
          <a:xfrm>
            <a:off x="508000"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37" name="テキスト プレースホルダー 4">
            <a:extLst>
              <a:ext uri="{FF2B5EF4-FFF2-40B4-BE49-F238E27FC236}">
                <a16:creationId xmlns:a16="http://schemas.microsoft.com/office/drawing/2014/main" id="{B7455404-DA79-C54C-8A77-FBCAC682E79C}"/>
              </a:ext>
            </a:extLst>
          </p:cNvPr>
          <p:cNvSpPr>
            <a:spLocks noGrp="1"/>
          </p:cNvSpPr>
          <p:nvPr>
            <p:ph type="body" sz="quarter" idx="27" hasCustomPrompt="1"/>
          </p:nvPr>
        </p:nvSpPr>
        <p:spPr>
          <a:xfrm>
            <a:off x="650704" y="1996848"/>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Meiryo UI" panose="020B0604030504040204" pitchFamily="50" charset="-128"/>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38" name="円/楕円 37">
            <a:extLst>
              <a:ext uri="{FF2B5EF4-FFF2-40B4-BE49-F238E27FC236}">
                <a16:creationId xmlns:a16="http://schemas.microsoft.com/office/drawing/2014/main" id="{63068BB9-E420-D745-8DC9-69A11E13608E}"/>
              </a:ext>
            </a:extLst>
          </p:cNvPr>
          <p:cNvSpPr/>
          <p:nvPr userDrawn="1"/>
        </p:nvSpPr>
        <p:spPr>
          <a:xfrm>
            <a:off x="3266058"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39" name="テキスト プレースホルダー 4">
            <a:extLst>
              <a:ext uri="{FF2B5EF4-FFF2-40B4-BE49-F238E27FC236}">
                <a16:creationId xmlns:a16="http://schemas.microsoft.com/office/drawing/2014/main" id="{8875DCA5-9C96-ED49-B522-6FF06A33AAF2}"/>
              </a:ext>
            </a:extLst>
          </p:cNvPr>
          <p:cNvSpPr>
            <a:spLocks noGrp="1"/>
          </p:cNvSpPr>
          <p:nvPr>
            <p:ph type="body" sz="quarter" idx="28" hasCustomPrompt="1"/>
          </p:nvPr>
        </p:nvSpPr>
        <p:spPr>
          <a:xfrm>
            <a:off x="3408762" y="1996848"/>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40" name="円/楕円 39">
            <a:extLst>
              <a:ext uri="{FF2B5EF4-FFF2-40B4-BE49-F238E27FC236}">
                <a16:creationId xmlns:a16="http://schemas.microsoft.com/office/drawing/2014/main" id="{BB2DD266-D8D8-4141-8755-CE9D044B5253}"/>
              </a:ext>
            </a:extLst>
          </p:cNvPr>
          <p:cNvSpPr/>
          <p:nvPr userDrawn="1"/>
        </p:nvSpPr>
        <p:spPr>
          <a:xfrm>
            <a:off x="6024116"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41" name="テキスト プレースホルダー 4">
            <a:extLst>
              <a:ext uri="{FF2B5EF4-FFF2-40B4-BE49-F238E27FC236}">
                <a16:creationId xmlns:a16="http://schemas.microsoft.com/office/drawing/2014/main" id="{FD698468-EBF3-1C44-B0D1-3C24AE49087D}"/>
              </a:ext>
            </a:extLst>
          </p:cNvPr>
          <p:cNvSpPr>
            <a:spLocks noGrp="1"/>
          </p:cNvSpPr>
          <p:nvPr>
            <p:ph type="body" sz="quarter" idx="29" hasCustomPrompt="1"/>
          </p:nvPr>
        </p:nvSpPr>
        <p:spPr>
          <a:xfrm>
            <a:off x="6166820" y="1996848"/>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42" name="円/楕円 41">
            <a:extLst>
              <a:ext uri="{FF2B5EF4-FFF2-40B4-BE49-F238E27FC236}">
                <a16:creationId xmlns:a16="http://schemas.microsoft.com/office/drawing/2014/main" id="{4DCEE813-0741-CC41-958D-6ADED6ED43E4}"/>
              </a:ext>
            </a:extLst>
          </p:cNvPr>
          <p:cNvSpPr/>
          <p:nvPr userDrawn="1"/>
        </p:nvSpPr>
        <p:spPr>
          <a:xfrm>
            <a:off x="8782174"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latin typeface="Meiryo UI" panose="020B0604030504040204" pitchFamily="50" charset="-128"/>
              <a:ea typeface="Meiryo UI" panose="020B0604030504040204" pitchFamily="34" charset="-128"/>
            </a:endParaRPr>
          </a:p>
        </p:txBody>
      </p:sp>
      <p:sp>
        <p:nvSpPr>
          <p:cNvPr id="43" name="テキスト プレースホルダー 4">
            <a:extLst>
              <a:ext uri="{FF2B5EF4-FFF2-40B4-BE49-F238E27FC236}">
                <a16:creationId xmlns:a16="http://schemas.microsoft.com/office/drawing/2014/main" id="{04E1351F-777F-3E48-809F-22D7CF35997F}"/>
              </a:ext>
            </a:extLst>
          </p:cNvPr>
          <p:cNvSpPr>
            <a:spLocks noGrp="1"/>
          </p:cNvSpPr>
          <p:nvPr>
            <p:ph type="body" sz="quarter" idx="30" hasCustomPrompt="1"/>
          </p:nvPr>
        </p:nvSpPr>
        <p:spPr>
          <a:xfrm>
            <a:off x="8924878" y="1996848"/>
            <a:ext cx="2160104" cy="1126435"/>
          </a:xfrm>
        </p:spPr>
        <p:txBody>
          <a:bodyPr rtlCol="0" anchor="ctr">
            <a:noAutofit/>
          </a:bodyPr>
          <a:lstStyle>
            <a:lvl1pPr marL="0" indent="0" algn="ctr">
              <a:spcBef>
                <a:spcPts val="0"/>
              </a:spcBef>
              <a:buFontTx/>
              <a:buNone/>
              <a:defRPr sz="1600" b="0" baseline="0">
                <a:solidFill>
                  <a:schemeClr val="bg1"/>
                </a:solidFill>
                <a:latin typeface="Meiryo UI" panose="020B0604030504040204" pitchFamily="50" charset="-128"/>
                <a:ea typeface="Meiryo UI" panose="020B0604030504040204" pitchFamily="34" charset="-128"/>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Tree>
    <p:extLst>
      <p:ext uri="{BB962C8B-B14F-4D97-AF65-F5344CB8AC3E}">
        <p14:creationId xmlns:p14="http://schemas.microsoft.com/office/powerpoint/2010/main" val="6196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animBg="1"/>
      <p:bldP spid="29" grpId="0" animBg="1"/>
      <p:bldP spid="32" grpId="0" animBg="1"/>
      <p:bldP spid="34" grpId="0" animBg="1"/>
      <p:bldP spid="36" grpId="0" animBg="1"/>
      <p:bldP spid="38" grpId="0" animBg="1"/>
      <p:bldP spid="40" grpId="0" animBg="1"/>
      <p:bldP spid="42"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スライドの再生">
    <p:spTree>
      <p:nvGrpSpPr>
        <p:cNvPr id="1" name=""/>
        <p:cNvGrpSpPr/>
        <p:nvPr/>
      </p:nvGrpSpPr>
      <p:grpSpPr>
        <a:xfrm>
          <a:off x="0" y="0"/>
          <a:ext cx="0" cy="0"/>
          <a:chOff x="0" y="0"/>
          <a:chExt cx="0" cy="0"/>
        </a:xfrm>
      </p:grpSpPr>
      <p:pic>
        <p:nvPicPr>
          <p:cNvPr id="3" name="画像 2">
            <a:extLst>
              <a:ext uri="{FF2B5EF4-FFF2-40B4-BE49-F238E27FC236}">
                <a16:creationId xmlns:a16="http://schemas.microsoft.com/office/drawing/2014/main" id="{4BB187E1-9D4E-3847-8318-1DF406E4E7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0363" y="351693"/>
            <a:ext cx="11471275" cy="6154616"/>
          </a:xfrm>
          <a:prstGeom prst="rect">
            <a:avLst/>
          </a:prstGeom>
        </p:spPr>
      </p:pic>
      <p:sp>
        <p:nvSpPr>
          <p:cNvPr id="16" name="長方形 15">
            <a:extLst>
              <a:ext uri="{FF2B5EF4-FFF2-40B4-BE49-F238E27FC236}">
                <a16:creationId xmlns:a16="http://schemas.microsoft.com/office/drawing/2014/main" id="{095AD243-15AB-0A40-A83C-ACFE191B75C2}"/>
              </a:ext>
            </a:extLst>
          </p:cNvPr>
          <p:cNvSpPr/>
          <p:nvPr userDrawn="1"/>
        </p:nvSpPr>
        <p:spPr>
          <a:xfrm>
            <a:off x="360363" y="351692"/>
            <a:ext cx="11471275" cy="6154616"/>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spcBef>
                <a:spcPts val="0"/>
              </a:spcBef>
              <a:spcAft>
                <a:spcPts val="0"/>
              </a:spcAft>
              <a:defRPr/>
            </a:pPr>
            <a:endParaRPr lang="ja-JP" altLang="en-US" dirty="0">
              <a:solidFill>
                <a:schemeClr val="bg1"/>
              </a:solidFill>
              <a:latin typeface="Meiryo UI" panose="020B0604030504040204" pitchFamily="50" charset="-128"/>
              <a:ea typeface="Meiryo UI" panose="020B0604030504040204" pitchFamily="34" charset="-128"/>
              <a:cs typeface="Arial" panose="020B0604020202020204" pitchFamily="34" charset="0"/>
            </a:endParaRPr>
          </a:p>
        </p:txBody>
      </p:sp>
      <p:sp>
        <p:nvSpPr>
          <p:cNvPr id="11" name="タイトル 1"/>
          <p:cNvSpPr>
            <a:spLocks noGrp="1"/>
          </p:cNvSpPr>
          <p:nvPr>
            <p:ph type="ctrTitle"/>
          </p:nvPr>
        </p:nvSpPr>
        <p:spPr>
          <a:xfrm>
            <a:off x="360363" y="2476559"/>
            <a:ext cx="11471275" cy="1767882"/>
          </a:xfrm>
        </p:spPr>
        <p:txBody>
          <a:bodyPr rtlCol="0">
            <a:noAutofit/>
          </a:bodyPr>
          <a:lstStyle>
            <a:lvl1pPr marL="0" algn="ctr">
              <a:defRPr sz="6600" b="1">
                <a:solidFill>
                  <a:schemeClr val="bg1"/>
                </a:solidFill>
                <a:latin typeface="Meiryo UI" panose="020B0604030504040204" pitchFamily="50" charset="-128"/>
                <a:ea typeface="Meiryo UI" panose="020B0604030504040204" pitchFamily="34" charset="-128"/>
                <a:cs typeface="Arial" panose="020B0604020202020204" pitchFamily="34" charset="0"/>
              </a:defRPr>
            </a:lvl1pPr>
          </a:lstStyle>
          <a:p>
            <a:pPr rtl="0"/>
            <a:r>
              <a:rPr lang="ja-JP" altLang="en-US"/>
              <a:t>マスター タイトルの書式設定</a:t>
            </a:r>
            <a:endParaRPr lang="ja-JP" altLang="en-US" dirty="0"/>
          </a:p>
        </p:txBody>
      </p:sp>
      <p:sp>
        <p:nvSpPr>
          <p:cNvPr id="12" name="テキスト プレースホルダー 4"/>
          <p:cNvSpPr>
            <a:spLocks noGrp="1"/>
          </p:cNvSpPr>
          <p:nvPr>
            <p:ph type="body" sz="quarter" idx="16" hasCustomPrompt="1"/>
          </p:nvPr>
        </p:nvSpPr>
        <p:spPr>
          <a:xfrm>
            <a:off x="360363" y="816939"/>
            <a:ext cx="11471275" cy="637287"/>
          </a:xfrm>
        </p:spPr>
        <p:txBody>
          <a:bodyPr rtlCol="0" anchor="ctr">
            <a:noAutofit/>
          </a:bodyPr>
          <a:lstStyle>
            <a:lvl1pPr marL="182880" indent="0" algn="ctr">
              <a:spcBef>
                <a:spcPts val="0"/>
              </a:spcBef>
              <a:buFontTx/>
              <a:buNone/>
              <a:defRPr sz="3200" b="1" baseline="0">
                <a:solidFill>
                  <a:schemeClr val="bg1"/>
                </a:solidFill>
                <a:latin typeface="Meiryo UI" panose="020B0604030504040204" pitchFamily="50" charset="-128"/>
                <a:ea typeface="Meiryo UI" panose="020B0604030504040204" pitchFamily="34" charset="-128"/>
                <a:cs typeface="Meiryo UI" panose="020B0604030504040204" pitchFamily="50" charset="-128"/>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rtl="0"/>
            <a:r>
              <a:rPr lang="ja-JP" altLang="en-US" dirty="0"/>
              <a:t>マスター テキストのスタイルを編集する</a:t>
            </a:r>
          </a:p>
        </p:txBody>
      </p:sp>
      <p:sp>
        <p:nvSpPr>
          <p:cNvPr id="13" name="フリーフォーム(F) 9">
            <a:extLst>
              <a:ext uri="{FF2B5EF4-FFF2-40B4-BE49-F238E27FC236}">
                <a16:creationId xmlns:a16="http://schemas.microsoft.com/office/drawing/2014/main" id="{C1ED0E79-26C1-B248-89EC-66F36D8A0D3C}"/>
              </a:ext>
            </a:extLst>
          </p:cNvPr>
          <p:cNvSpPr>
            <a:spLocks/>
          </p:cNvSpPr>
          <p:nvPr userDrawn="1"/>
        </p:nvSpPr>
        <p:spPr bwMode="auto">
          <a:xfrm>
            <a:off x="5501395"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solidFill>
                <a:schemeClr val="bg1"/>
              </a:solidFill>
              <a:latin typeface="Meiryo UI" panose="020B0604030504040204" pitchFamily="50" charset="-128"/>
              <a:ea typeface="Meiryo UI" panose="020B0604030504040204" pitchFamily="34" charset="-128"/>
            </a:endParaRPr>
          </a:p>
        </p:txBody>
      </p:sp>
      <p:sp>
        <p:nvSpPr>
          <p:cNvPr id="14" name="フリーフォーム(F) 9">
            <a:extLst>
              <a:ext uri="{FF2B5EF4-FFF2-40B4-BE49-F238E27FC236}">
                <a16:creationId xmlns:a16="http://schemas.microsoft.com/office/drawing/2014/main" id="{0D1DB5DC-3ECA-FA44-905E-15ACAF4B8ECF}"/>
              </a:ext>
            </a:extLst>
          </p:cNvPr>
          <p:cNvSpPr>
            <a:spLocks/>
          </p:cNvSpPr>
          <p:nvPr userDrawn="1"/>
        </p:nvSpPr>
        <p:spPr bwMode="auto">
          <a:xfrm>
            <a:off x="6912751"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solidFill>
                <a:schemeClr val="bg1"/>
              </a:solidFill>
              <a:latin typeface="Meiryo UI" panose="020B0604030504040204" pitchFamily="50" charset="-128"/>
              <a:ea typeface="Meiryo UI" panose="020B0604030504040204" pitchFamily="34" charset="-128"/>
            </a:endParaRPr>
          </a:p>
        </p:txBody>
      </p:sp>
      <p:sp>
        <p:nvSpPr>
          <p:cNvPr id="15" name="フリーフォーム(F) 9">
            <a:extLst>
              <a:ext uri="{FF2B5EF4-FFF2-40B4-BE49-F238E27FC236}">
                <a16:creationId xmlns:a16="http://schemas.microsoft.com/office/drawing/2014/main" id="{CD1D295F-F7ED-D447-BC31-6D586338FD4C}"/>
              </a:ext>
            </a:extLst>
          </p:cNvPr>
          <p:cNvSpPr>
            <a:spLocks/>
          </p:cNvSpPr>
          <p:nvPr userDrawn="1"/>
        </p:nvSpPr>
        <p:spPr bwMode="auto">
          <a:xfrm>
            <a:off x="4090039" y="4831308"/>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rtlCol="0" anchor="ctr"/>
          <a:lstStyle/>
          <a:p>
            <a:pPr rtl="0"/>
            <a:endParaRPr lang="ja-JP" altLang="en-US" dirty="0">
              <a:solidFill>
                <a:schemeClr val="bg1"/>
              </a:solidFill>
              <a:latin typeface="Meiryo UI" panose="020B0604030504040204" pitchFamily="50" charset="-128"/>
              <a:ea typeface="Meiryo UI" panose="020B0604030504040204" pitchFamily="34" charset="-128"/>
            </a:endParaRPr>
          </a:p>
        </p:txBody>
      </p:sp>
    </p:spTree>
    <p:extLst>
      <p:ext uri="{BB962C8B-B14F-4D97-AF65-F5344CB8AC3E}">
        <p14:creationId xmlns:p14="http://schemas.microsoft.com/office/powerpoint/2010/main" val="23075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C393A28-9D8F-4A40-BCC7-517DF451CB0C}"/>
              </a:ext>
            </a:extLst>
          </p:cNvPr>
          <p:cNvSpPr>
            <a:spLocks noGrp="1"/>
          </p:cNvSpPr>
          <p:nvPr>
            <p:ph type="dt" sz="half" idx="10"/>
          </p:nvPr>
        </p:nvSpPr>
        <p:spPr/>
        <p:txBody>
          <a:bodyPr/>
          <a:lstStyle/>
          <a:p>
            <a:fld id="{7B912435-595D-4D5F-85C9-E2222D5DA8B6}" type="datetime1">
              <a:rPr kumimoji="1" lang="ja-JP" altLang="en-US" smtClean="0"/>
              <a:t>2025/3/18</a:t>
            </a:fld>
            <a:endParaRPr kumimoji="1" lang="ja-JP" altLang="en-US"/>
          </a:p>
        </p:txBody>
      </p:sp>
      <p:sp>
        <p:nvSpPr>
          <p:cNvPr id="3" name="フッター プレースホルダー 2">
            <a:extLst>
              <a:ext uri="{FF2B5EF4-FFF2-40B4-BE49-F238E27FC236}">
                <a16:creationId xmlns:a16="http://schemas.microsoft.com/office/drawing/2014/main" id="{207B94AD-B934-4D9D-B36B-BAB977BC854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DE72500-F254-41DC-B487-7E6A3F359C55}"/>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4166999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42286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619188-E662-4136-B03A-5C44B4EF24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A9D9AC6-9220-4590-88DE-3B28B5BB1B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DE99A6-52E7-489B-9D42-754A76F4488C}"/>
              </a:ext>
            </a:extLst>
          </p:cNvPr>
          <p:cNvSpPr>
            <a:spLocks noGrp="1"/>
          </p:cNvSpPr>
          <p:nvPr>
            <p:ph type="dt" sz="half" idx="10"/>
          </p:nvPr>
        </p:nvSpPr>
        <p:spPr/>
        <p:txBody>
          <a:bodyPr/>
          <a:lstStyle/>
          <a:p>
            <a:fld id="{323B8FB7-E418-4726-8C97-8CE7DF051C82}"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0B575F1A-058C-4E46-904E-6EC4F2752A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44F52D-9B08-4735-B584-A09FE4604C71}"/>
              </a:ext>
            </a:extLst>
          </p:cNvPr>
          <p:cNvSpPr>
            <a:spLocks noGrp="1"/>
          </p:cNvSpPr>
          <p:nvPr>
            <p:ph type="sldNum" sz="quarter" idx="12"/>
          </p:nvPr>
        </p:nvSpPr>
        <p:spPr/>
        <p:txBody>
          <a:bodyPr/>
          <a:lstStyle/>
          <a:p>
            <a:fld id="{B83DE486-1547-4B5A-9EEF-AF2B601B9839}" type="slidenum">
              <a:rPr kumimoji="1" lang="ja-JP" altLang="en-US" smtClean="0"/>
              <a:t>‹#›</a:t>
            </a:fld>
            <a:endParaRPr kumimoji="1" lang="ja-JP" altLang="en-US"/>
          </a:p>
        </p:txBody>
      </p:sp>
    </p:spTree>
    <p:extLst>
      <p:ext uri="{BB962C8B-B14F-4D97-AF65-F5344CB8AC3E}">
        <p14:creationId xmlns:p14="http://schemas.microsoft.com/office/powerpoint/2010/main" val="3377355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7121F7-625D-44A9-A4BC-42B3F98FECB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E82B7B0-4B3B-4847-8DDC-60160E4FF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D729BA1-20EB-4F7D-B7D6-67389E96E94B}"/>
              </a:ext>
            </a:extLst>
          </p:cNvPr>
          <p:cNvSpPr>
            <a:spLocks noGrp="1"/>
          </p:cNvSpPr>
          <p:nvPr>
            <p:ph type="dt" sz="half" idx="10"/>
          </p:nvPr>
        </p:nvSpPr>
        <p:spPr/>
        <p:txBody>
          <a:bodyPr/>
          <a:lstStyle/>
          <a:p>
            <a:fld id="{ABAAEDA3-8F9C-4127-A540-A34C394A773E}"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B64B3E83-7824-4B77-B7E3-1ED8C512A1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B64FB0-E9BB-4124-A181-7D833B8505B8}"/>
              </a:ext>
            </a:extLst>
          </p:cNvPr>
          <p:cNvSpPr>
            <a:spLocks noGrp="1"/>
          </p:cNvSpPr>
          <p:nvPr>
            <p:ph type="sldNum" sz="quarter" idx="12"/>
          </p:nvPr>
        </p:nvSpPr>
        <p:spPr/>
        <p:txBody>
          <a:bodyPr/>
          <a:lstStyle/>
          <a:p>
            <a:fld id="{B83DE486-1547-4B5A-9EEF-AF2B601B9839}" type="slidenum">
              <a:rPr kumimoji="1" lang="ja-JP" altLang="en-US" smtClean="0"/>
              <a:t>‹#›</a:t>
            </a:fld>
            <a:endParaRPr kumimoji="1" lang="ja-JP" altLang="en-US"/>
          </a:p>
        </p:txBody>
      </p:sp>
    </p:spTree>
    <p:extLst>
      <p:ext uri="{BB962C8B-B14F-4D97-AF65-F5344CB8AC3E}">
        <p14:creationId xmlns:p14="http://schemas.microsoft.com/office/powerpoint/2010/main" val="517786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65491" y="1828800"/>
            <a:ext cx="8231744" cy="2895600"/>
          </a:xfrm>
        </p:spPr>
        <p:txBody>
          <a:bodyPr rtlCol="0" anchor="b">
            <a:normAutofit/>
          </a:bodyPr>
          <a:lstStyle>
            <a:lvl1pPr rtl="0">
              <a:lnSpc>
                <a:spcPct val="80000"/>
              </a:lnSpc>
              <a:defRPr sz="6600" b="1" cap="none" spc="0">
                <a:ln w="9525">
                  <a:noFill/>
                  <a:prstDash val="solid"/>
                </a:ln>
                <a:solidFill>
                  <a:schemeClr val="tx1"/>
                </a:solidFill>
                <a:effectLst/>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065490" y="4800600"/>
            <a:ext cx="8231744" cy="1219200"/>
          </a:xfrm>
        </p:spPr>
        <p:txBody>
          <a:bodyPr rtlCol="0">
            <a:normAutofit/>
          </a:bodyPr>
          <a:lstStyle>
            <a:lvl1pPr marL="0" indent="0" algn="l" rtl="0">
              <a:spcBef>
                <a:spcPts val="0"/>
              </a:spcBef>
              <a:buNone/>
              <a:defRPr sz="2000" b="1" cap="all" spc="200" baseline="0">
                <a:solidFill>
                  <a:schemeClr val="accent1"/>
                </a:solidFill>
                <a:latin typeface="Meiryo UI" panose="020B0604030504040204" pitchFamily="50" charset="-128"/>
                <a:ea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7" name="日付プレースホルダー 6"/>
          <p:cNvSpPr>
            <a:spLocks noGrp="1"/>
          </p:cNvSpPr>
          <p:nvPr>
            <p:ph type="dt" sz="half" idx="10"/>
          </p:nvPr>
        </p:nvSpPr>
        <p:spPr/>
        <p:txBody>
          <a:bodyPr rtlCol="0"/>
          <a:lstStyle>
            <a:lvl1pPr>
              <a:defRPr sz="1100">
                <a:latin typeface="Meiryo UI" panose="020B0604030504040204" pitchFamily="50" charset="-128"/>
                <a:ea typeface="Meiryo UI" panose="020B0604030504040204" pitchFamily="50" charset="-128"/>
              </a:defRPr>
            </a:lvl1pPr>
          </a:lstStyle>
          <a:p>
            <a:fld id="{FD9B40D9-4073-40F6-BE7E-61519304C736}" type="datetime1">
              <a:rPr lang="ja-JP" altLang="en-US" smtClean="0"/>
              <a:t>2025/3/18</a:t>
            </a:fld>
            <a:endParaRPr lang="ja-JP" altLang="en-US" dirty="0"/>
          </a:p>
        </p:txBody>
      </p:sp>
      <p:sp>
        <p:nvSpPr>
          <p:cNvPr id="8" name="フッター プレースホルダー 7"/>
          <p:cNvSpPr>
            <a:spLocks noGrp="1"/>
          </p:cNvSpPr>
          <p:nvPr>
            <p:ph type="ftr" sz="quarter" idx="11"/>
          </p:nvPr>
        </p:nvSpPr>
        <p:spPr/>
        <p:txBody>
          <a:bodyPr rtlCol="0"/>
          <a:lstStyle>
            <a:lvl1pPr>
              <a:defRPr sz="1100">
                <a:latin typeface="Meiryo UI" panose="020B0604030504040204" pitchFamily="50" charset="-128"/>
                <a:ea typeface="Meiryo UI" panose="020B0604030504040204" pitchFamily="50" charset="-128"/>
              </a:defRPr>
            </a:lvl1pPr>
          </a:lstStyle>
          <a:p>
            <a:endParaRPr lang="ja-JP" altLang="en-US" dirty="0"/>
          </a:p>
        </p:txBody>
      </p:sp>
      <p:sp>
        <p:nvSpPr>
          <p:cNvPr id="9" name="スライド番号プレースホルダー 8"/>
          <p:cNvSpPr>
            <a:spLocks noGrp="1"/>
          </p:cNvSpPr>
          <p:nvPr>
            <p:ph type="sldNum" sz="quarter" idx="12"/>
          </p:nvPr>
        </p:nvSpPr>
        <p:spPr/>
        <p:txBody>
          <a:bodyPr rtlCol="0"/>
          <a:lstStyle>
            <a:lvl1pPr>
              <a:defRPr sz="1100">
                <a:latin typeface="Meiryo UI" panose="020B0604030504040204" pitchFamily="50" charset="-128"/>
                <a:ea typeface="Meiryo UI" panose="020B0604030504040204" pitchFamily="50" charset="-128"/>
              </a:defRPr>
            </a:lvl1pPr>
          </a:lstStyle>
          <a:p>
            <a:fld id="{2A013F82-EE5E-44EE-A61D-E31C6657F26F}" type="slidenum">
              <a:rPr lang="en-US" altLang="ja-JP" smtClean="0"/>
              <a:pPr/>
              <a:t>‹#›</a:t>
            </a:fld>
            <a:endParaRPr lang="ja-JP" altLang="en-US" dirty="0"/>
          </a:p>
        </p:txBody>
      </p:sp>
    </p:spTree>
    <p:extLst>
      <p:ext uri="{BB962C8B-B14F-4D97-AF65-F5344CB8AC3E}">
        <p14:creationId xmlns:p14="http://schemas.microsoft.com/office/powerpoint/2010/main" val="117634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1pPr rtl="0">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vl6pPr>
              <a:defRPr/>
            </a:lvl6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7E56144A-04A1-404D-80C6-8D540C7BAED1}" type="datetime1">
              <a:rPr lang="ja-JP" altLang="en-US" noProof="0" smtClean="0"/>
              <a:t>2025/3/18</a:t>
            </a:fld>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2A013F82-EE5E-44EE-A61D-E31C6657F26F}" type="slidenum">
              <a:rPr lang="en-US" altLang="ja-JP" noProof="0" smtClean="0"/>
              <a:pPr/>
              <a:t>‹#›</a:t>
            </a:fld>
            <a:endParaRPr lang="ja-JP" altLang="en-US" noProof="0" dirty="0"/>
          </a:p>
        </p:txBody>
      </p:sp>
    </p:spTree>
    <p:extLst>
      <p:ext uri="{BB962C8B-B14F-4D97-AF65-F5344CB8AC3E}">
        <p14:creationId xmlns:p14="http://schemas.microsoft.com/office/powerpoint/2010/main" val="267299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1059891" y="2514600"/>
            <a:ext cx="8694663" cy="2819400"/>
          </a:xfrm>
        </p:spPr>
        <p:txBody>
          <a:bodyPr rtlCol="0" anchor="b">
            <a:normAutofit/>
          </a:bodyPr>
          <a:lstStyle>
            <a:lvl1pPr algn="l">
              <a:lnSpc>
                <a:spcPct val="80000"/>
              </a:lnSpc>
              <a:defRPr sz="4800" b="0" cap="none" baseline="0">
                <a:effectLst/>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065491" y="5410201"/>
            <a:ext cx="8689596" cy="609601"/>
          </a:xfrm>
        </p:spPr>
        <p:txBody>
          <a:bodyPr rtlCol="0"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テキストの書式設定</a:t>
            </a:r>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4" name="日付プレースホルダー 3"/>
          <p:cNvSpPr>
            <a:spLocks noGrp="1"/>
          </p:cNvSpPr>
          <p:nvPr>
            <p:ph type="dt" sz="half" idx="10"/>
          </p:nvPr>
        </p:nvSpPr>
        <p:spPr/>
        <p:txBody>
          <a:bodyPr rtlCol="0"/>
          <a:lstStyle/>
          <a:p>
            <a:pPr rtl="0"/>
            <a:fld id="{24ED0E04-17EF-4534-BD98-EF24B352F41E}" type="datetime1">
              <a:rPr lang="ja-JP" altLang="en-US" noProof="0" smtClean="0"/>
              <a:t>2025/3/18</a:t>
            </a:fld>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361096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a:xfrm>
            <a:off x="1522809" y="381000"/>
            <a:ext cx="9146384" cy="1371600"/>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505174" y="1905001"/>
            <a:ext cx="4420750" cy="4114800"/>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230806" y="1905001"/>
            <a:ext cx="4420751" cy="41148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5" name="日付プレースホルダー 4"/>
          <p:cNvSpPr>
            <a:spLocks noGrp="1"/>
          </p:cNvSpPr>
          <p:nvPr>
            <p:ph type="dt" sz="half" idx="10"/>
          </p:nvPr>
        </p:nvSpPr>
        <p:spPr/>
        <p:txBody>
          <a:bodyPr rtlCol="0"/>
          <a:lstStyle/>
          <a:p>
            <a:pPr rtl="0"/>
            <a:fld id="{86F73BBE-1596-467A-A844-3B22DFD7E2A2}" type="datetime1">
              <a:rPr lang="ja-JP" altLang="en-US" noProof="0" smtClean="0"/>
              <a:t>2025/3/18</a:t>
            </a:fld>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17119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1522809" y="381000"/>
            <a:ext cx="9146384" cy="1371600"/>
          </a:xfrm>
        </p:spPr>
        <p:txBody>
          <a:bodyPr rtlCol="0"/>
          <a:lstStyle>
            <a:lvl1pPr>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522808" y="1905000"/>
            <a:ext cx="4417702" cy="762000"/>
          </a:xfrm>
        </p:spPr>
        <p:txBody>
          <a:bodyPr rtlCol="0"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522808" y="2743201"/>
            <a:ext cx="4417702" cy="3276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251489" y="1905000"/>
            <a:ext cx="4417702" cy="762000"/>
          </a:xfrm>
        </p:spPr>
        <p:txBody>
          <a:bodyPr rtlCol="0"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6251489" y="2743201"/>
            <a:ext cx="4417702" cy="3276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7" name="日付プレースホルダー 6"/>
          <p:cNvSpPr>
            <a:spLocks noGrp="1"/>
          </p:cNvSpPr>
          <p:nvPr>
            <p:ph type="dt" sz="half" idx="10"/>
          </p:nvPr>
        </p:nvSpPr>
        <p:spPr/>
        <p:txBody>
          <a:bodyPr rtlCol="0"/>
          <a:lstStyle/>
          <a:p>
            <a:pPr rtl="0"/>
            <a:fld id="{16786828-C7D2-4E8D-8BFC-F12E7583FC0F}" type="datetime1">
              <a:rPr lang="ja-JP" altLang="en-US" noProof="0" smtClean="0"/>
              <a:t>2025/3/18</a:t>
            </a:fld>
            <a:endParaRPr lang="ja-JP" altLang="en-US" noProof="0" dirty="0"/>
          </a:p>
        </p:txBody>
      </p:sp>
      <p:sp>
        <p:nvSpPr>
          <p:cNvPr id="9" name="スライド番号プレースホルダー 8"/>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42525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rtl="0">
              <a:defRPr/>
            </a:lvl1pPr>
          </a:lstStyle>
          <a:p>
            <a:pPr rtl="0"/>
            <a:r>
              <a:rPr lang="ja-JP" altLang="en-US" noProof="0"/>
              <a:t>マスター タイトルの書式設定</a:t>
            </a:r>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3" name="日付プレースホルダー 2"/>
          <p:cNvSpPr>
            <a:spLocks noGrp="1"/>
          </p:cNvSpPr>
          <p:nvPr>
            <p:ph type="dt" sz="half" idx="10"/>
          </p:nvPr>
        </p:nvSpPr>
        <p:spPr/>
        <p:txBody>
          <a:bodyPr rtlCol="0"/>
          <a:lstStyle/>
          <a:p>
            <a:pPr rtl="0"/>
            <a:fld id="{7C593BDE-632A-4C6B-ABCE-DA5EBED063A8}" type="datetime1">
              <a:rPr lang="ja-JP" altLang="en-US" noProof="0" smtClean="0"/>
              <a:t>2025/3/18</a:t>
            </a:fld>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44554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2" name="日付プレースホルダー 1"/>
          <p:cNvSpPr>
            <a:spLocks noGrp="1"/>
          </p:cNvSpPr>
          <p:nvPr>
            <p:ph type="dt" sz="half" idx="10"/>
          </p:nvPr>
        </p:nvSpPr>
        <p:spPr/>
        <p:txBody>
          <a:bodyPr rtlCol="0"/>
          <a:lstStyle/>
          <a:p>
            <a:pPr rtl="0"/>
            <a:fld id="{55239D57-2DAD-4070-B08E-7576B11320EB}" type="datetime1">
              <a:rPr lang="ja-JP" altLang="en-US" noProof="0" smtClean="0"/>
              <a:t>2025/3/18</a:t>
            </a:fld>
            <a:endParaRPr lang="ja-JP" altLang="en-US" noProof="0" dirty="0"/>
          </a:p>
        </p:txBody>
      </p:sp>
      <p:sp>
        <p:nvSpPr>
          <p:cNvPr id="4" name="スライド番号プレースホルダー 3"/>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101114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0BA0AA-D8F2-405C-8B98-79856CE2E46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321C098-F623-4C7D-923F-4FE95B815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287B45B-18EF-4010-9925-DC5602519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1D3B12B-5C9E-4BC6-A77A-6292244C5C66}"/>
              </a:ext>
            </a:extLst>
          </p:cNvPr>
          <p:cNvSpPr>
            <a:spLocks noGrp="1"/>
          </p:cNvSpPr>
          <p:nvPr>
            <p:ph type="dt" sz="half" idx="10"/>
          </p:nvPr>
        </p:nvSpPr>
        <p:spPr/>
        <p:txBody>
          <a:bodyPr/>
          <a:lstStyle/>
          <a:p>
            <a:fld id="{0746E1F1-FC75-4940-893B-DA04BFB91721}"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6EF117CE-C140-45AF-8904-5CDAF4719E4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CC90CD1-FF71-4E51-BCD6-D03C1C3C236B}"/>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3470139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55879" y="1905000"/>
            <a:ext cx="3597544" cy="2667000"/>
          </a:xfrm>
        </p:spPr>
        <p:txBody>
          <a:bodyPr rtlCol="0" anchor="b">
            <a:noAutofit/>
          </a:bodyPr>
          <a:lstStyle>
            <a:lvl1pPr algn="l" rtl="0">
              <a:lnSpc>
                <a:spcPct val="90000"/>
              </a:lnSpc>
              <a:defRPr sz="3600" b="0" baseline="0">
                <a:solidFill>
                  <a:schemeClr val="tx1"/>
                </a:solidFill>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952704" y="685800"/>
            <a:ext cx="6402467" cy="5334000"/>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1065491" y="4648200"/>
            <a:ext cx="3582332" cy="1371600"/>
          </a:xfrm>
        </p:spPr>
        <p:txBody>
          <a:bodyPr rtlCol="0">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5" name="日付プレースホルダー 4"/>
          <p:cNvSpPr>
            <a:spLocks noGrp="1"/>
          </p:cNvSpPr>
          <p:nvPr>
            <p:ph type="dt" sz="half" idx="10"/>
          </p:nvPr>
        </p:nvSpPr>
        <p:spPr/>
        <p:txBody>
          <a:bodyPr rtlCol="0"/>
          <a:lstStyle/>
          <a:p>
            <a:pPr rtl="0"/>
            <a:fld id="{2991752C-6735-4EF4-9EB0-B57237F893BD}" type="datetime1">
              <a:rPr lang="ja-JP" altLang="en-US" noProof="0" smtClean="0"/>
              <a:t>2025/3/18</a:t>
            </a:fld>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351110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055879" y="1905000"/>
            <a:ext cx="3597544" cy="2667000"/>
          </a:xfrm>
        </p:spPr>
        <p:txBody>
          <a:bodyPr rtlCol="0" anchor="b">
            <a:normAutofit/>
          </a:bodyPr>
          <a:lstStyle>
            <a:lvl1pPr algn="l" rtl="0">
              <a:lnSpc>
                <a:spcPct val="90000"/>
              </a:lnSpc>
              <a:defRPr sz="3600" b="0" i="0" baseline="0">
                <a:solidFill>
                  <a:schemeClr val="tx1"/>
                </a:solidFill>
              </a:defRPr>
            </a:lvl1pPr>
          </a:lstStyle>
          <a:p>
            <a:pPr rtl="0"/>
            <a:r>
              <a:rPr lang="ja-JP" altLang="en-US" noProof="0"/>
              <a:t>マスター タイトルの書式設定</a:t>
            </a:r>
            <a:endParaRPr lang="ja-JP" altLang="en-US" noProof="0"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4952704" y="685800"/>
            <a:ext cx="6402466" cy="5334000"/>
          </a:xfrm>
          <a:solidFill>
            <a:schemeClr val="bg2"/>
          </a:solidFill>
          <a:ln w="76200">
            <a:solidFill>
              <a:schemeClr val="tx1"/>
            </a:solidFill>
            <a:miter lim="800000"/>
          </a:ln>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1065491" y="4648200"/>
            <a:ext cx="3582332" cy="1371600"/>
          </a:xfrm>
        </p:spPr>
        <p:txBody>
          <a:bodyPr rtlCol="0">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5" name="日付プレースホルダー 4"/>
          <p:cNvSpPr>
            <a:spLocks noGrp="1"/>
          </p:cNvSpPr>
          <p:nvPr>
            <p:ph type="dt" sz="half" idx="10"/>
          </p:nvPr>
        </p:nvSpPr>
        <p:spPr/>
        <p:txBody>
          <a:bodyPr rtlCol="0"/>
          <a:lstStyle/>
          <a:p>
            <a:pPr rtl="0"/>
            <a:fld id="{ED1A98AE-2390-4AA2-BEC3-B089094EBA26}" type="datetime1">
              <a:rPr lang="ja-JP" altLang="en-US" noProof="0" smtClean="0"/>
              <a:t>2025/3/18</a:t>
            </a:fld>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2A013F82-EE5E-44EE-A61D-E31C6657F26F}" type="slidenum">
              <a:rPr lang="en-US" altLang="ja-JP" noProof="0" smtClean="0"/>
              <a:pPr/>
              <a:t>‹#›</a:t>
            </a:fld>
            <a:endParaRPr lang="ja-JP" altLang="en-US" noProof="0" dirty="0"/>
          </a:p>
        </p:txBody>
      </p:sp>
    </p:spTree>
    <p:extLst>
      <p:ext uri="{BB962C8B-B14F-4D97-AF65-F5344CB8AC3E}">
        <p14:creationId xmlns:p14="http://schemas.microsoft.com/office/powerpoint/2010/main" val="176447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lstStyle>
            <a:lvl1pPr rtl="0">
              <a:defRPr/>
            </a:lvl1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kumimoji="1"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4" name="日付プレースホルダー 3"/>
          <p:cNvSpPr>
            <a:spLocks noGrp="1"/>
          </p:cNvSpPr>
          <p:nvPr>
            <p:ph type="dt" sz="half" idx="10"/>
          </p:nvPr>
        </p:nvSpPr>
        <p:spPr/>
        <p:txBody>
          <a:bodyPr rtlCol="0"/>
          <a:lstStyle/>
          <a:p>
            <a:pPr rtl="0"/>
            <a:fld id="{A37FE023-824E-47DE-96E2-A9B5D353617A}" type="datetime1">
              <a:rPr lang="ja-JP" altLang="en-US" noProof="0" smtClean="0"/>
              <a:t>2025/3/18</a:t>
            </a:fld>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1624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144794" y="381001"/>
            <a:ext cx="1524398" cy="5638800"/>
          </a:xfrm>
        </p:spPr>
        <p:txBody>
          <a:bodyPr vert="eaVert"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1522809" y="381001"/>
            <a:ext cx="7393324" cy="5638800"/>
          </a:xfrm>
        </p:spPr>
        <p:txBody>
          <a:bodyPr vert="eaVert"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kumimoji="1" lang="ja-JP" altLang="en-US"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4" name="日付プレースホルダー 3"/>
          <p:cNvSpPr>
            <a:spLocks noGrp="1"/>
          </p:cNvSpPr>
          <p:nvPr>
            <p:ph type="dt" sz="half" idx="10"/>
          </p:nvPr>
        </p:nvSpPr>
        <p:spPr/>
        <p:txBody>
          <a:bodyPr rtlCol="0"/>
          <a:lstStyle/>
          <a:p>
            <a:pPr rtl="0"/>
            <a:fld id="{984DB5FC-A9B0-4D45-BBA5-59ACD1AF44AD}" type="datetime1">
              <a:rPr lang="ja-JP" altLang="en-US" noProof="0" smtClean="0"/>
              <a:t>2025/3/18</a:t>
            </a:fld>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2A013F82-EE5E-44EE-A61D-E31C6657F26F}" type="slidenum">
              <a:rPr lang="en-US" altLang="ja-JP" noProof="0" smtClean="0"/>
              <a:t>‹#›</a:t>
            </a:fld>
            <a:endParaRPr lang="ja-JP" altLang="en-US" noProof="0" dirty="0"/>
          </a:p>
        </p:txBody>
      </p:sp>
    </p:spTree>
    <p:extLst>
      <p:ext uri="{BB962C8B-B14F-4D97-AF65-F5344CB8AC3E}">
        <p14:creationId xmlns:p14="http://schemas.microsoft.com/office/powerpoint/2010/main" val="136839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D495E5-A56B-4742-8CEC-16BBF5F9AF1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4EFA138-D3C1-9F4D-BBE6-FA268AA42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968D508-E72B-B042-BFD7-4AE19C668820}"/>
              </a:ext>
            </a:extLst>
          </p:cNvPr>
          <p:cNvSpPr>
            <a:spLocks noGrp="1"/>
          </p:cNvSpPr>
          <p:nvPr>
            <p:ph type="dt" sz="half" idx="10"/>
          </p:nvPr>
        </p:nvSpPr>
        <p:spPr/>
        <p:txBody>
          <a:bodyPr/>
          <a:lstStyle/>
          <a:p>
            <a:fld id="{01DD131A-95A7-4946-A747-253D360C2AED}"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2E3577DA-0EF8-AF4C-8EBB-8F71561786B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D20E9F-3F58-DB4B-B0FF-32FF680BB086}"/>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916550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61D52F-5A5A-5D4B-8B13-66B47F2BC9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B2DD9CC-0DE4-A845-9F7B-D167721DFDAB}"/>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B28C74-35B1-0144-9C94-4BA3DD4CD6AE}"/>
              </a:ext>
            </a:extLst>
          </p:cNvPr>
          <p:cNvSpPr>
            <a:spLocks noGrp="1"/>
          </p:cNvSpPr>
          <p:nvPr>
            <p:ph type="dt" sz="half" idx="10"/>
          </p:nvPr>
        </p:nvSpPr>
        <p:spPr/>
        <p:txBody>
          <a:bodyPr/>
          <a:lstStyle/>
          <a:p>
            <a:fld id="{C3C6886D-BBC7-47A2-B3CF-119EB35E55E6}"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32DF4B1E-6E22-9545-BCC1-06070B1A09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5D4074-5322-5344-8F4A-727A63D3DB07}"/>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1350478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E093A2-E0F5-9947-9221-8C4CE0FA002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1EF2231-D2DE-9E4D-A814-9C37ED16E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480D70-B6CB-5F48-B723-0CFA285D4E31}"/>
              </a:ext>
            </a:extLst>
          </p:cNvPr>
          <p:cNvSpPr>
            <a:spLocks noGrp="1"/>
          </p:cNvSpPr>
          <p:nvPr>
            <p:ph type="dt" sz="half" idx="10"/>
          </p:nvPr>
        </p:nvSpPr>
        <p:spPr/>
        <p:txBody>
          <a:bodyPr/>
          <a:lstStyle/>
          <a:p>
            <a:fld id="{BB9ECA83-7CE8-4895-AEA8-F4F996504954}"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B451D65E-472E-1543-A76D-EC15D4711C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D22651-3FBA-554A-BAAE-48FDA20F514A}"/>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40137160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ECA390-8E5B-004B-A37A-0FD70A6289A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ED53F3C-3DA7-9443-AB01-ADF0A710BEFF}"/>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93AC217-497B-A14F-9A4E-76B32C01EC65}"/>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0757A0B-C7AB-8D4D-8F3D-787DC4C43009}"/>
              </a:ext>
            </a:extLst>
          </p:cNvPr>
          <p:cNvSpPr>
            <a:spLocks noGrp="1"/>
          </p:cNvSpPr>
          <p:nvPr>
            <p:ph type="dt" sz="half" idx="10"/>
          </p:nvPr>
        </p:nvSpPr>
        <p:spPr/>
        <p:txBody>
          <a:bodyPr/>
          <a:lstStyle/>
          <a:p>
            <a:fld id="{C4031612-F329-4456-B1CB-A4188709D5C4}"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E677A5AE-CAE1-A64D-B26D-0D56724F63F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CC2CBFF-04DA-844F-9584-C87250C6F68F}"/>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102661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8722BE-D441-A045-82EA-263F2A4B54B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BEF4B7D-0975-E745-B39E-FFB678F59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8C63B9C-E637-0648-97BA-477B0EDF77BB}"/>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BD988D-E9F0-1441-97F3-E3EBE7E6D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C5968570-9395-C641-961C-CFA9C261F93D}"/>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3496D17-7AD1-CD4E-81AD-9F61CC6C89D7}"/>
              </a:ext>
            </a:extLst>
          </p:cNvPr>
          <p:cNvSpPr>
            <a:spLocks noGrp="1"/>
          </p:cNvSpPr>
          <p:nvPr>
            <p:ph type="dt" sz="half" idx="10"/>
          </p:nvPr>
        </p:nvSpPr>
        <p:spPr/>
        <p:txBody>
          <a:bodyPr/>
          <a:lstStyle/>
          <a:p>
            <a:fld id="{B89CC1D4-D6A9-4EBB-8F47-F4B065AFD770}" type="datetime1">
              <a:rPr kumimoji="1" lang="ja-JP" altLang="en-US" smtClean="0"/>
              <a:t>2025/3/18</a:t>
            </a:fld>
            <a:endParaRPr kumimoji="1" lang="ja-JP" altLang="en-US"/>
          </a:p>
        </p:txBody>
      </p:sp>
      <p:sp>
        <p:nvSpPr>
          <p:cNvPr id="8" name="フッター プレースホルダー 7">
            <a:extLst>
              <a:ext uri="{FF2B5EF4-FFF2-40B4-BE49-F238E27FC236}">
                <a16:creationId xmlns:a16="http://schemas.microsoft.com/office/drawing/2014/main" id="{5DFC2E3B-2B63-C34A-8F65-2409FC5A174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F14C39D-25B1-474F-A1A9-141661A09966}"/>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1696813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1D268D-1A6F-CF4D-AD3C-7FB45BFAD68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BA1BC73-78F9-C04A-8EC7-74E22486A999}"/>
              </a:ext>
            </a:extLst>
          </p:cNvPr>
          <p:cNvSpPr>
            <a:spLocks noGrp="1"/>
          </p:cNvSpPr>
          <p:nvPr>
            <p:ph type="dt" sz="half" idx="10"/>
          </p:nvPr>
        </p:nvSpPr>
        <p:spPr/>
        <p:txBody>
          <a:bodyPr/>
          <a:lstStyle/>
          <a:p>
            <a:fld id="{6EB57C59-DC7F-477F-B95F-FD52591A257E}" type="datetime1">
              <a:rPr kumimoji="1" lang="ja-JP" altLang="en-US" smtClean="0"/>
              <a:t>2025/3/18</a:t>
            </a:fld>
            <a:endParaRPr kumimoji="1" lang="ja-JP" altLang="en-US"/>
          </a:p>
        </p:txBody>
      </p:sp>
      <p:sp>
        <p:nvSpPr>
          <p:cNvPr id="4" name="フッター プレースホルダー 3">
            <a:extLst>
              <a:ext uri="{FF2B5EF4-FFF2-40B4-BE49-F238E27FC236}">
                <a16:creationId xmlns:a16="http://schemas.microsoft.com/office/drawing/2014/main" id="{3FF568A7-F766-1449-8302-590D83F380E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017649A-480D-A74A-8E62-28E1EA3ED49C}"/>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166116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45FB6-D98E-4A78-88F3-4965F9E6C02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829F3F3-5357-4537-8A6B-13B0A272EE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B8821BD-3A39-4C49-919B-A07D54F5C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E7C4EDC-D8AD-4E7C-B53A-18ECB336C5EC}"/>
              </a:ext>
            </a:extLst>
          </p:cNvPr>
          <p:cNvSpPr>
            <a:spLocks noGrp="1"/>
          </p:cNvSpPr>
          <p:nvPr>
            <p:ph type="dt" sz="half" idx="10"/>
          </p:nvPr>
        </p:nvSpPr>
        <p:spPr/>
        <p:txBody>
          <a:bodyPr/>
          <a:lstStyle/>
          <a:p>
            <a:fld id="{949725D2-6A4A-4553-898C-1EB4331EA1EA}"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2C074601-BF92-45EB-B32D-7870A32D12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179BBC-DAA8-463C-A4ED-D6FAE4E5F344}"/>
              </a:ext>
            </a:extLst>
          </p:cNvPr>
          <p:cNvSpPr>
            <a:spLocks noGrp="1"/>
          </p:cNvSpPr>
          <p:nvPr>
            <p:ph type="sldNum" sz="quarter" idx="12"/>
          </p:nvPr>
        </p:nvSpPr>
        <p:spPr/>
        <p:txBody>
          <a:body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37668271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FB31DC1-A817-B64F-9D80-81DCD567FF32}"/>
              </a:ext>
            </a:extLst>
          </p:cNvPr>
          <p:cNvSpPr>
            <a:spLocks noGrp="1"/>
          </p:cNvSpPr>
          <p:nvPr>
            <p:ph type="dt" sz="half" idx="10"/>
          </p:nvPr>
        </p:nvSpPr>
        <p:spPr/>
        <p:txBody>
          <a:bodyPr/>
          <a:lstStyle/>
          <a:p>
            <a:fld id="{85A9A3CE-49C3-4071-9904-1E1EFC606BCE}" type="datetime1">
              <a:rPr kumimoji="1" lang="ja-JP" altLang="en-US" smtClean="0"/>
              <a:t>2025/3/18</a:t>
            </a:fld>
            <a:endParaRPr kumimoji="1" lang="ja-JP" altLang="en-US"/>
          </a:p>
        </p:txBody>
      </p:sp>
      <p:sp>
        <p:nvSpPr>
          <p:cNvPr id="3" name="フッター プレースホルダー 2">
            <a:extLst>
              <a:ext uri="{FF2B5EF4-FFF2-40B4-BE49-F238E27FC236}">
                <a16:creationId xmlns:a16="http://schemas.microsoft.com/office/drawing/2014/main" id="{4CEB208F-E351-5149-88D9-19A5E39D0EB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142CBB-E117-544E-8C61-A5D7052C7C35}"/>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2961899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7745A5-C1DD-E444-970C-83D9728058E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6C3B57-7C8D-9C4B-935A-857FE66F0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DAF32A2-F46F-2C43-AFDF-C5C7A5E05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139CA60-E187-4649-A744-D61342E1E171}"/>
              </a:ext>
            </a:extLst>
          </p:cNvPr>
          <p:cNvSpPr>
            <a:spLocks noGrp="1"/>
          </p:cNvSpPr>
          <p:nvPr>
            <p:ph type="dt" sz="half" idx="10"/>
          </p:nvPr>
        </p:nvSpPr>
        <p:spPr/>
        <p:txBody>
          <a:bodyPr/>
          <a:lstStyle/>
          <a:p>
            <a:fld id="{48B65505-078C-4BC4-9DD5-9F3C4AF5B4F2}"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466C0CDA-3101-5942-B52A-C6C3875388B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2909109-EF3F-F847-A340-38D97F9D09D7}"/>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12128515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6EB7A0-E2EE-CA4D-84A8-BBE373C30E5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68AA370-DA27-594D-80E8-E9AB9987F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64C34CE-15C7-D140-BB86-BA28B6522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339B678-AF2F-1D41-ABD6-5BB7C167B676}"/>
              </a:ext>
            </a:extLst>
          </p:cNvPr>
          <p:cNvSpPr>
            <a:spLocks noGrp="1"/>
          </p:cNvSpPr>
          <p:nvPr>
            <p:ph type="dt" sz="half" idx="10"/>
          </p:nvPr>
        </p:nvSpPr>
        <p:spPr/>
        <p:txBody>
          <a:bodyPr/>
          <a:lstStyle/>
          <a:p>
            <a:fld id="{A13163C9-0479-40E9-A927-3352F1093986}"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67ADAE9B-ECBE-8C4B-A096-A668660998E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F539B72-CBFC-1046-B35F-48FB3524160E}"/>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2773776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A4B78D-CB49-2246-9421-A307EE86C3C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FBF727C-2FDE-5840-B3D6-794AD963EF8B}"/>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31D872-B383-7E45-B81F-21A1F8B5725A}"/>
              </a:ext>
            </a:extLst>
          </p:cNvPr>
          <p:cNvSpPr>
            <a:spLocks noGrp="1"/>
          </p:cNvSpPr>
          <p:nvPr>
            <p:ph type="dt" sz="half" idx="10"/>
          </p:nvPr>
        </p:nvSpPr>
        <p:spPr/>
        <p:txBody>
          <a:bodyPr/>
          <a:lstStyle/>
          <a:p>
            <a:fld id="{40D9FCD7-2BE2-4E1E-A17D-E77A8F6343F6}"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F010101D-5F8B-CD48-BA81-9E6F2895DD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8703B9-7F29-8840-A97E-6846ADB3F901}"/>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29348520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16E82B3-674E-D845-A387-282DAB24929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5BA89EA-5930-9947-AB63-54543AC3927F}"/>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B0B0C7-6CB1-D841-9AEC-78854055DF88}"/>
              </a:ext>
            </a:extLst>
          </p:cNvPr>
          <p:cNvSpPr>
            <a:spLocks noGrp="1"/>
          </p:cNvSpPr>
          <p:nvPr>
            <p:ph type="dt" sz="half" idx="10"/>
          </p:nvPr>
        </p:nvSpPr>
        <p:spPr/>
        <p:txBody>
          <a:bodyPr/>
          <a:lstStyle/>
          <a:p>
            <a:fld id="{7AD227A9-0284-4CF7-9F29-5C7739599BBA}"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E388A035-2766-B54D-844B-1AD16EE026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EB958A9-698E-E444-8599-744A89B5BF44}"/>
              </a:ext>
            </a:extLst>
          </p:cNvPr>
          <p:cNvSpPr>
            <a:spLocks noGrp="1"/>
          </p:cNvSpPr>
          <p:nvPr>
            <p:ph type="sldNum" sz="quarter" idx="12"/>
          </p:nvPr>
        </p:nvSpPr>
        <p:spPr/>
        <p:txBody>
          <a:body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1686788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61514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1BE26E-637C-4040-90A6-2D6092AF8D1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68A8036-457D-4CB8-A79D-40FBCDEFC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5755D5F-63E2-4286-AB2C-667C21744A58}"/>
              </a:ext>
            </a:extLst>
          </p:cNvPr>
          <p:cNvSpPr>
            <a:spLocks noGrp="1"/>
          </p:cNvSpPr>
          <p:nvPr>
            <p:ph type="dt" sz="half" idx="10"/>
          </p:nvPr>
        </p:nvSpPr>
        <p:spPr/>
        <p:txBody>
          <a:bodyPr/>
          <a:lstStyle/>
          <a:p>
            <a:fld id="{16143CC7-979A-4BED-9F5B-2A17AB932EEC}"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526C13F7-6F69-4ED7-8A9A-7E22938FF0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4D7682-1398-4237-956B-EE55F4951B87}"/>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4664667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CAA87A-CC8F-40CE-A8E4-A2685045F2D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28EAA56-597A-420D-977B-0288F5E1777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66E534-A186-4E20-AA0A-5163DAC1F697}"/>
              </a:ext>
            </a:extLst>
          </p:cNvPr>
          <p:cNvSpPr>
            <a:spLocks noGrp="1"/>
          </p:cNvSpPr>
          <p:nvPr>
            <p:ph type="dt" sz="half" idx="10"/>
          </p:nvPr>
        </p:nvSpPr>
        <p:spPr/>
        <p:txBody>
          <a:bodyPr/>
          <a:lstStyle/>
          <a:p>
            <a:fld id="{0B4059B5-A3DC-40AB-B4C5-D52F663A11D3}"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D93FED93-04BF-4A69-A085-A41DF59D87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817295-8362-4795-9082-79BD4DB83AB8}"/>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117084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BCD7AB-1B1F-45D6-8D2E-88372B71622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B92643-5B84-4F8A-8BC1-7F1F6BE43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E4AF257-F1A2-4E94-84D1-4BAF3FFC6975}"/>
              </a:ext>
            </a:extLst>
          </p:cNvPr>
          <p:cNvSpPr>
            <a:spLocks noGrp="1"/>
          </p:cNvSpPr>
          <p:nvPr>
            <p:ph type="dt" sz="half" idx="10"/>
          </p:nvPr>
        </p:nvSpPr>
        <p:spPr/>
        <p:txBody>
          <a:bodyPr/>
          <a:lstStyle/>
          <a:p>
            <a:fld id="{304047D2-B40F-4BDE-833C-AF2D8C6366E5}"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4EE36EFA-0A73-4DA0-A075-D99671DBDC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78C9FC-0D9A-4002-960A-007F8C642704}"/>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1092277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2AF2D7-5836-4BE6-9088-7C22A9E8FCD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F8E460-CBFC-4C14-9A07-76CF4BE04A3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E9F0D7D-8BC9-4F77-9A98-19341FC01CE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F62F29D-F4EB-403F-B8D1-C6C649E9BFB3}"/>
              </a:ext>
            </a:extLst>
          </p:cNvPr>
          <p:cNvSpPr>
            <a:spLocks noGrp="1"/>
          </p:cNvSpPr>
          <p:nvPr>
            <p:ph type="dt" sz="half" idx="10"/>
          </p:nvPr>
        </p:nvSpPr>
        <p:spPr/>
        <p:txBody>
          <a:bodyPr/>
          <a:lstStyle/>
          <a:p>
            <a:fld id="{99AED78B-C62B-4A74-BABF-0926A5E1CDB7}" type="datetime1">
              <a:rPr kumimoji="1" lang="ja-JP" altLang="en-US" smtClean="0"/>
              <a:t>2025/3/18</a:t>
            </a:fld>
            <a:endParaRPr kumimoji="1" lang="ja-JP" altLang="en-US"/>
          </a:p>
        </p:txBody>
      </p:sp>
      <p:sp>
        <p:nvSpPr>
          <p:cNvPr id="6" name="フッター プレースホルダー 5">
            <a:extLst>
              <a:ext uri="{FF2B5EF4-FFF2-40B4-BE49-F238E27FC236}">
                <a16:creationId xmlns:a16="http://schemas.microsoft.com/office/drawing/2014/main" id="{880EA9D2-360D-4FE6-AA39-B6BDF905F3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15EFE62-30A0-487C-A5C4-158ACD39CB23}"/>
              </a:ext>
            </a:extLst>
          </p:cNvPr>
          <p:cNvSpPr>
            <a:spLocks noGrp="1"/>
          </p:cNvSpPr>
          <p:nvPr>
            <p:ph type="sldNum" sz="quarter" idx="12"/>
          </p:nvPr>
        </p:nvSpPr>
        <p:spPr/>
        <p:txBody>
          <a:body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3264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5.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8.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7.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2F27EE3-CBAC-433C-A397-E8E765341D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74EBABA-30E3-4D45-B26B-ACD994FF3E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3B5D9CD-B4E5-4159-9B66-8515935F2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265DA-6AA0-48A3-835E-07F8C120A7A1}"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CC4AA0A7-319D-4BB7-8674-4168B9D14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707BCC5-9121-48AD-B729-FF3C58F054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5D3FA-B1BF-4248-B3D6-0B6EDF0CB187}" type="slidenum">
              <a:rPr kumimoji="1" lang="ja-JP" altLang="en-US" smtClean="0"/>
              <a:t>‹#›</a:t>
            </a:fld>
            <a:endParaRPr kumimoji="1" lang="ja-JP" altLang="en-US"/>
          </a:p>
        </p:txBody>
      </p:sp>
    </p:spTree>
    <p:extLst>
      <p:ext uri="{BB962C8B-B14F-4D97-AF65-F5344CB8AC3E}">
        <p14:creationId xmlns:p14="http://schemas.microsoft.com/office/powerpoint/2010/main" val="854700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7348" name="Rectangle 4">
            <a:extLst>
              <a:ext uri="{FF2B5EF4-FFF2-40B4-BE49-F238E27FC236}">
                <a16:creationId xmlns:a16="http://schemas.microsoft.com/office/drawing/2014/main" id="{846CC862-09BD-41B2-8549-557D6664FB2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BFCEB0A9-6691-410F-A975-C886B6327108}" type="datetime1">
              <a:rPr lang="ja-JP" altLang="en-US" smtClean="0"/>
              <a:t>2025/3/18</a:t>
            </a:fld>
            <a:endParaRPr lang="en-US" altLang="ja-JP"/>
          </a:p>
        </p:txBody>
      </p:sp>
      <p:sp>
        <p:nvSpPr>
          <p:cNvPr id="57349" name="Rectangle 5">
            <a:extLst>
              <a:ext uri="{FF2B5EF4-FFF2-40B4-BE49-F238E27FC236}">
                <a16:creationId xmlns:a16="http://schemas.microsoft.com/office/drawing/2014/main" id="{05A37718-6F38-43CA-927C-00899CA92E7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ja-JP"/>
          </a:p>
        </p:txBody>
      </p:sp>
      <p:sp>
        <p:nvSpPr>
          <p:cNvPr id="57350" name="Rectangle 6">
            <a:extLst>
              <a:ext uri="{FF2B5EF4-FFF2-40B4-BE49-F238E27FC236}">
                <a16:creationId xmlns:a16="http://schemas.microsoft.com/office/drawing/2014/main" id="{41E17EA6-00BF-4527-BACE-EF22226ACB0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A16754C-1389-4EEB-95E2-0D82CE64CA68}" type="slidenum">
              <a:rPr lang="en-US" altLang="ja-JP"/>
              <a:pPr>
                <a:defRPr/>
              </a:pPr>
              <a:t>‹#›</a:t>
            </a:fld>
            <a:endParaRPr lang="en-US" altLang="ja-JP"/>
          </a:p>
        </p:txBody>
      </p:sp>
    </p:spTree>
    <p:extLst>
      <p:ext uri="{BB962C8B-B14F-4D97-AF65-F5344CB8AC3E}">
        <p14:creationId xmlns:p14="http://schemas.microsoft.com/office/powerpoint/2010/main" val="303411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30A4FFB-021A-47F7-9BF7-9E5DB7C52E20}" type="datetime1">
              <a:rPr kumimoji="1" lang="ja-JP" altLang="en-US" smtClean="0"/>
              <a:t>2025/3/18</a:t>
            </a:fld>
            <a:endParaRPr kumimoji="1" lang="ja-JP" alt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kumimoji="1" lang="ja-JP" alt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FC1AC50-327C-4F9D-8D4E-DBBAFC4A355F}" type="slidenum">
              <a:rPr kumimoji="1" lang="ja-JP" altLang="en-US" smtClean="0"/>
              <a:t>‹#›</a:t>
            </a:fld>
            <a:endParaRPr kumimoji="1" lang="ja-JP" altLang="en-US" dirty="0"/>
          </a:p>
        </p:txBody>
      </p:sp>
    </p:spTree>
    <p:extLst>
      <p:ext uri="{BB962C8B-B14F-4D97-AF65-F5344CB8AC3E}">
        <p14:creationId xmlns:p14="http://schemas.microsoft.com/office/powerpoint/2010/main" val="10168256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ctr" defTabSz="914400" rtl="0" eaLnBrk="1" latinLnBrk="0" hangingPunct="1">
        <a:lnSpc>
          <a:spcPct val="90000"/>
        </a:lnSpc>
        <a:spcBef>
          <a:spcPct val="0"/>
        </a:spcBef>
        <a:buNone/>
        <a:defRPr kumimoji="1"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kumimoji="1" sz="1600" kern="1200" baseline="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AE27B74-C71A-49A0-87E5-505389AEFBDF}"/>
              </a:ext>
            </a:extLst>
          </p:cNvPr>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099" name="Rectangle 3">
            <a:extLst>
              <a:ext uri="{FF2B5EF4-FFF2-40B4-BE49-F238E27FC236}">
                <a16:creationId xmlns:a16="http://schemas.microsoft.com/office/drawing/2014/main" id="{4A836235-E1CE-4FA3-BEBE-CF8AF852DF8F}"/>
              </a:ext>
            </a:extLst>
          </p:cNvPr>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0" name="Rectangle 4">
            <a:extLst>
              <a:ext uri="{FF2B5EF4-FFF2-40B4-BE49-F238E27FC236}">
                <a16:creationId xmlns:a16="http://schemas.microsoft.com/office/drawing/2014/main" id="{CDC7218E-917C-40D3-B2A8-0AC8BB1ACDA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400">
                <a:effectLst>
                  <a:outerShdw blurRad="38100" dist="38100" dir="2700000" algn="tl">
                    <a:srgbClr val="000000"/>
                  </a:outerShdw>
                </a:effectLst>
                <a:latin typeface="Arial" charset="0"/>
              </a:defRPr>
            </a:lvl1pPr>
          </a:lstStyle>
          <a:p>
            <a:pPr>
              <a:defRPr/>
            </a:pPr>
            <a:fld id="{A925C558-BBEB-486A-97F5-87E74E48E861}" type="datetime1">
              <a:rPr lang="ja-JP" altLang="en-US" smtClean="0"/>
              <a:t>2025/3/18</a:t>
            </a:fld>
            <a:endParaRPr lang="ja-JP" altLang="en-US"/>
          </a:p>
        </p:txBody>
      </p:sp>
      <p:sp>
        <p:nvSpPr>
          <p:cNvPr id="4101" name="Rectangle 5">
            <a:extLst>
              <a:ext uri="{FF2B5EF4-FFF2-40B4-BE49-F238E27FC236}">
                <a16:creationId xmlns:a16="http://schemas.microsoft.com/office/drawing/2014/main" id="{E2FD6DD1-DB23-46AB-A368-D4DF2F90684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400">
                <a:effectLst>
                  <a:outerShdw blurRad="38100" dist="38100" dir="2700000" algn="tl">
                    <a:srgbClr val="000000"/>
                  </a:outerShdw>
                </a:effectLst>
                <a:latin typeface="Arial" charset="0"/>
              </a:defRPr>
            </a:lvl1pPr>
          </a:lstStyle>
          <a:p>
            <a:pPr>
              <a:defRPr/>
            </a:pPr>
            <a:endParaRPr lang="ja-JP" altLang="en-US"/>
          </a:p>
        </p:txBody>
      </p:sp>
      <p:sp>
        <p:nvSpPr>
          <p:cNvPr id="4102" name="Rectangle 6">
            <a:extLst>
              <a:ext uri="{FF2B5EF4-FFF2-40B4-BE49-F238E27FC236}">
                <a16:creationId xmlns:a16="http://schemas.microsoft.com/office/drawing/2014/main" id="{EB91D290-9759-4FCF-AEFE-ADF2683D5B8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400">
                <a:effectLst>
                  <a:outerShdw blurRad="38100" dist="38100" dir="2700000" algn="tl">
                    <a:srgbClr val="000000"/>
                  </a:outerShdw>
                </a:effectLst>
              </a:defRPr>
            </a:lvl1pPr>
          </a:lstStyle>
          <a:p>
            <a:pPr>
              <a:defRPr/>
            </a:pPr>
            <a:fld id="{24A3C022-8671-450D-A863-BF0EAC6B9085}" type="slidenum">
              <a:rPr lang="ja-JP" altLang="en-US"/>
              <a:pPr>
                <a:defRPr/>
              </a:pPr>
              <a:t>‹#›</a:t>
            </a:fld>
            <a:endParaRPr lang="ja-JP" altLang="en-US"/>
          </a:p>
        </p:txBody>
      </p:sp>
    </p:spTree>
    <p:extLst>
      <p:ext uri="{BB962C8B-B14F-4D97-AF65-F5344CB8AC3E}">
        <p14:creationId xmlns:p14="http://schemas.microsoft.com/office/powerpoint/2010/main" val="3019157594"/>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fade">
                                      <p:cBhvr>
                                        <p:cTn id="12" dur="2000"/>
                                        <p:tgtEl>
                                          <p:spTgt spid="409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animEffect transition="in" filter="fade">
                                      <p:cBhvr>
                                        <p:cTn id="15" dur="2000"/>
                                        <p:tgtEl>
                                          <p:spTgt spid="409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99">
                                            <p:txEl>
                                              <p:pRg st="2" end="2"/>
                                            </p:txEl>
                                          </p:spTgt>
                                        </p:tgtEl>
                                        <p:attrNameLst>
                                          <p:attrName>style.visibility</p:attrName>
                                        </p:attrNameLst>
                                      </p:cBhvr>
                                      <p:to>
                                        <p:strVal val="visible"/>
                                      </p:to>
                                    </p:set>
                                    <p:animEffect transition="in" filter="fade">
                                      <p:cBhvr>
                                        <p:cTn id="18" dur="2000"/>
                                        <p:tgtEl>
                                          <p:spTgt spid="409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99">
                                            <p:txEl>
                                              <p:pRg st="3" end="3"/>
                                            </p:txEl>
                                          </p:spTgt>
                                        </p:tgtEl>
                                        <p:attrNameLst>
                                          <p:attrName>style.visibility</p:attrName>
                                        </p:attrNameLst>
                                      </p:cBhvr>
                                      <p:to>
                                        <p:strVal val="visible"/>
                                      </p:to>
                                    </p:set>
                                    <p:animEffect transition="in" filter="fade">
                                      <p:cBhvr>
                                        <p:cTn id="21" dur="2000"/>
                                        <p:tgtEl>
                                          <p:spTgt spid="4099">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99">
                                            <p:txEl>
                                              <p:pRg st="4" end="4"/>
                                            </p:txEl>
                                          </p:spTgt>
                                        </p:tgtEl>
                                        <p:attrNameLst>
                                          <p:attrName>style.visibility</p:attrName>
                                        </p:attrNameLst>
                                      </p:cBhvr>
                                      <p:to>
                                        <p:strVal val="visible"/>
                                      </p:to>
                                    </p:set>
                                    <p:animEffect transition="in" filter="fade">
                                      <p:cBhvr>
                                        <p:cTn id="24" dur="20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tmplLst>
          <p:tmpl lvl="1">
            <p:tnLst>
              <p:par>
                <p:cTn presetID="10" presetClass="entr" presetSubtype="0"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2000"/>
                        <p:tgtEl>
                          <p:spTgt spid="409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2000"/>
                        <p:tgtEl>
                          <p:spTgt spid="409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2000"/>
                        <p:tgtEl>
                          <p:spTgt spid="409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2000"/>
                        <p:tgtEl>
                          <p:spTgt spid="409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fade">
                      <p:cBhvr>
                        <p:cTn dur="2000"/>
                        <p:tgtEl>
                          <p:spTgt spid="4099"/>
                        </p:tgtEl>
                      </p:cBhvr>
                    </p:animEffect>
                  </p:childTnLst>
                </p:cTn>
              </p:par>
            </p:tnLst>
          </p:tmpl>
        </p:tmplLst>
      </p:bldP>
    </p:bldLst>
  </p:timing>
  <p:hf sldNum="0" hdr="0" ftr="0" dt="0"/>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5pPr>
      <a:lvl6pPr marL="4572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6pPr>
      <a:lvl7pPr marL="9144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7pPr>
      <a:lvl8pPr marL="13716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8pPr>
      <a:lvl9pPr marL="18288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120000"/>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120000"/>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Font typeface="Tahoma" panose="020B0604030504040204" pitchFamily="34" charset="0"/>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D1C1A299-D8D3-684F-907C-2CDEC1AD505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p>
            <a:pPr lvl="0" rtl="0"/>
            <a:r>
              <a:rPr lang="ja-JP" altLang="en-US" noProof="0"/>
              <a:t>マスター タイトルの書式設定</a:t>
            </a:r>
          </a:p>
        </p:txBody>
      </p:sp>
      <p:sp>
        <p:nvSpPr>
          <p:cNvPr id="1027" name="テキスト プレースホルダー 2">
            <a:extLst>
              <a:ext uri="{FF2B5EF4-FFF2-40B4-BE49-F238E27FC236}">
                <a16:creationId xmlns:a16="http://schemas.microsoft.com/office/drawing/2014/main" id="{FA0D0651-86F5-D44D-B5E6-CBD1D6869B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5947D4A8-B509-9F41-95E2-FA9222474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iryo UI" panose="020B0604030504040204" pitchFamily="50" charset="-128"/>
                <a:ea typeface="Meiryo UI" panose="020B0604030504040204" pitchFamily="34" charset="-128"/>
              </a:defRPr>
            </a:lvl1pPr>
          </a:lstStyle>
          <a:p>
            <a:pPr>
              <a:defRPr/>
            </a:pPr>
            <a:fld id="{ADDA41C4-11B6-4B6D-B939-33EBA21B0DB1}" type="datetime1">
              <a:rPr lang="ja-JP" altLang="en-US" smtClean="0"/>
              <a:t>2025/3/18</a:t>
            </a:fld>
            <a:endParaRPr lang="ja-JP" altLang="en-US" dirty="0"/>
          </a:p>
        </p:txBody>
      </p:sp>
      <p:sp>
        <p:nvSpPr>
          <p:cNvPr id="5" name="フッター プレースホルダー 4">
            <a:extLst>
              <a:ext uri="{FF2B5EF4-FFF2-40B4-BE49-F238E27FC236}">
                <a16:creationId xmlns:a16="http://schemas.microsoft.com/office/drawing/2014/main" id="{6C9BBAED-22F8-C546-AC32-8B7E19298D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iryo UI" panose="020B0604030504040204" pitchFamily="50" charset="-128"/>
                <a:ea typeface="Meiryo UI" panose="020B0604030504040204" pitchFamily="34" charset="-128"/>
              </a:defRPr>
            </a:lvl1pPr>
          </a:lstStyle>
          <a:p>
            <a:pPr>
              <a:defRPr/>
            </a:pPr>
            <a:endParaRPr lang="ja-JP" altLang="en-US" noProof="0"/>
          </a:p>
        </p:txBody>
      </p:sp>
      <p:sp>
        <p:nvSpPr>
          <p:cNvPr id="6" name="スライド番号プレースホルダー 5">
            <a:extLst>
              <a:ext uri="{FF2B5EF4-FFF2-40B4-BE49-F238E27FC236}">
                <a16:creationId xmlns:a16="http://schemas.microsoft.com/office/drawing/2014/main" id="{A4C0B6A8-315C-1D47-8330-9680D2C2B7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iryo UI" panose="020B0604030504040204" pitchFamily="50" charset="-128"/>
                <a:ea typeface="Meiryo UI" panose="020B0604030504040204" pitchFamily="34" charset="-128"/>
              </a:defRPr>
            </a:lvl1pPr>
          </a:lstStyle>
          <a:p>
            <a:pPr>
              <a:defRPr/>
            </a:pPr>
            <a:fld id="{484B6B05-D73D-1A49-8C93-5682AA188607}" type="slidenum">
              <a:rPr lang="en-US" altLang="ja-JP" noProof="0" smtClean="0"/>
              <a:pPr>
                <a:defRPr/>
              </a:pPr>
              <a:t>‹#›</a:t>
            </a:fld>
            <a:endParaRPr lang="ja-JP" altLang="en-US" noProof="0"/>
          </a:p>
        </p:txBody>
      </p:sp>
    </p:spTree>
    <p:extLst>
      <p:ext uri="{BB962C8B-B14F-4D97-AF65-F5344CB8AC3E}">
        <p14:creationId xmlns:p14="http://schemas.microsoft.com/office/powerpoint/2010/main" val="303620907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Lst>
  <p:hf sldNum="0" hdr="0" ftr="0" dt="0"/>
  <p:txStyles>
    <p:titleStyle>
      <a:lvl1pPr algn="l" rtl="0" eaLnBrk="1" fontAlgn="base" hangingPunct="1">
        <a:lnSpc>
          <a:spcPct val="90000"/>
        </a:lnSpc>
        <a:spcBef>
          <a:spcPct val="0"/>
        </a:spcBef>
        <a:spcAft>
          <a:spcPct val="0"/>
        </a:spcAft>
        <a:defRPr kumimoji="1" sz="4400" kern="1200">
          <a:solidFill>
            <a:schemeClr val="tx1"/>
          </a:solidFill>
          <a:latin typeface="Meiryo UI" panose="020B0604030504040204" pitchFamily="50" charset="-128"/>
          <a:ea typeface="Meiryo UI" panose="020B0604030504040204" pitchFamily="34" charset="-128"/>
          <a:cs typeface="+mj-cs"/>
        </a:defRPr>
      </a:lvl1pPr>
      <a:lvl2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kumimoji="1"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34" charset="-128"/>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umimoji="1" kern="1200">
          <a:solidFill>
            <a:schemeClr val="tx1"/>
          </a:solidFill>
          <a:latin typeface="Meiryo UI" panose="020B0604030504040204" pitchFamily="50" charset="-128"/>
          <a:ea typeface="Meiryo UI" panose="020B060403050404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umimoji="1" kern="1200">
          <a:solidFill>
            <a:schemeClr val="tx1"/>
          </a:solidFill>
          <a:latin typeface="Meiryo UI" panose="020B0604030504040204" pitchFamily="50"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522810" y="381000"/>
            <a:ext cx="9146383" cy="1371600"/>
          </a:xfrm>
          <a:prstGeom prst="rect">
            <a:avLst/>
          </a:prstGeom>
          <a:ln>
            <a:noFill/>
          </a:ln>
        </p:spPr>
        <p:txBody>
          <a:bodyPr vert="horz" lIns="91440" tIns="45720" rIns="9144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522810" y="1904999"/>
            <a:ext cx="9136770" cy="4114801"/>
          </a:xfrm>
          <a:prstGeom prst="rect">
            <a:avLst/>
          </a:prstGeom>
        </p:spPr>
        <p:txBody>
          <a:bodyPr vert="horz" lIns="91440" tIns="45720" rIns="91440" bIns="45720"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p:cNvSpPr>
            <a:spLocks noGrp="1"/>
          </p:cNvSpPr>
          <p:nvPr>
            <p:ph type="ftr" sz="quarter" idx="3"/>
          </p:nvPr>
        </p:nvSpPr>
        <p:spPr>
          <a:xfrm>
            <a:off x="1522810" y="6400800"/>
            <a:ext cx="6554906" cy="276228"/>
          </a:xfrm>
          <a:prstGeom prst="rect">
            <a:avLst/>
          </a:prstGeom>
        </p:spPr>
        <p:txBody>
          <a:bodyPr vert="horz" lIns="91440" tIns="45720" rIns="91440" bIns="45720" rtlCol="0" anchor="ctr"/>
          <a:lstStyle>
            <a:lvl1pPr algn="l">
              <a:defRPr sz="11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4" name="日付プレースホルダー 3"/>
          <p:cNvSpPr>
            <a:spLocks noGrp="1"/>
          </p:cNvSpPr>
          <p:nvPr>
            <p:ph type="dt" sz="half" idx="2"/>
          </p:nvPr>
        </p:nvSpPr>
        <p:spPr>
          <a:xfrm>
            <a:off x="8228565" y="6400800"/>
            <a:ext cx="1449767" cy="276228"/>
          </a:xfrm>
          <a:prstGeom prst="rect">
            <a:avLst/>
          </a:prstGeom>
        </p:spPr>
        <p:txBody>
          <a:bodyPr vert="horz" lIns="91440" tIns="45720" rIns="91440" bIns="45720" rtlCol="0" anchor="ctr"/>
          <a:lstStyle>
            <a:lvl1pPr algn="r">
              <a:defRPr sz="1100">
                <a:solidFill>
                  <a:schemeClr val="tx1">
                    <a:tint val="75000"/>
                  </a:schemeClr>
                </a:solidFill>
                <a:latin typeface="Meiryo UI" panose="020B0604030504040204" pitchFamily="50" charset="-128"/>
                <a:ea typeface="Meiryo UI" panose="020B0604030504040204" pitchFamily="50" charset="-128"/>
              </a:defRPr>
            </a:lvl1pPr>
          </a:lstStyle>
          <a:p>
            <a:fld id="{21D9EC4F-3BAD-48E3-95A1-48E2CC4F6F3D}" type="datetime1">
              <a:rPr lang="ja-JP" altLang="en-US" noProof="0" smtClean="0"/>
              <a:t>2025/3/18</a:t>
            </a:fld>
            <a:endParaRPr lang="ja-JP" altLang="en-US" noProof="0" dirty="0"/>
          </a:p>
        </p:txBody>
      </p:sp>
      <p:sp>
        <p:nvSpPr>
          <p:cNvPr id="6" name="スライド番号プレースホルダー 5"/>
          <p:cNvSpPr>
            <a:spLocks noGrp="1"/>
          </p:cNvSpPr>
          <p:nvPr>
            <p:ph type="sldNum" sz="quarter" idx="4"/>
          </p:nvPr>
        </p:nvSpPr>
        <p:spPr>
          <a:xfrm>
            <a:off x="9830772" y="6400800"/>
            <a:ext cx="838419" cy="276228"/>
          </a:xfrm>
          <a:prstGeom prst="rect">
            <a:avLst/>
          </a:prstGeom>
        </p:spPr>
        <p:txBody>
          <a:bodyPr vert="horz" lIns="91440" tIns="45720" rIns="91440" bIns="45720" rtlCol="0" anchor="ctr"/>
          <a:lstStyle>
            <a:lvl1pPr algn="r">
              <a:defRPr sz="1100">
                <a:solidFill>
                  <a:schemeClr val="tx1">
                    <a:tint val="75000"/>
                  </a:schemeClr>
                </a:solidFill>
                <a:latin typeface="Meiryo UI" panose="020B0604030504040204" pitchFamily="50" charset="-128"/>
                <a:ea typeface="Meiryo UI" panose="020B0604030504040204" pitchFamily="50" charset="-128"/>
              </a:defRPr>
            </a:lvl1pPr>
          </a:lstStyle>
          <a:p>
            <a:fld id="{2A013F82-EE5E-44EE-A61D-E31C6657F26F}" type="slidenum">
              <a:rPr lang="en-US" altLang="ja-JP" noProof="0" smtClean="0"/>
              <a:pPr/>
              <a:t>‹#›</a:t>
            </a:fld>
            <a:endParaRPr lang="ja-JP" altLang="en-US" noProof="0" dirty="0"/>
          </a:p>
        </p:txBody>
      </p:sp>
    </p:spTree>
    <p:extLst>
      <p:ext uri="{BB962C8B-B14F-4D97-AF65-F5344CB8AC3E}">
        <p14:creationId xmlns:p14="http://schemas.microsoft.com/office/powerpoint/2010/main" val="201067881"/>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kumimoji="1" sz="3600" b="1" kern="1200" cap="none" spc="0" baseline="0">
          <a:ln w="9525">
            <a:noFill/>
            <a:prstDash val="solid"/>
          </a:ln>
          <a:solidFill>
            <a:schemeClr val="accent5"/>
          </a:solidFill>
          <a:effectLst/>
          <a:latin typeface="Meiryo UI" panose="020B0604030504040204" pitchFamily="50" charset="-128"/>
          <a:ea typeface="Meiryo UI" panose="020B0604030504040204" pitchFamily="50" charset="-128"/>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1207008" indent="-173736" algn="l" defTabSz="914400" rtl="0" eaLnBrk="1" latinLnBrk="0" hangingPunct="1">
        <a:spcBef>
          <a:spcPts val="600"/>
        </a:spcBef>
        <a:buClr>
          <a:schemeClr val="accent1"/>
        </a:buClr>
        <a:buFont typeface="Arial" pitchFamily="34" charset="0"/>
        <a:buChar char="•"/>
        <a:defRPr kumimoji="1" sz="18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kumimoji="1" sz="18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kumimoji="1" sz="18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kumimoji="1" sz="18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0B9124-8A8B-6046-922B-68E883555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822033-6DCD-2745-90D6-C5DEC4CACB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115BEC2-D94B-FE4C-8930-57899A626B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5E5D0-D971-42E3-81B0-B3F5986EE810}"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AC9511D3-5B12-3D47-AC1F-CBBD7096A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CE9452F-D257-274B-ABAE-F3432B0353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992D9-3FE4-5A44-93FB-4CDAFAC223D5}" type="slidenum">
              <a:rPr kumimoji="1" lang="ja-JP" altLang="en-US" smtClean="0"/>
              <a:t>‹#›</a:t>
            </a:fld>
            <a:endParaRPr kumimoji="1" lang="ja-JP" altLang="en-US"/>
          </a:p>
        </p:txBody>
      </p:sp>
    </p:spTree>
    <p:extLst>
      <p:ext uri="{BB962C8B-B14F-4D97-AF65-F5344CB8AC3E}">
        <p14:creationId xmlns:p14="http://schemas.microsoft.com/office/powerpoint/2010/main" val="306560639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B6FBDA7-51BF-4ECF-B857-EEC92895B1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5D7C2D-FE97-4867-A2F0-C5A7F1FE8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0C7F5D-746D-4FF3-BFEA-F09B8C24E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0541D-72ED-42A4-AF0D-F1CA8C659055}" type="datetime1">
              <a:rPr kumimoji="1" lang="ja-JP" altLang="en-US" smtClean="0"/>
              <a:t>2025/3/18</a:t>
            </a:fld>
            <a:endParaRPr kumimoji="1" lang="ja-JP" altLang="en-US"/>
          </a:p>
        </p:txBody>
      </p:sp>
      <p:sp>
        <p:nvSpPr>
          <p:cNvPr id="5" name="フッター プレースホルダー 4">
            <a:extLst>
              <a:ext uri="{FF2B5EF4-FFF2-40B4-BE49-F238E27FC236}">
                <a16:creationId xmlns:a16="http://schemas.microsoft.com/office/drawing/2014/main" id="{8478156D-D4D5-4DFD-BFBA-29B0A041C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2F69CC3-A4FC-47FA-8543-91358AF4B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67A45-75B9-4FF5-AC65-FAC38EC75004}" type="slidenum">
              <a:rPr kumimoji="1" lang="ja-JP" altLang="en-US" smtClean="0"/>
              <a:t>‹#›</a:t>
            </a:fld>
            <a:endParaRPr kumimoji="1" lang="ja-JP" altLang="en-US"/>
          </a:p>
        </p:txBody>
      </p:sp>
    </p:spTree>
    <p:extLst>
      <p:ext uri="{BB962C8B-B14F-4D97-AF65-F5344CB8AC3E}">
        <p14:creationId xmlns:p14="http://schemas.microsoft.com/office/powerpoint/2010/main" val="176073170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video" Target="https://www.youtube.com/embed/WUqvueNHDaY?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https://www.youtube.com/embed/RkWUmAK0qT8?feature=oembed" TargetMode="External"/><Relationship Id="rId1" Type="http://schemas.openxmlformats.org/officeDocument/2006/relationships/tags" Target="../tags/tag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oleObject" Target="../embeddings/oleObject2.bin"/><Relationship Id="rId1" Type="http://schemas.openxmlformats.org/officeDocument/2006/relationships/slideLayout" Target="../slideLayouts/slideLayout45.xml"/><Relationship Id="rId6" Type="http://schemas.openxmlformats.org/officeDocument/2006/relationships/oleObject" Target="../embeddings/oleObject4.bin"/><Relationship Id="rId5" Type="http://schemas.openxmlformats.org/officeDocument/2006/relationships/image" Target="../media/image42.png"/><Relationship Id="rId4" Type="http://schemas.openxmlformats.org/officeDocument/2006/relationships/oleObject" Target="../embeddings/oleObject3.bin"/><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2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3.xml"/><Relationship Id="rId1" Type="http://schemas.openxmlformats.org/officeDocument/2006/relationships/video" Target="https://www.youtube.com/embed/tw4QlfLDUzU?feature=oembed" TargetMode="Externa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61D7EE-F8C1-4B67-8014-400317C156BD}"/>
              </a:ext>
            </a:extLst>
          </p:cNvPr>
          <p:cNvSpPr>
            <a:spLocks noGrp="1"/>
          </p:cNvSpPr>
          <p:nvPr>
            <p:ph type="ctrTitle"/>
          </p:nvPr>
        </p:nvSpPr>
        <p:spPr>
          <a:xfrm>
            <a:off x="760670" y="2590695"/>
            <a:ext cx="10267950" cy="2112189"/>
          </a:xfrm>
        </p:spPr>
        <p:txBody>
          <a:bodyPr/>
          <a:lstStyle/>
          <a:p>
            <a:r>
              <a:rPr lang="en-US" altLang="ja-JP" sz="6000" dirty="0">
                <a:solidFill>
                  <a:schemeClr val="bg1"/>
                </a:solidFill>
                <a:latin typeface="HGP明朝E" panose="02020900000000000000" pitchFamily="18" charset="-128"/>
                <a:ea typeface="HGP明朝E" panose="02020900000000000000" pitchFamily="18" charset="-128"/>
              </a:rPr>
              <a:t>FACILITATOR</a:t>
            </a:r>
            <a:r>
              <a:rPr lang="ja-JP" altLang="en-US" sz="6000" dirty="0">
                <a:solidFill>
                  <a:schemeClr val="bg1"/>
                </a:solidFill>
                <a:latin typeface="HGP明朝E" panose="02020900000000000000" pitchFamily="18" charset="-128"/>
                <a:ea typeface="HGP明朝E" panose="02020900000000000000" pitchFamily="18" charset="-128"/>
              </a:rPr>
              <a:t>　</a:t>
            </a:r>
          </a:p>
        </p:txBody>
      </p:sp>
      <p:pic>
        <p:nvPicPr>
          <p:cNvPr id="7" name="図 6">
            <a:extLst>
              <a:ext uri="{FF2B5EF4-FFF2-40B4-BE49-F238E27FC236}">
                <a16:creationId xmlns:a16="http://schemas.microsoft.com/office/drawing/2014/main" id="{AC9E55BA-556E-4E07-8D7D-FD4515734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523" y="637149"/>
            <a:ext cx="1836204" cy="1760488"/>
          </a:xfrm>
          <a:prstGeom prst="rect">
            <a:avLst/>
          </a:prstGeom>
        </p:spPr>
      </p:pic>
    </p:spTree>
    <p:extLst>
      <p:ext uri="{BB962C8B-B14F-4D97-AF65-F5344CB8AC3E}">
        <p14:creationId xmlns:p14="http://schemas.microsoft.com/office/powerpoint/2010/main" val="217377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a:extLst>
            <a:ext uri="{FF2B5EF4-FFF2-40B4-BE49-F238E27FC236}">
              <a16:creationId xmlns:a16="http://schemas.microsoft.com/office/drawing/2014/main" id="{C62C4F00-EB2D-52B0-A2B4-142DE3E2A565}"/>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92DB3AF0-C149-E92D-B409-481D4C1DB572}"/>
              </a:ext>
            </a:extLst>
          </p:cNvPr>
          <p:cNvSpPr>
            <a:spLocks noGrp="1"/>
          </p:cNvSpPr>
          <p:nvPr>
            <p:ph type="title"/>
          </p:nvPr>
        </p:nvSpPr>
        <p:spPr>
          <a:xfrm>
            <a:off x="5087723" y="2798378"/>
            <a:ext cx="3495445" cy="1066172"/>
          </a:xfrm>
          <a:scene3d>
            <a:camera prst="orthographicFront"/>
            <a:lightRig rig="threePt" dir="t"/>
          </a:scene3d>
          <a:sp3d>
            <a:bevelT w="127000"/>
            <a:bevelB w="127000"/>
          </a:sp3d>
        </p:spPr>
        <p:txBody>
          <a:bodyPr>
            <a:normAutofit/>
          </a:bodyPr>
          <a:lstStyle/>
          <a:p>
            <a:r>
              <a:rPr lang="ja-JP" altLang="en-US" dirty="0">
                <a:solidFill>
                  <a:schemeClr val="bg1"/>
                </a:solidFill>
                <a:latin typeface="HGP明朝B" panose="02020800000000000000" pitchFamily="18" charset="-128"/>
                <a:ea typeface="HGP明朝B" panose="02020800000000000000" pitchFamily="18" charset="-128"/>
              </a:rPr>
              <a:t>基本理念</a:t>
            </a:r>
            <a:endParaRPr lang="ja-JP" altLang="en-US" dirty="0">
              <a:solidFill>
                <a:schemeClr val="bg1"/>
              </a:solidFill>
              <a:latin typeface="HGP明朝E" panose="02020800000000000000" pitchFamily="18" charset="-128"/>
              <a:ea typeface="HGP明朝E" panose="02020800000000000000" pitchFamily="18" charset="-128"/>
            </a:endParaRPr>
          </a:p>
        </p:txBody>
      </p:sp>
    </p:spTree>
    <p:extLst>
      <p:ext uri="{BB962C8B-B14F-4D97-AF65-F5344CB8AC3E}">
        <p14:creationId xmlns:p14="http://schemas.microsoft.com/office/powerpoint/2010/main" val="300687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a:extLst>
            <a:ext uri="{FF2B5EF4-FFF2-40B4-BE49-F238E27FC236}">
              <a16:creationId xmlns:a16="http://schemas.microsoft.com/office/drawing/2014/main" id="{FB65ADEE-4958-6013-716D-E55008DB2595}"/>
            </a:ext>
          </a:extLst>
        </p:cNvPr>
        <p:cNvGrpSpPr/>
        <p:nvPr/>
      </p:nvGrpSpPr>
      <p:grpSpPr>
        <a:xfrm>
          <a:off x="0" y="0"/>
          <a:ext cx="0" cy="0"/>
          <a:chOff x="0" y="0"/>
          <a:chExt cx="0" cy="0"/>
        </a:xfrm>
      </p:grpSpPr>
      <p:pic>
        <p:nvPicPr>
          <p:cNvPr id="2" name="オンライン メディア 1" title="１．日本のロータリー史">
            <a:hlinkClick r:id="" action="ppaction://media"/>
            <a:extLst>
              <a:ext uri="{FF2B5EF4-FFF2-40B4-BE49-F238E27FC236}">
                <a16:creationId xmlns:a16="http://schemas.microsoft.com/office/drawing/2014/main" id="{0FB8EFEC-BB41-CE1E-215B-EB06E8997B6D}"/>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9471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0C243C-CF0E-DB26-853C-C40BBD6A8917}"/>
              </a:ext>
            </a:extLst>
          </p:cNvPr>
          <p:cNvSpPr>
            <a:spLocks noGrp="1"/>
          </p:cNvSpPr>
          <p:nvPr>
            <p:ph type="ctrTitle"/>
          </p:nvPr>
        </p:nvSpPr>
        <p:spPr>
          <a:xfrm>
            <a:off x="282448" y="2121321"/>
            <a:ext cx="11301984" cy="2387600"/>
          </a:xfrm>
        </p:spPr>
        <p:txBody>
          <a:bodyPr>
            <a:normAutofit fontScale="90000"/>
          </a:bodyPr>
          <a:lstStyle/>
          <a:p>
            <a:r>
              <a:rPr kumimoji="1" lang="ja-JP" altLang="en-US"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ハーバート・テーラーが</a:t>
            </a:r>
            <a:br>
              <a:rPr kumimoji="1" lang="en-US" altLang="ja-JP"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kumimoji="1" lang="ja-JP" altLang="en-US"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再建させた</a:t>
            </a:r>
            <a:br>
              <a:rPr kumimoji="1" lang="en-US" altLang="ja-JP"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br>
            <a:r>
              <a:rPr kumimoji="1" lang="ja-JP" altLang="en-US"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アルミニュウム会社の製品</a:t>
            </a:r>
          </a:p>
        </p:txBody>
      </p:sp>
    </p:spTree>
    <p:extLst>
      <p:ext uri="{BB962C8B-B14F-4D97-AF65-F5344CB8AC3E}">
        <p14:creationId xmlns:p14="http://schemas.microsoft.com/office/powerpoint/2010/main" val="401824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17000" b="-17000"/>
          </a:stretch>
        </a:blipFill>
        <a:effectLst/>
      </p:bgPr>
    </p:bg>
    <p:spTree>
      <p:nvGrpSpPr>
        <p:cNvPr id="1" name="">
          <a:extLst>
            <a:ext uri="{FF2B5EF4-FFF2-40B4-BE49-F238E27FC236}">
              <a16:creationId xmlns:a16="http://schemas.microsoft.com/office/drawing/2014/main" id="{15AC0DDF-60E5-BA49-890A-E4F8E157FA48}"/>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61D2363-3EA5-A4CF-BF6F-857027658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40" y="477521"/>
            <a:ext cx="5651795" cy="5608320"/>
          </a:xfrm>
          <a:prstGeom prst="rect">
            <a:avLst/>
          </a:prstGeom>
        </p:spPr>
      </p:pic>
      <p:pic>
        <p:nvPicPr>
          <p:cNvPr id="8" name="図 7">
            <a:extLst>
              <a:ext uri="{FF2B5EF4-FFF2-40B4-BE49-F238E27FC236}">
                <a16:creationId xmlns:a16="http://schemas.microsoft.com/office/drawing/2014/main" id="{1A16080B-FCD1-30F6-5DCA-97722F15A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567" y="477521"/>
            <a:ext cx="5651795" cy="5642134"/>
          </a:xfrm>
          <a:prstGeom prst="rect">
            <a:avLst/>
          </a:prstGeom>
        </p:spPr>
      </p:pic>
    </p:spTree>
    <p:extLst>
      <p:ext uri="{BB962C8B-B14F-4D97-AF65-F5344CB8AC3E}">
        <p14:creationId xmlns:p14="http://schemas.microsoft.com/office/powerpoint/2010/main" val="2868148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17000" b="-17000"/>
          </a:stretch>
        </a:blipFill>
        <a:effectLst/>
      </p:bgPr>
    </p:bg>
    <p:spTree>
      <p:nvGrpSpPr>
        <p:cNvPr id="1" name="">
          <a:extLst>
            <a:ext uri="{FF2B5EF4-FFF2-40B4-BE49-F238E27FC236}">
              <a16:creationId xmlns:a16="http://schemas.microsoft.com/office/drawing/2014/main" id="{45DB6724-6D58-EDD6-C4CF-03A61384D0A0}"/>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FE12E27-2090-FD01-A5FF-C1781F7C2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472" y="0"/>
            <a:ext cx="6941055" cy="6858000"/>
          </a:xfrm>
          <a:prstGeom prst="rect">
            <a:avLst/>
          </a:prstGeom>
        </p:spPr>
      </p:pic>
    </p:spTree>
    <p:extLst>
      <p:ext uri="{BB962C8B-B14F-4D97-AF65-F5344CB8AC3E}">
        <p14:creationId xmlns:p14="http://schemas.microsoft.com/office/powerpoint/2010/main" val="340940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17000" b="-17000"/>
          </a:stretch>
        </a:blipFill>
        <a:effectLst/>
      </p:bgPr>
    </p:bg>
    <p:spTree>
      <p:nvGrpSpPr>
        <p:cNvPr id="1" name="">
          <a:extLst>
            <a:ext uri="{FF2B5EF4-FFF2-40B4-BE49-F238E27FC236}">
              <a16:creationId xmlns:a16="http://schemas.microsoft.com/office/drawing/2014/main" id="{4C88FA08-716F-E993-6E7D-8A63822FB676}"/>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3F1A8F15-9860-AA11-22EF-1F62EF516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445" y="0"/>
            <a:ext cx="8353109" cy="6858000"/>
          </a:xfrm>
          <a:prstGeom prst="rect">
            <a:avLst/>
          </a:prstGeom>
        </p:spPr>
      </p:pic>
    </p:spTree>
    <p:extLst>
      <p:ext uri="{BB962C8B-B14F-4D97-AF65-F5344CB8AC3E}">
        <p14:creationId xmlns:p14="http://schemas.microsoft.com/office/powerpoint/2010/main" val="138260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17000" b="-17000"/>
          </a:stretch>
        </a:blipFill>
        <a:effectLst/>
      </p:bgPr>
    </p:bg>
    <p:spTree>
      <p:nvGrpSpPr>
        <p:cNvPr id="1" name="">
          <a:extLst>
            <a:ext uri="{FF2B5EF4-FFF2-40B4-BE49-F238E27FC236}">
              <a16:creationId xmlns:a16="http://schemas.microsoft.com/office/drawing/2014/main" id="{7A4B7D0B-B5B6-93B7-F9E0-1620C567473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EF028B0-E0FD-69DB-EB0E-159ADDB53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0" y="741679"/>
            <a:ext cx="6368041" cy="5181599"/>
          </a:xfrm>
          <a:prstGeom prst="rect">
            <a:avLst/>
          </a:prstGeom>
        </p:spPr>
      </p:pic>
      <p:pic>
        <p:nvPicPr>
          <p:cNvPr id="6" name="図 5">
            <a:extLst>
              <a:ext uri="{FF2B5EF4-FFF2-40B4-BE49-F238E27FC236}">
                <a16:creationId xmlns:a16="http://schemas.microsoft.com/office/drawing/2014/main" id="{4E40501C-E6A8-E15C-6E1F-BC74E3208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1600" y="741679"/>
            <a:ext cx="5401043" cy="5262555"/>
          </a:xfrm>
          <a:prstGeom prst="rect">
            <a:avLst/>
          </a:prstGeom>
        </p:spPr>
      </p:pic>
    </p:spTree>
    <p:extLst>
      <p:ext uri="{BB962C8B-B14F-4D97-AF65-F5344CB8AC3E}">
        <p14:creationId xmlns:p14="http://schemas.microsoft.com/office/powerpoint/2010/main" val="2268799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a:extLst>
            <a:ext uri="{FF2B5EF4-FFF2-40B4-BE49-F238E27FC236}">
              <a16:creationId xmlns:a16="http://schemas.microsoft.com/office/drawing/2014/main" id="{E00B2604-C00A-180C-F552-0C4D3648ECE1}"/>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D25227D1-3CDF-FD92-3299-743ECC93C95B}"/>
              </a:ext>
            </a:extLst>
          </p:cNvPr>
          <p:cNvSpPr>
            <a:spLocks noGrp="1"/>
          </p:cNvSpPr>
          <p:nvPr>
            <p:ph type="title"/>
          </p:nvPr>
        </p:nvSpPr>
        <p:spPr>
          <a:xfrm>
            <a:off x="3779521" y="2798378"/>
            <a:ext cx="4803648" cy="1066172"/>
          </a:xfrm>
          <a:scene3d>
            <a:camera prst="orthographicFront"/>
            <a:lightRig rig="threePt" dir="t"/>
          </a:scene3d>
          <a:sp3d>
            <a:bevelT w="127000"/>
            <a:bevelB w="127000"/>
          </a:sp3d>
        </p:spPr>
        <p:txBody>
          <a:bodyPr>
            <a:normAutofit/>
          </a:bodyPr>
          <a:lstStyle/>
          <a:p>
            <a:r>
              <a:rPr lang="ja-JP" altLang="en-US">
                <a:solidFill>
                  <a:schemeClr val="bg1"/>
                </a:solidFill>
                <a:latin typeface="HGP明朝E" panose="02020800000000000000" pitchFamily="18" charset="-128"/>
                <a:ea typeface="HGP明朝E" panose="02020800000000000000" pitchFamily="18" charset="-128"/>
              </a:rPr>
              <a:t>日本のロータリー史</a:t>
            </a:r>
            <a:endParaRPr lang="ja-JP" altLang="en-US" dirty="0">
              <a:solidFill>
                <a:schemeClr val="bg1"/>
              </a:solidFill>
              <a:latin typeface="HGP明朝E" panose="02020800000000000000" pitchFamily="18" charset="-128"/>
              <a:ea typeface="HGP明朝E" panose="02020800000000000000" pitchFamily="18" charset="-128"/>
            </a:endParaRPr>
          </a:p>
        </p:txBody>
      </p:sp>
    </p:spTree>
    <p:extLst>
      <p:ext uri="{BB962C8B-B14F-4D97-AF65-F5344CB8AC3E}">
        <p14:creationId xmlns:p14="http://schemas.microsoft.com/office/powerpoint/2010/main" val="287493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40235"/>
            <a:ext cx="11826240" cy="1325563"/>
          </a:xfrm>
        </p:spPr>
        <p:txBody>
          <a:bodyPr>
            <a:noAutofit/>
          </a:bodyPr>
          <a:lstStyle/>
          <a:p>
            <a:endParaRPr kumimoji="1" lang="ja-JP" altLang="en-US" sz="6000" dirty="0">
              <a:solidFill>
                <a:schemeClr val="bg1"/>
              </a:solidFill>
            </a:endParaRPr>
          </a:p>
        </p:txBody>
      </p:sp>
      <p:pic>
        <p:nvPicPr>
          <p:cNvPr id="4" name="オンライン メディア 3" title="2．ロータリーのルーツ">
            <a:hlinkClick r:id="" action="ppaction://media"/>
            <a:extLst>
              <a:ext uri="{FF2B5EF4-FFF2-40B4-BE49-F238E27FC236}">
                <a16:creationId xmlns:a16="http://schemas.microsoft.com/office/drawing/2014/main" id="{CECCA655-A7FC-3679-7A67-BCC89B49DCB7}"/>
              </a:ext>
            </a:extLst>
          </p:cNvPr>
          <p:cNvPicPr>
            <a:picLocks noRot="1" noChangeAspect="1"/>
          </p:cNvPicPr>
          <p:nvPr>
            <a:videoFile r:link="rId2"/>
          </p:nvPr>
        </p:nvPicPr>
        <p:blipFill>
          <a:blip r:embed="rId4"/>
          <a:stretch>
            <a:fillRect/>
          </a:stretch>
        </p:blipFill>
        <p:spPr>
          <a:xfrm>
            <a:off x="1524000" y="0"/>
            <a:ext cx="9144000" cy="6858000"/>
          </a:xfrm>
          <a:prstGeom prst="rect">
            <a:avLst/>
          </a:prstGeom>
        </p:spPr>
      </p:pic>
    </p:spTree>
    <p:custDataLst>
      <p:tags r:id="rId1"/>
    </p:custDataLst>
    <p:extLst>
      <p:ext uri="{BB962C8B-B14F-4D97-AF65-F5344CB8AC3E}">
        <p14:creationId xmlns:p14="http://schemas.microsoft.com/office/powerpoint/2010/main" val="329546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61D7EE-F8C1-4B67-8014-400317C156BD}"/>
              </a:ext>
            </a:extLst>
          </p:cNvPr>
          <p:cNvSpPr>
            <a:spLocks noGrp="1"/>
          </p:cNvSpPr>
          <p:nvPr>
            <p:ph type="ctrTitle"/>
          </p:nvPr>
        </p:nvSpPr>
        <p:spPr>
          <a:xfrm>
            <a:off x="2155794" y="3445682"/>
            <a:ext cx="7772400" cy="950582"/>
          </a:xfrm>
        </p:spPr>
        <p:txBody>
          <a:bodyPr/>
          <a:lstStyle/>
          <a:p>
            <a:r>
              <a:rPr lang="en-US" altLang="ja-JP" sz="6000" dirty="0">
                <a:solidFill>
                  <a:schemeClr val="bg1"/>
                </a:solidFill>
                <a:latin typeface="HGS明朝B" panose="02020800000000000000" pitchFamily="18" charset="-128"/>
                <a:ea typeface="HGS明朝B" panose="02020800000000000000" pitchFamily="18" charset="-128"/>
              </a:rPr>
              <a:t>The Roots of Rotary</a:t>
            </a:r>
            <a:endParaRPr lang="ja-JP" altLang="en-US" sz="6000" dirty="0">
              <a:solidFill>
                <a:schemeClr val="bg1"/>
              </a:solidFill>
              <a:latin typeface="HGS明朝B" panose="02020800000000000000" pitchFamily="18" charset="-128"/>
              <a:ea typeface="HGS明朝B" panose="02020800000000000000" pitchFamily="18" charset="-128"/>
            </a:endParaRPr>
          </a:p>
        </p:txBody>
      </p:sp>
      <p:sp>
        <p:nvSpPr>
          <p:cNvPr id="3" name="字幕 2">
            <a:extLst>
              <a:ext uri="{FF2B5EF4-FFF2-40B4-BE49-F238E27FC236}">
                <a16:creationId xmlns:a16="http://schemas.microsoft.com/office/drawing/2014/main" id="{9311D538-C478-41A2-A967-521972A2FD55}"/>
              </a:ext>
            </a:extLst>
          </p:cNvPr>
          <p:cNvSpPr>
            <a:spLocks noGrp="1"/>
          </p:cNvSpPr>
          <p:nvPr>
            <p:ph type="subTitle" idx="1"/>
          </p:nvPr>
        </p:nvSpPr>
        <p:spPr>
          <a:xfrm>
            <a:off x="3425932" y="5274069"/>
            <a:ext cx="8230985" cy="511598"/>
          </a:xfrm>
        </p:spPr>
        <p:txBody>
          <a:bodyPr/>
          <a:lstStyle/>
          <a:p>
            <a:r>
              <a:rPr kumimoji="1" lang="ja-JP" altLang="en-US" dirty="0">
                <a:solidFill>
                  <a:schemeClr val="bg1"/>
                </a:solidFill>
                <a:latin typeface="HGS明朝B" panose="02020800000000000000" pitchFamily="18" charset="-128"/>
                <a:ea typeface="HGS明朝B" panose="02020800000000000000" pitchFamily="18" charset="-128"/>
              </a:rPr>
              <a:t>　　　　</a:t>
            </a:r>
            <a:r>
              <a:rPr kumimoji="1" lang="en-US" altLang="ja-JP" sz="2400" dirty="0">
                <a:solidFill>
                  <a:schemeClr val="bg1"/>
                </a:solidFill>
                <a:latin typeface="HGS明朝B" panose="02020800000000000000" pitchFamily="18" charset="-128"/>
                <a:ea typeface="HGS明朝B" panose="02020800000000000000" pitchFamily="18" charset="-128"/>
              </a:rPr>
              <a:t>RLI</a:t>
            </a:r>
            <a:r>
              <a:rPr kumimoji="1" lang="ja-JP" altLang="en-US" sz="2200" dirty="0">
                <a:solidFill>
                  <a:schemeClr val="bg1"/>
                </a:solidFill>
                <a:latin typeface="HGS明朝B" panose="02020800000000000000" pitchFamily="18" charset="-128"/>
                <a:ea typeface="HGS明朝B" panose="02020800000000000000" pitchFamily="18" charset="-128"/>
              </a:rPr>
              <a:t>日本支部　ファシリテーター委員長　　  </a:t>
            </a:r>
            <a:endParaRPr lang="ja-JP" altLang="en-US" sz="2200" dirty="0">
              <a:solidFill>
                <a:schemeClr val="bg1"/>
              </a:solidFill>
              <a:latin typeface="HGS明朝B" panose="02020800000000000000" pitchFamily="18" charset="-128"/>
              <a:ea typeface="HGS明朝B" panose="02020800000000000000" pitchFamily="18" charset="-128"/>
            </a:endParaRPr>
          </a:p>
        </p:txBody>
      </p:sp>
      <p:pic>
        <p:nvPicPr>
          <p:cNvPr id="7" name="図 6">
            <a:extLst>
              <a:ext uri="{FF2B5EF4-FFF2-40B4-BE49-F238E27FC236}">
                <a16:creationId xmlns:a16="http://schemas.microsoft.com/office/drawing/2014/main" id="{AC9E55BA-556E-4E07-8D7D-FD4515734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103" y="1767840"/>
            <a:ext cx="1755793" cy="1677842"/>
          </a:xfrm>
          <a:prstGeom prst="rect">
            <a:avLst/>
          </a:prstGeom>
        </p:spPr>
      </p:pic>
      <p:sp>
        <p:nvSpPr>
          <p:cNvPr id="4" name="正方形/長方形 3">
            <a:extLst>
              <a:ext uri="{FF2B5EF4-FFF2-40B4-BE49-F238E27FC236}">
                <a16:creationId xmlns:a16="http://schemas.microsoft.com/office/drawing/2014/main" id="{E767C043-FF7C-4108-AA6B-072FDC6A31F1}"/>
              </a:ext>
            </a:extLst>
          </p:cNvPr>
          <p:cNvSpPr/>
          <p:nvPr/>
        </p:nvSpPr>
        <p:spPr>
          <a:xfrm>
            <a:off x="6538453" y="5827701"/>
            <a:ext cx="5653547" cy="511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中村　靖治　（吉川</a:t>
            </a:r>
            <a:r>
              <a:rPr kumimoji="1" lang="en-US" altLang="ja-JP" sz="24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RC</a:t>
            </a:r>
            <a:r>
              <a:rPr kumimoji="1" lang="ja-JP" altLang="en-US" sz="24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a:t>
            </a:r>
            <a:endParaRPr kumimoji="1" lang="en-US" altLang="ja-JP" sz="24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endParaRPr>
          </a:p>
        </p:txBody>
      </p:sp>
      <p:pic>
        <p:nvPicPr>
          <p:cNvPr id="10" name="図 9">
            <a:extLst>
              <a:ext uri="{FF2B5EF4-FFF2-40B4-BE49-F238E27FC236}">
                <a16:creationId xmlns:a16="http://schemas.microsoft.com/office/drawing/2014/main" id="{F0A42736-CEC0-44DD-A907-1F4B45B85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725" y="5380755"/>
            <a:ext cx="601684" cy="425929"/>
          </a:xfrm>
          <a:prstGeom prst="rect">
            <a:avLst/>
          </a:prstGeom>
        </p:spPr>
      </p:pic>
      <p:pic>
        <p:nvPicPr>
          <p:cNvPr id="15" name="図 14">
            <a:extLst>
              <a:ext uri="{FF2B5EF4-FFF2-40B4-BE49-F238E27FC236}">
                <a16:creationId xmlns:a16="http://schemas.microsoft.com/office/drawing/2014/main" id="{8CECC072-FD7B-44BF-992A-6EA564198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90" y="351069"/>
            <a:ext cx="2057400" cy="1155700"/>
          </a:xfrm>
          <a:prstGeom prst="rect">
            <a:avLst/>
          </a:prstGeom>
        </p:spPr>
      </p:pic>
      <p:sp>
        <p:nvSpPr>
          <p:cNvPr id="16" name="正方形/長方形 15">
            <a:extLst>
              <a:ext uri="{FF2B5EF4-FFF2-40B4-BE49-F238E27FC236}">
                <a16:creationId xmlns:a16="http://schemas.microsoft.com/office/drawing/2014/main" id="{8DCB8A35-FEE0-4499-8CFA-38B84583E197}"/>
              </a:ext>
            </a:extLst>
          </p:cNvPr>
          <p:cNvSpPr/>
          <p:nvPr/>
        </p:nvSpPr>
        <p:spPr>
          <a:xfrm>
            <a:off x="405064" y="352926"/>
            <a:ext cx="2077452" cy="29677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正方形/長方形 16">
            <a:extLst>
              <a:ext uri="{FF2B5EF4-FFF2-40B4-BE49-F238E27FC236}">
                <a16:creationId xmlns:a16="http://schemas.microsoft.com/office/drawing/2014/main" id="{4B058C3D-E553-46C8-803C-523B5B31F8ED}"/>
              </a:ext>
            </a:extLst>
          </p:cNvPr>
          <p:cNvSpPr/>
          <p:nvPr/>
        </p:nvSpPr>
        <p:spPr>
          <a:xfrm>
            <a:off x="415090" y="1078237"/>
            <a:ext cx="1317457" cy="2967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a:cs typeface="+mn-cs"/>
              </a:rPr>
              <a:t>District </a:t>
            </a:r>
            <a:r>
              <a:rPr lang="en-US" altLang="ja-JP" sz="1400" b="1" dirty="0">
                <a:solidFill>
                  <a:srgbClr val="000000"/>
                </a:solidFill>
                <a:latin typeface="Arial"/>
                <a:ea typeface="ＭＳ Ｐゴシック"/>
              </a:rPr>
              <a:t>274</a:t>
            </a:r>
            <a:r>
              <a:rPr kumimoji="1" lang="en-US" altLang="ja-JP" sz="1400" b="1" i="0" u="none" strike="noStrike" kern="1200" cap="none" spc="0" normalizeH="0" baseline="0" noProof="0" dirty="0">
                <a:ln>
                  <a:noFill/>
                </a:ln>
                <a:solidFill>
                  <a:srgbClr val="000000"/>
                </a:solidFill>
                <a:effectLst/>
                <a:uLnTx/>
                <a:uFillTx/>
                <a:latin typeface="Arial"/>
                <a:ea typeface="ＭＳ Ｐゴシック"/>
                <a:cs typeface="+mn-cs"/>
              </a:rPr>
              <a:t>0</a:t>
            </a:r>
          </a:p>
        </p:txBody>
      </p:sp>
    </p:spTree>
    <p:extLst>
      <p:ext uri="{BB962C8B-B14F-4D97-AF65-F5344CB8AC3E}">
        <p14:creationId xmlns:p14="http://schemas.microsoft.com/office/powerpoint/2010/main" val="3609746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RLI_01 2">
            <a:extLst>
              <a:ext uri="{FF2B5EF4-FFF2-40B4-BE49-F238E27FC236}">
                <a16:creationId xmlns:a16="http://schemas.microsoft.com/office/drawing/2014/main" id="{11F0C235-1D95-D023-ACDC-E8488CC900B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17513" y="0"/>
            <a:ext cx="11356975" cy="6858000"/>
          </a:xfrm>
          <a:prstGeom prst="rect">
            <a:avLst/>
          </a:prstGeom>
        </p:spPr>
      </p:pic>
    </p:spTree>
    <p:extLst>
      <p:ext uri="{BB962C8B-B14F-4D97-AF65-F5344CB8AC3E}">
        <p14:creationId xmlns:p14="http://schemas.microsoft.com/office/powerpoint/2010/main" val="42934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タイトル 1">
            <a:extLst>
              <a:ext uri="{FF2B5EF4-FFF2-40B4-BE49-F238E27FC236}">
                <a16:creationId xmlns:a16="http://schemas.microsoft.com/office/drawing/2014/main" id="{6A734255-1132-4FA6-93B1-0FD4C57C71E0}"/>
              </a:ext>
            </a:extLst>
          </p:cNvPr>
          <p:cNvSpPr>
            <a:spLocks noGrp="1"/>
          </p:cNvSpPr>
          <p:nvPr>
            <p:ph type="title"/>
          </p:nvPr>
        </p:nvSpPr>
        <p:spPr>
          <a:xfrm>
            <a:off x="2661814" y="620689"/>
            <a:ext cx="7143750" cy="1127125"/>
          </a:xfrm>
        </p:spPr>
        <p:txBody>
          <a:bodyPr/>
          <a:lstStyle/>
          <a:p>
            <a:pPr>
              <a:defRPr/>
            </a:pPr>
            <a:br>
              <a:rPr lang="en-US" altLang="ja-JP" dirty="0">
                <a:latin typeface="HGPｺﾞｼｯｸE" pitchFamily="50" charset="-128"/>
                <a:ea typeface="HGPｺﾞｼｯｸE" pitchFamily="50" charset="-128"/>
              </a:rPr>
            </a:br>
            <a:r>
              <a:rPr lang="ja-JP" altLang="en-US" sz="3600" dirty="0">
                <a:solidFill>
                  <a:schemeClr val="tx1"/>
                </a:solidFill>
                <a:latin typeface="HGP明朝B" panose="02020800000000000000" pitchFamily="18" charset="-128"/>
                <a:ea typeface="HGP明朝B" panose="02020800000000000000" pitchFamily="18" charset="-128"/>
              </a:rPr>
              <a:t>行政組織でも営利団体でもない</a:t>
            </a:r>
            <a:br>
              <a:rPr lang="en-US" altLang="ja-JP" sz="3600" dirty="0">
                <a:solidFill>
                  <a:schemeClr val="tx1"/>
                </a:solidFill>
                <a:latin typeface="HGP明朝B" panose="02020800000000000000" pitchFamily="18" charset="-128"/>
                <a:ea typeface="HGP明朝B" panose="02020800000000000000" pitchFamily="18" charset="-128"/>
              </a:rPr>
            </a:br>
            <a:r>
              <a:rPr lang="ja-JP" altLang="en-US" sz="3600" dirty="0">
                <a:solidFill>
                  <a:schemeClr val="tx1"/>
                </a:solidFill>
                <a:latin typeface="HGP明朝B" panose="02020800000000000000" pitchFamily="18" charset="-128"/>
                <a:ea typeface="HGP明朝B" panose="02020800000000000000" pitchFamily="18" charset="-128"/>
              </a:rPr>
              <a:t>善意の団体が、</a:t>
            </a:r>
            <a:r>
              <a:rPr lang="ja-JP" altLang="en-US" sz="3600" dirty="0">
                <a:solidFill>
                  <a:srgbClr val="FFFF00"/>
                </a:solidFill>
                <a:latin typeface="HGP明朝B" panose="02020800000000000000" pitchFamily="18" charset="-128"/>
                <a:ea typeface="HGP明朝B" panose="02020800000000000000" pitchFamily="18" charset="-128"/>
              </a:rPr>
              <a:t>（</a:t>
            </a:r>
            <a:r>
              <a:rPr lang="ja-JP" altLang="en-US" sz="2800" dirty="0">
                <a:solidFill>
                  <a:srgbClr val="FFFF00"/>
                </a:solidFill>
                <a:latin typeface="HGP明朝B" panose="02020800000000000000" pitchFamily="18" charset="-128"/>
                <a:ea typeface="HGP明朝B" panose="02020800000000000000" pitchFamily="18" charset="-128"/>
              </a:rPr>
              <a:t>ロータリーが</a:t>
            </a:r>
            <a:r>
              <a:rPr lang="ja-JP" altLang="en-US" sz="3600" dirty="0">
                <a:solidFill>
                  <a:srgbClr val="FFFF00"/>
                </a:solidFill>
                <a:latin typeface="HGP明朝B" panose="02020800000000000000" pitchFamily="18" charset="-128"/>
                <a:ea typeface="HGP明朝B" panose="02020800000000000000" pitchFamily="18" charset="-128"/>
              </a:rPr>
              <a:t>）</a:t>
            </a:r>
            <a:br>
              <a:rPr lang="en-US" altLang="ja-JP" sz="3600" dirty="0">
                <a:solidFill>
                  <a:srgbClr val="FFFF00"/>
                </a:solidFill>
                <a:latin typeface="HGP明朝B" panose="02020800000000000000" pitchFamily="18" charset="-128"/>
                <a:ea typeface="HGP明朝B" panose="02020800000000000000" pitchFamily="18" charset="-128"/>
              </a:rPr>
            </a:br>
            <a:endParaRPr lang="ja-JP" altLang="en-US" dirty="0">
              <a:solidFill>
                <a:srgbClr val="FFFF00"/>
              </a:solidFill>
              <a:latin typeface="HGP明朝B" panose="02020800000000000000" pitchFamily="18" charset="-128"/>
              <a:ea typeface="HGP明朝B" panose="02020800000000000000" pitchFamily="18" charset="-128"/>
            </a:endParaRPr>
          </a:p>
        </p:txBody>
      </p:sp>
      <p:sp>
        <p:nvSpPr>
          <p:cNvPr id="39939" name="コンテンツ プレースホルダ 2">
            <a:extLst>
              <a:ext uri="{FF2B5EF4-FFF2-40B4-BE49-F238E27FC236}">
                <a16:creationId xmlns:a16="http://schemas.microsoft.com/office/drawing/2014/main" id="{46553A54-03BD-481D-BC87-E1D00F65580C}"/>
              </a:ext>
            </a:extLst>
          </p:cNvPr>
          <p:cNvSpPr>
            <a:spLocks noGrp="1"/>
          </p:cNvSpPr>
          <p:nvPr>
            <p:ph idx="1"/>
          </p:nvPr>
        </p:nvSpPr>
        <p:spPr>
          <a:xfrm>
            <a:off x="2639616" y="2276872"/>
            <a:ext cx="7543800" cy="4114800"/>
          </a:xfrm>
        </p:spPr>
        <p:txBody>
          <a:bodyPr/>
          <a:lstStyle/>
          <a:p>
            <a:pPr>
              <a:buFontTx/>
              <a:buNone/>
              <a:defRPr/>
            </a:pPr>
            <a:r>
              <a:rPr lang="ja-JP" altLang="en-US" dirty="0">
                <a:latin typeface="HGP明朝B" panose="02020800000000000000" pitchFamily="18" charset="-128"/>
                <a:ea typeface="HGP明朝B" panose="02020800000000000000" pitchFamily="18" charset="-128"/>
              </a:rPr>
              <a:t>何故　</a:t>
            </a:r>
            <a:endParaRPr lang="en-US" altLang="ja-JP" dirty="0">
              <a:latin typeface="HGP明朝B" panose="02020800000000000000" pitchFamily="18" charset="-128"/>
              <a:ea typeface="HGP明朝B" panose="02020800000000000000" pitchFamily="18" charset="-128"/>
            </a:endParaRPr>
          </a:p>
          <a:p>
            <a:pPr>
              <a:buFontTx/>
              <a:buNone/>
              <a:defRPr/>
            </a:pPr>
            <a:r>
              <a:rPr lang="ja-JP" altLang="en-US" dirty="0">
                <a:latin typeface="HGP明朝B" panose="02020800000000000000" pitchFamily="18" charset="-128"/>
                <a:ea typeface="HGP明朝B" panose="02020800000000000000" pitchFamily="18" charset="-128"/>
              </a:rPr>
              <a:t>１００年の歴史を超えて生き続けるのか！</a:t>
            </a:r>
            <a:endParaRPr lang="en-US" altLang="ja-JP" dirty="0">
              <a:latin typeface="HGP明朝B" panose="02020800000000000000" pitchFamily="18" charset="-128"/>
              <a:ea typeface="HGP明朝B" panose="02020800000000000000" pitchFamily="18" charset="-128"/>
            </a:endParaRPr>
          </a:p>
          <a:p>
            <a:pPr>
              <a:buFontTx/>
              <a:buNone/>
              <a:defRPr/>
            </a:pPr>
            <a:r>
              <a:rPr lang="ja-JP" altLang="en-US" dirty="0">
                <a:latin typeface="HGP明朝B" panose="02020800000000000000" pitchFamily="18" charset="-128"/>
                <a:ea typeface="HGP明朝B" panose="02020800000000000000" pitchFamily="18" charset="-128"/>
              </a:rPr>
              <a:t>その秘密は、</a:t>
            </a:r>
            <a:endParaRPr lang="en-US" altLang="ja-JP" dirty="0">
              <a:latin typeface="HGP明朝B" panose="02020800000000000000" pitchFamily="18" charset="-128"/>
              <a:ea typeface="HGP明朝B" panose="02020800000000000000" pitchFamily="18" charset="-128"/>
            </a:endParaRPr>
          </a:p>
          <a:p>
            <a:pPr>
              <a:buFontTx/>
              <a:buNone/>
              <a:defRPr/>
            </a:pPr>
            <a:r>
              <a:rPr lang="ja-JP" altLang="en-US" dirty="0">
                <a:solidFill>
                  <a:srgbClr val="FFFF00"/>
                </a:solidFill>
                <a:latin typeface="HGP明朝B" panose="02020800000000000000" pitchFamily="18" charset="-128"/>
                <a:ea typeface="HGP明朝B" panose="02020800000000000000" pitchFamily="18" charset="-128"/>
              </a:rPr>
              <a:t>職業</a:t>
            </a:r>
            <a:r>
              <a:rPr lang="ja-JP" altLang="en-US" dirty="0">
                <a:latin typeface="HGP明朝B" panose="02020800000000000000" pitchFamily="18" charset="-128"/>
                <a:ea typeface="HGP明朝B" panose="02020800000000000000" pitchFamily="18" charset="-128"/>
              </a:rPr>
              <a:t>を通じて他者にサービス（奉仕）する</a:t>
            </a:r>
            <a:endParaRPr lang="en-US" altLang="ja-JP" dirty="0">
              <a:latin typeface="HGP明朝B" panose="02020800000000000000" pitchFamily="18" charset="-128"/>
              <a:ea typeface="HGP明朝B" panose="02020800000000000000" pitchFamily="18" charset="-128"/>
            </a:endParaRPr>
          </a:p>
          <a:p>
            <a:pPr>
              <a:buFontTx/>
              <a:buNone/>
              <a:defRPr/>
            </a:pPr>
            <a:r>
              <a:rPr lang="ja-JP" altLang="en-US" dirty="0">
                <a:latin typeface="HGP明朝B" panose="02020800000000000000" pitchFamily="18" charset="-128"/>
                <a:ea typeface="HGP明朝B" panose="02020800000000000000" pitchFamily="18" charset="-128"/>
              </a:rPr>
              <a:t>　　　　　　　　　　ロータリー精神にあった！</a:t>
            </a:r>
            <a:endParaRPr lang="en-US" altLang="ja-JP" dirty="0">
              <a:latin typeface="HGP明朝B" panose="02020800000000000000" pitchFamily="18" charset="-128"/>
              <a:ea typeface="HGP明朝B" panose="02020800000000000000" pitchFamily="18" charset="-128"/>
            </a:endParaRPr>
          </a:p>
          <a:p>
            <a:pPr>
              <a:buFontTx/>
              <a:buNone/>
              <a:defRPr/>
            </a:pPr>
            <a:endParaRPr lang="en-US" altLang="ja-JP" dirty="0">
              <a:latin typeface="HGP明朝B" panose="02020800000000000000" pitchFamily="18" charset="-128"/>
              <a:ea typeface="HGP明朝B" panose="02020800000000000000" pitchFamily="18" charset="-128"/>
            </a:endParaRPr>
          </a:p>
          <a:p>
            <a:pPr>
              <a:buFontTx/>
              <a:buNone/>
              <a:defRPr/>
            </a:pPr>
            <a:r>
              <a:rPr lang="ja-JP" altLang="en-US" dirty="0">
                <a:latin typeface="HGP明朝B" panose="02020800000000000000" pitchFamily="18" charset="-128"/>
                <a:ea typeface="HGP明朝B" panose="02020800000000000000" pitchFamily="18" charset="-128"/>
              </a:rPr>
              <a:t>　　　　　　　　　</a:t>
            </a:r>
            <a:r>
              <a:rPr lang="ja-JP" altLang="en-US" sz="2800" dirty="0">
                <a:latin typeface="HGP明朝B" panose="02020800000000000000" pitchFamily="18" charset="-128"/>
                <a:ea typeface="HGP明朝B" panose="02020800000000000000" pitchFamily="18" charset="-128"/>
              </a:rPr>
              <a:t>　　　　</a:t>
            </a:r>
            <a:r>
              <a:rPr lang="ja-JP" altLang="en-US" sz="2000" dirty="0">
                <a:latin typeface="HGP明朝B" panose="02020800000000000000" pitchFamily="18" charset="-128"/>
                <a:ea typeface="HGP明朝B" panose="02020800000000000000" pitchFamily="18" charset="-128"/>
              </a:rPr>
              <a:t>Ｄ２６６０、大阪北ＲＣ、ＰＤＧ菅生浩三</a:t>
            </a:r>
            <a:endParaRPr lang="ja-JP" altLang="en-US" sz="2800" dirty="0">
              <a:latin typeface="HGP明朝B" panose="02020800000000000000" pitchFamily="18" charset="-128"/>
              <a:ea typeface="HGP明朝B" panose="02020800000000000000" pitchFamily="18"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4" name="コンテンツ プレースホルダ 6" descr="post card Rotary.gif">
            <a:extLst>
              <a:ext uri="{FF2B5EF4-FFF2-40B4-BE49-F238E27FC236}">
                <a16:creationId xmlns:a16="http://schemas.microsoft.com/office/drawing/2014/main" id="{32AD8A8D-8B16-32F3-28AD-A276B1510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87" y="357187"/>
            <a:ext cx="5000625"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68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1D3FA7F0-0077-7721-A9D4-0D77629A6CEB}"/>
              </a:ext>
            </a:extLst>
          </p:cNvPr>
          <p:cNvGraphicFramePr>
            <a:graphicFrameLocks noChangeAspect="1"/>
          </p:cNvGraphicFramePr>
          <p:nvPr/>
        </p:nvGraphicFramePr>
        <p:xfrm>
          <a:off x="3600140" y="560685"/>
          <a:ext cx="4699000" cy="6072188"/>
        </p:xfrm>
        <a:graphic>
          <a:graphicData uri="http://schemas.openxmlformats.org/presentationml/2006/ole">
            <mc:AlternateContent xmlns:mc="http://schemas.openxmlformats.org/markup-compatibility/2006">
              <mc:Choice xmlns:v="urn:schemas-microsoft-com:vml" Requires="v">
                <p:oleObj name="Acrobat Document" r:id="rId2" imgW="6173640" imgH="7956000" progId="AcroExch.Document.7">
                  <p:embed/>
                </p:oleObj>
              </mc:Choice>
              <mc:Fallback>
                <p:oleObj name="Acrobat Document" r:id="rId2" imgW="6173640" imgH="7956000" progId="AcroExch.Document.7">
                  <p:embed/>
                  <p:pic>
                    <p:nvPicPr>
                      <p:cNvPr id="4" name="Object 2">
                        <a:extLst>
                          <a:ext uri="{FF2B5EF4-FFF2-40B4-BE49-F238E27FC236}">
                            <a16:creationId xmlns:a16="http://schemas.microsoft.com/office/drawing/2014/main" id="{1D3FA7F0-0077-7721-A9D4-0D77629A6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140" y="560685"/>
                        <a:ext cx="4699000"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87552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40235"/>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sp>
        <p:nvSpPr>
          <p:cNvPr id="5" name="正方形/長方形 4"/>
          <p:cNvSpPr/>
          <p:nvPr/>
        </p:nvSpPr>
        <p:spPr>
          <a:xfrm>
            <a:off x="503207" y="613871"/>
            <a:ext cx="1168879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800" b="0" i="0" u="none" strike="noStrike" kern="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シカゴ、繁栄と貧困のせめぎあう街</a:t>
            </a:r>
            <a:endParaRPr kumimoji="0" lang="ja-JP" altLang="en-US" sz="48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p:cNvPicPr>
            <a:picLocks noChangeAspect="1"/>
          </p:cNvPicPr>
          <p:nvPr/>
        </p:nvPicPr>
        <p:blipFill>
          <a:blip r:embed="rId3"/>
          <a:stretch>
            <a:fillRect/>
          </a:stretch>
        </p:blipFill>
        <p:spPr>
          <a:xfrm>
            <a:off x="646477" y="1540235"/>
            <a:ext cx="5310458" cy="4270391"/>
          </a:xfrm>
          <a:prstGeom prst="rect">
            <a:avLst/>
          </a:prstGeom>
        </p:spPr>
      </p:pic>
      <p:pic>
        <p:nvPicPr>
          <p:cNvPr id="4" name="図 3"/>
          <p:cNvPicPr>
            <a:picLocks noChangeAspect="1"/>
          </p:cNvPicPr>
          <p:nvPr/>
        </p:nvPicPr>
        <p:blipFill>
          <a:blip r:embed="rId4"/>
          <a:stretch>
            <a:fillRect/>
          </a:stretch>
        </p:blipFill>
        <p:spPr>
          <a:xfrm>
            <a:off x="6235066" y="2203016"/>
            <a:ext cx="5453152" cy="4270391"/>
          </a:xfrm>
          <a:prstGeom prst="rect">
            <a:avLst/>
          </a:prstGeom>
        </p:spPr>
      </p:pic>
    </p:spTree>
    <p:custDataLst>
      <p:tags r:id="rId1"/>
    </p:custDataLst>
    <p:extLst>
      <p:ext uri="{BB962C8B-B14F-4D97-AF65-F5344CB8AC3E}">
        <p14:creationId xmlns:p14="http://schemas.microsoft.com/office/powerpoint/2010/main" val="3498002758"/>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40235"/>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sp>
        <p:nvSpPr>
          <p:cNvPr id="3" name="正方形/長方形 2"/>
          <p:cNvSpPr/>
          <p:nvPr/>
        </p:nvSpPr>
        <p:spPr>
          <a:xfrm>
            <a:off x="341905" y="974053"/>
            <a:ext cx="4822949"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増加する人口を</a:t>
            </a:r>
            <a:endParaRPr kumimoji="0" lang="en-US" altLang="ja-JP"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支えるために大量の食品がゴミとなり、</a:t>
            </a:r>
            <a:endParaRPr kumimoji="0" lang="en-US" altLang="ja-JP"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未処理のまま</a:t>
            </a:r>
            <a:endParaRPr kumimoji="0" lang="en-US" altLang="ja-JP"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ミシガン湖に</a:t>
            </a:r>
            <a:endParaRPr kumimoji="0" lang="en-US" altLang="ja-JP"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廃棄された。</a:t>
            </a:r>
            <a:endParaRPr kumimoji="0" lang="en-US" altLang="ja-JP"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pic>
        <p:nvPicPr>
          <p:cNvPr id="5" name="図 4"/>
          <p:cNvPicPr>
            <a:picLocks noChangeAspect="1"/>
          </p:cNvPicPr>
          <p:nvPr/>
        </p:nvPicPr>
        <p:blipFill>
          <a:blip r:embed="rId3"/>
          <a:stretch>
            <a:fillRect/>
          </a:stretch>
        </p:blipFill>
        <p:spPr>
          <a:xfrm>
            <a:off x="5164854" y="992149"/>
            <a:ext cx="6854448" cy="4891798"/>
          </a:xfrm>
          <a:prstGeom prst="rect">
            <a:avLst/>
          </a:prstGeom>
        </p:spPr>
      </p:pic>
    </p:spTree>
    <p:custDataLst>
      <p:tags r:id="rId1"/>
    </p:custDataLst>
    <p:extLst>
      <p:ext uri="{BB962C8B-B14F-4D97-AF65-F5344CB8AC3E}">
        <p14:creationId xmlns:p14="http://schemas.microsoft.com/office/powerpoint/2010/main" val="1796309881"/>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28572" y="764233"/>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sp>
        <p:nvSpPr>
          <p:cNvPr id="5" name="正方形/長方形 4"/>
          <p:cNvSpPr/>
          <p:nvPr/>
        </p:nvSpPr>
        <p:spPr>
          <a:xfrm>
            <a:off x="2297950" y="5351610"/>
            <a:ext cx="90543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コレラ、天然痘、チフス、ジフテリア</a:t>
            </a:r>
            <a:endParaRPr kumimoji="0" lang="en-US" altLang="ja-JP" sz="3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　　　　　　　　・・・　あらゆる感染症が流行した。</a:t>
            </a:r>
            <a:endParaRPr kumimoji="0" lang="en-US" altLang="ja-JP" sz="3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pic>
        <p:nvPicPr>
          <p:cNvPr id="7" name="図 6"/>
          <p:cNvPicPr>
            <a:picLocks noChangeAspect="1"/>
          </p:cNvPicPr>
          <p:nvPr/>
        </p:nvPicPr>
        <p:blipFill>
          <a:blip r:embed="rId3"/>
          <a:stretch>
            <a:fillRect/>
          </a:stretch>
        </p:blipFill>
        <p:spPr>
          <a:xfrm>
            <a:off x="2469025" y="1595230"/>
            <a:ext cx="7704821" cy="3555696"/>
          </a:xfrm>
          <a:prstGeom prst="rect">
            <a:avLst/>
          </a:prstGeom>
        </p:spPr>
      </p:pic>
      <p:sp>
        <p:nvSpPr>
          <p:cNvPr id="10" name="正方形/長方形 9"/>
          <p:cNvSpPr/>
          <p:nvPr/>
        </p:nvSpPr>
        <p:spPr>
          <a:xfrm>
            <a:off x="483079" y="564980"/>
            <a:ext cx="1121092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街は、悪臭、感染症があふれ</a:t>
            </a:r>
            <a:endParaRPr kumimoji="0" lang="en-US" altLang="ja-JP" sz="4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Tree>
    <p:custDataLst>
      <p:tags r:id="rId1"/>
    </p:custDataLst>
    <p:extLst>
      <p:ext uri="{BB962C8B-B14F-4D97-AF65-F5344CB8AC3E}">
        <p14:creationId xmlns:p14="http://schemas.microsoft.com/office/powerpoint/2010/main" val="1682487445"/>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1662263"/>
            <a:ext cx="6693715" cy="500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タイトル 1">
            <a:extLst>
              <a:ext uri="{FF2B5EF4-FFF2-40B4-BE49-F238E27FC236}">
                <a16:creationId xmlns:a16="http://schemas.microsoft.com/office/drawing/2014/main" id="{A0D95C9B-CC68-475F-9783-DA5B9901A275}"/>
              </a:ext>
            </a:extLst>
          </p:cNvPr>
          <p:cNvSpPr>
            <a:spLocks noGrp="1"/>
          </p:cNvSpPr>
          <p:nvPr>
            <p:ph type="title"/>
          </p:nvPr>
        </p:nvSpPr>
        <p:spPr>
          <a:xfrm>
            <a:off x="495300" y="485773"/>
            <a:ext cx="10972800" cy="1066801"/>
          </a:xfrm>
        </p:spPr>
        <p:txBody>
          <a:bodyPr/>
          <a:lstStyle/>
          <a:p>
            <a:pPr>
              <a:defRPr/>
            </a:pPr>
            <a:r>
              <a:rPr lang="ja-JP" altLang="en-US" dirty="0">
                <a:latin typeface="HGP明朝B" panose="02020800000000000000" pitchFamily="18" charset="-128"/>
                <a:ea typeface="HGP明朝B" panose="02020800000000000000" pitchFamily="18" charset="-128"/>
              </a:rPr>
              <a:t>商売に情けは無用商売と友情は両立しない</a:t>
            </a:r>
          </a:p>
        </p:txBody>
      </p:sp>
      <p:sp>
        <p:nvSpPr>
          <p:cNvPr id="17412" name="コンテンツ プレースホルダー 2">
            <a:extLst>
              <a:ext uri="{FF2B5EF4-FFF2-40B4-BE49-F238E27FC236}">
                <a16:creationId xmlns:a16="http://schemas.microsoft.com/office/drawing/2014/main" id="{10D3CD3E-6647-4175-A25E-D9F9FE113FB4}"/>
              </a:ext>
            </a:extLst>
          </p:cNvPr>
          <p:cNvSpPr>
            <a:spLocks noGrp="1"/>
          </p:cNvSpPr>
          <p:nvPr>
            <p:ph idx="1"/>
          </p:nvPr>
        </p:nvSpPr>
        <p:spPr>
          <a:xfrm>
            <a:off x="297635" y="1581150"/>
            <a:ext cx="4981575" cy="1066800"/>
          </a:xfrm>
        </p:spPr>
        <p:txBody>
          <a:bodyPr/>
          <a:lstStyle/>
          <a:p>
            <a:pPr>
              <a:defRPr/>
            </a:pPr>
            <a:r>
              <a:rPr lang="ja-JP" altLang="en-US" dirty="0">
                <a:latin typeface="HGP明朝B" panose="02020800000000000000" pitchFamily="18" charset="-128"/>
                <a:ea typeface="HGP明朝B" panose="02020800000000000000" pitchFamily="18" charset="-128"/>
              </a:rPr>
              <a:t>荒廃したシカゴでは</a:t>
            </a:r>
            <a:endParaRPr lang="en-US" altLang="ja-JP" dirty="0">
              <a:latin typeface="HGP明朝B" panose="02020800000000000000" pitchFamily="18" charset="-128"/>
              <a:ea typeface="HGP明朝B" panose="02020800000000000000" pitchFamily="18" charset="-128"/>
            </a:endParaRPr>
          </a:p>
          <a:p>
            <a:pPr>
              <a:defRPr/>
            </a:pPr>
            <a:r>
              <a:rPr lang="ja-JP" altLang="en-US" dirty="0">
                <a:latin typeface="HGP明朝B" panose="02020800000000000000" pitchFamily="18" charset="-128"/>
                <a:ea typeface="HGP明朝B" panose="02020800000000000000" pitchFamily="18" charset="-128"/>
              </a:rPr>
              <a:t>自己保全こそが第一だと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circle(in)">
                                      <p:cBhvr>
                                        <p:cTn id="7" dur="2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95EF84-01F3-434D-AF1B-F7A19CBFFB5B}"/>
              </a:ext>
            </a:extLst>
          </p:cNvPr>
          <p:cNvSpPr>
            <a:spLocks noGrp="1"/>
          </p:cNvSpPr>
          <p:nvPr>
            <p:ph type="title"/>
          </p:nvPr>
        </p:nvSpPr>
        <p:spPr>
          <a:xfrm>
            <a:off x="1968500" y="620713"/>
            <a:ext cx="8229600" cy="1384300"/>
          </a:xfrm>
        </p:spPr>
        <p:txBody>
          <a:bodyPr/>
          <a:lstStyle/>
          <a:p>
            <a:pPr>
              <a:defRPr/>
            </a:pPr>
            <a:r>
              <a:rPr lang="ja-JP" altLang="en-US" sz="2800" dirty="0">
                <a:latin typeface="HGP明朝B" panose="02020800000000000000" pitchFamily="18" charset="-128"/>
                <a:ea typeface="HGP明朝B" panose="02020800000000000000" pitchFamily="18" charset="-128"/>
              </a:rPr>
              <a:t>シカゴ、小雪まじりの夜、シカゴ・イリノイ街１８にある</a:t>
            </a:r>
            <a:br>
              <a:rPr lang="en-US" altLang="ja-JP" sz="2800" dirty="0">
                <a:latin typeface="HGP明朝B" panose="02020800000000000000" pitchFamily="18" charset="-128"/>
                <a:ea typeface="HGP明朝B" panose="02020800000000000000" pitchFamily="18" charset="-128"/>
              </a:rPr>
            </a:br>
            <a:r>
              <a:rPr lang="ja-JP" altLang="en-US" sz="2800" dirty="0">
                <a:latin typeface="HGP明朝B" panose="02020800000000000000" pitchFamily="18" charset="-128"/>
                <a:ea typeface="HGP明朝B" panose="02020800000000000000" pitchFamily="18" charset="-128"/>
              </a:rPr>
              <a:t>マダム・ガリの店で食事をとりながら、ポールが</a:t>
            </a:r>
            <a:br>
              <a:rPr lang="en-US" altLang="ja-JP" sz="2800" dirty="0">
                <a:latin typeface="HGP明朝B" panose="02020800000000000000" pitchFamily="18" charset="-128"/>
                <a:ea typeface="HGP明朝B" panose="02020800000000000000" pitchFamily="18" charset="-128"/>
              </a:rPr>
            </a:br>
            <a:r>
              <a:rPr lang="ja-JP" altLang="en-US" sz="2800" dirty="0">
                <a:latin typeface="HGP明朝B" panose="02020800000000000000" pitchFamily="18" charset="-128"/>
                <a:ea typeface="HGP明朝B" panose="02020800000000000000" pitchFamily="18" charset="-128"/>
              </a:rPr>
              <a:t>シールにクラブ結成の構想を説明。</a:t>
            </a:r>
          </a:p>
        </p:txBody>
      </p:sp>
      <p:sp>
        <p:nvSpPr>
          <p:cNvPr id="3" name="コンテンツ プレースホルダー 2">
            <a:extLst>
              <a:ext uri="{FF2B5EF4-FFF2-40B4-BE49-F238E27FC236}">
                <a16:creationId xmlns:a16="http://schemas.microsoft.com/office/drawing/2014/main" id="{1D1DDD02-4F11-4CE6-88A4-499F6962850F}"/>
              </a:ext>
            </a:extLst>
          </p:cNvPr>
          <p:cNvSpPr>
            <a:spLocks noGrp="1"/>
          </p:cNvSpPr>
          <p:nvPr>
            <p:ph idx="1"/>
          </p:nvPr>
        </p:nvSpPr>
        <p:spPr>
          <a:xfrm>
            <a:off x="1542888" y="2362597"/>
            <a:ext cx="9353711" cy="4114800"/>
          </a:xfrm>
        </p:spPr>
        <p:txBody>
          <a:bodyPr/>
          <a:lstStyle/>
          <a:p>
            <a:pPr marL="0" indent="0">
              <a:buNone/>
              <a:defRPr/>
            </a:pPr>
            <a:r>
              <a:rPr lang="ja-JP" altLang="en-US" sz="3000" dirty="0">
                <a:latin typeface="HGP明朝B" panose="02020800000000000000" pitchFamily="18" charset="-128"/>
                <a:ea typeface="HGP明朝B" panose="02020800000000000000" pitchFamily="18" charset="-128"/>
              </a:rPr>
              <a:t>シカゴにある今までの社交団体とは違ったクラブで、</a:t>
            </a:r>
            <a:endParaRPr lang="en-US" altLang="ja-JP" sz="3000" dirty="0">
              <a:latin typeface="HGP明朝B" panose="02020800000000000000" pitchFamily="18" charset="-128"/>
              <a:ea typeface="HGP明朝B" panose="02020800000000000000" pitchFamily="18" charset="-128"/>
            </a:endParaRPr>
          </a:p>
          <a:p>
            <a:pPr marL="0" indent="0">
              <a:buNone/>
              <a:defRPr/>
            </a:pPr>
            <a:r>
              <a:rPr lang="ja-JP" altLang="en-US" dirty="0">
                <a:solidFill>
                  <a:srgbClr val="FFFF00"/>
                </a:solidFill>
                <a:latin typeface="HGP明朝B" panose="02020800000000000000" pitchFamily="18" charset="-128"/>
                <a:ea typeface="HGP明朝B" panose="02020800000000000000" pitchFamily="18" charset="-128"/>
              </a:rPr>
              <a:t>会員は寛容で親睦と友情の精神に満ちあふれ、</a:t>
            </a:r>
            <a:br>
              <a:rPr lang="en-US" altLang="ja-JP" dirty="0">
                <a:solidFill>
                  <a:srgbClr val="FFFF00"/>
                </a:solidFill>
                <a:latin typeface="HGP明朝B" panose="02020800000000000000" pitchFamily="18" charset="-128"/>
                <a:ea typeface="HGP明朝B" panose="02020800000000000000" pitchFamily="18" charset="-128"/>
              </a:rPr>
            </a:br>
            <a:r>
              <a:rPr lang="ja-JP" altLang="en-US" dirty="0">
                <a:solidFill>
                  <a:srgbClr val="FFFF00"/>
                </a:solidFill>
                <a:latin typeface="HGP明朝B" panose="02020800000000000000" pitchFamily="18" charset="-128"/>
                <a:ea typeface="HGP明朝B" panose="02020800000000000000" pitchFamily="18" charset="-128"/>
              </a:rPr>
              <a:t>会員同士がビジネスで協力し、相互扶助に役立つ</a:t>
            </a:r>
            <a:br>
              <a:rPr lang="en-US" altLang="ja-JP" dirty="0">
                <a:solidFill>
                  <a:srgbClr val="FFFF00"/>
                </a:solidFill>
                <a:latin typeface="HGP明朝B" panose="02020800000000000000" pitchFamily="18" charset="-128"/>
                <a:ea typeface="HGP明朝B" panose="02020800000000000000" pitchFamily="18" charset="-128"/>
              </a:rPr>
            </a:br>
            <a:r>
              <a:rPr lang="ja-JP" altLang="en-US" dirty="0">
                <a:solidFill>
                  <a:srgbClr val="FFFF00"/>
                </a:solidFill>
                <a:latin typeface="HGP明朝B" panose="02020800000000000000" pitchFamily="18" charset="-128"/>
                <a:ea typeface="HGP明朝B" panose="02020800000000000000" pitchFamily="18" charset="-128"/>
              </a:rPr>
              <a:t>ようなクラブをつくりたい。</a:t>
            </a:r>
            <a:endParaRPr lang="en-US" altLang="ja-JP" dirty="0">
              <a:solidFill>
                <a:srgbClr val="FFFF00"/>
              </a:solidFill>
              <a:latin typeface="HGP明朝B" panose="02020800000000000000" pitchFamily="18" charset="-128"/>
              <a:ea typeface="HGP明朝B" panose="02020800000000000000" pitchFamily="18" charset="-128"/>
            </a:endParaRPr>
          </a:p>
          <a:p>
            <a:pPr marL="0" indent="0">
              <a:buNone/>
              <a:defRPr/>
            </a:pPr>
            <a:endParaRPr lang="en-US" altLang="ja-JP" sz="2800" dirty="0">
              <a:latin typeface="HGP明朝B" panose="02020800000000000000" pitchFamily="18" charset="-128"/>
              <a:ea typeface="HGP明朝B" panose="02020800000000000000" pitchFamily="18" charset="-128"/>
            </a:endParaRPr>
          </a:p>
          <a:p>
            <a:pPr marL="0" indent="0">
              <a:buNone/>
              <a:defRPr/>
            </a:pPr>
            <a:r>
              <a:rPr lang="ja-JP" altLang="en-US" sz="2800" dirty="0">
                <a:latin typeface="HGP明朝B" panose="02020800000000000000" pitchFamily="18" charset="-128"/>
                <a:ea typeface="HGP明朝B" panose="02020800000000000000" pitchFamily="18" charset="-128"/>
              </a:rPr>
              <a:t>シールはポールの構想に全面的に賛同した。そして、</a:t>
            </a:r>
            <a:br>
              <a:rPr lang="en-US" altLang="ja-JP" sz="2800" dirty="0">
                <a:latin typeface="HGP明朝B" panose="02020800000000000000" pitchFamily="18" charset="-128"/>
                <a:ea typeface="HGP明朝B" panose="02020800000000000000" pitchFamily="18" charset="-128"/>
              </a:rPr>
            </a:br>
            <a:r>
              <a:rPr lang="ja-JP" altLang="en-US" sz="2800" dirty="0">
                <a:latin typeface="HGP明朝B" panose="02020800000000000000" pitchFamily="18" charset="-128"/>
                <a:ea typeface="HGP明朝B" panose="02020800000000000000" pitchFamily="18" charset="-128"/>
              </a:rPr>
              <a:t>ローアの事務所に行き、その場に待機していた</a:t>
            </a:r>
            <a:br>
              <a:rPr lang="en-US" altLang="ja-JP" sz="2800" dirty="0">
                <a:latin typeface="HGP明朝B" panose="02020800000000000000" pitchFamily="18" charset="-128"/>
                <a:ea typeface="HGP明朝B" panose="02020800000000000000" pitchFamily="18" charset="-128"/>
              </a:rPr>
            </a:br>
            <a:r>
              <a:rPr lang="ja-JP" altLang="en-US" sz="2800" dirty="0">
                <a:latin typeface="HGP明朝B" panose="02020800000000000000" pitchFamily="18" charset="-128"/>
                <a:ea typeface="HGP明朝B" panose="02020800000000000000" pitchFamily="18" charset="-128"/>
              </a:rPr>
              <a:t>ショーレーと共に、クラブ設立の為の最初の会合が開かれた。</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62349-ED5F-4683-90BC-51BE90592976}"/>
              </a:ext>
            </a:extLst>
          </p:cNvPr>
          <p:cNvSpPr>
            <a:spLocks noGrp="1"/>
          </p:cNvSpPr>
          <p:nvPr>
            <p:ph type="title"/>
          </p:nvPr>
        </p:nvSpPr>
        <p:spPr>
          <a:xfrm>
            <a:off x="1847850" y="620688"/>
            <a:ext cx="8640638" cy="2304256"/>
          </a:xfrm>
        </p:spPr>
        <p:txBody>
          <a:bodyPr/>
          <a:lstStyle/>
          <a:p>
            <a:pPr algn="ctr">
              <a:defRPr/>
            </a:pPr>
            <a:r>
              <a:rPr lang="ja-JP" altLang="en-US" sz="3200" dirty="0">
                <a:latin typeface="HGP明朝B" panose="02020800000000000000" pitchFamily="18" charset="-128"/>
                <a:ea typeface="HGP明朝B" panose="02020800000000000000" pitchFamily="18" charset="-128"/>
              </a:rPr>
              <a:t>その日の会合で</a:t>
            </a:r>
            <a:br>
              <a:rPr lang="en-US" altLang="ja-JP" sz="3200" dirty="0">
                <a:latin typeface="HGP明朝B" panose="02020800000000000000" pitchFamily="18" charset="-128"/>
                <a:ea typeface="HGP明朝B" panose="02020800000000000000" pitchFamily="18" charset="-128"/>
              </a:rPr>
            </a:br>
            <a:r>
              <a:rPr lang="ja-JP" altLang="en-US" sz="3600" dirty="0">
                <a:solidFill>
                  <a:srgbClr val="FFFF00"/>
                </a:solidFill>
                <a:latin typeface="HGP明朝B" panose="02020800000000000000" pitchFamily="18" charset="-128"/>
                <a:ea typeface="HGP明朝B" panose="02020800000000000000" pitchFamily="18" charset="-128"/>
              </a:rPr>
              <a:t>「一業種一人で親睦を深める会を作る」</a:t>
            </a:r>
            <a:r>
              <a:rPr lang="ja-JP" altLang="en-US" sz="3200" dirty="0">
                <a:solidFill>
                  <a:schemeClr val="tx1"/>
                </a:solidFill>
                <a:latin typeface="HGP明朝B" panose="02020800000000000000" pitchFamily="18" charset="-128"/>
                <a:ea typeface="HGP明朝B" panose="02020800000000000000" pitchFamily="18" charset="-128"/>
              </a:rPr>
              <a:t>ことを趣旨とし、あらゆる職業の人を集めることが</a:t>
            </a:r>
            <a:br>
              <a:rPr lang="en-US" altLang="ja-JP" sz="3200" dirty="0">
                <a:solidFill>
                  <a:schemeClr val="tx1"/>
                </a:solidFill>
                <a:latin typeface="HGP明朝B" panose="02020800000000000000" pitchFamily="18" charset="-128"/>
                <a:ea typeface="HGP明朝B" panose="02020800000000000000" pitchFamily="18" charset="-128"/>
              </a:rPr>
            </a:br>
            <a:r>
              <a:rPr lang="ja-JP" altLang="en-US" sz="3200" dirty="0">
                <a:solidFill>
                  <a:schemeClr val="tx1"/>
                </a:solidFill>
                <a:latin typeface="HGP明朝B" panose="02020800000000000000" pitchFamily="18" charset="-128"/>
                <a:ea typeface="HGP明朝B" panose="02020800000000000000" pitchFamily="18" charset="-128"/>
              </a:rPr>
              <a:t>決</a:t>
            </a:r>
            <a:r>
              <a:rPr lang="ja-JP" altLang="en-US" sz="3200" dirty="0">
                <a:latin typeface="HGP明朝B" panose="02020800000000000000" pitchFamily="18" charset="-128"/>
                <a:ea typeface="HGP明朝B" panose="02020800000000000000" pitchFamily="18" charset="-128"/>
              </a:rPr>
              <a:t>定された。</a:t>
            </a:r>
          </a:p>
        </p:txBody>
      </p:sp>
      <p:sp>
        <p:nvSpPr>
          <p:cNvPr id="3" name="コンテンツ プレースホルダー 2">
            <a:extLst>
              <a:ext uri="{FF2B5EF4-FFF2-40B4-BE49-F238E27FC236}">
                <a16:creationId xmlns:a16="http://schemas.microsoft.com/office/drawing/2014/main" id="{35930682-370A-45E3-8F5B-96B1C2CA43AA}"/>
              </a:ext>
            </a:extLst>
          </p:cNvPr>
          <p:cNvSpPr>
            <a:spLocks noGrp="1"/>
          </p:cNvSpPr>
          <p:nvPr>
            <p:ph idx="1"/>
          </p:nvPr>
        </p:nvSpPr>
        <p:spPr>
          <a:xfrm>
            <a:off x="1774825" y="3716338"/>
            <a:ext cx="8229600" cy="2089150"/>
          </a:xfrm>
        </p:spPr>
        <p:txBody>
          <a:bodyPr/>
          <a:lstStyle/>
          <a:p>
            <a:pPr marL="0" indent="0" algn="ctr">
              <a:buNone/>
              <a:defRPr/>
            </a:pPr>
            <a:r>
              <a:rPr lang="ja-JP" altLang="en-US" dirty="0">
                <a:latin typeface="HGP明朝B" panose="02020800000000000000" pitchFamily="18" charset="-128"/>
                <a:ea typeface="HGP明朝B" panose="02020800000000000000" pitchFamily="18" charset="-128"/>
              </a:rPr>
              <a:t>１９０５年２月２３日</a:t>
            </a:r>
            <a:endParaRPr lang="en-US" altLang="ja-JP" dirty="0">
              <a:latin typeface="HGP明朝B" panose="02020800000000000000" pitchFamily="18" charset="-128"/>
              <a:ea typeface="HGP明朝B" panose="02020800000000000000" pitchFamily="18" charset="-128"/>
            </a:endParaRPr>
          </a:p>
          <a:p>
            <a:pPr marL="0" indent="0" algn="ctr">
              <a:buNone/>
              <a:defRPr/>
            </a:pPr>
            <a:r>
              <a:rPr lang="ja-JP" altLang="en-US" dirty="0">
                <a:latin typeface="HGP明朝B" panose="02020800000000000000" pitchFamily="18" charset="-128"/>
                <a:ea typeface="HGP明朝B" panose="02020800000000000000" pitchFamily="18" charset="-128"/>
              </a:rPr>
              <a:t>初めての会合があったということで、この日を</a:t>
            </a:r>
            <a:endParaRPr lang="en-US" altLang="ja-JP" dirty="0">
              <a:latin typeface="HGP明朝B" panose="02020800000000000000" pitchFamily="18" charset="-128"/>
              <a:ea typeface="HGP明朝B" panose="02020800000000000000" pitchFamily="18" charset="-128"/>
            </a:endParaRPr>
          </a:p>
          <a:p>
            <a:pPr marL="0" indent="0" algn="ctr">
              <a:buNone/>
              <a:defRPr/>
            </a:pPr>
            <a:r>
              <a:rPr lang="ja-JP" altLang="en-US" dirty="0">
                <a:latin typeface="HGP明朝B" panose="02020800000000000000" pitchFamily="18" charset="-128"/>
                <a:ea typeface="HGP明朝B" panose="02020800000000000000" pitchFamily="18" charset="-128"/>
              </a:rPr>
              <a:t>ロータリーの創立記念日としている。</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F8F22F-CF2A-43CD-B605-9B8999ADF920}"/>
              </a:ext>
            </a:extLst>
          </p:cNvPr>
          <p:cNvSpPr>
            <a:spLocks noGrp="1"/>
          </p:cNvSpPr>
          <p:nvPr>
            <p:ph type="title"/>
          </p:nvPr>
        </p:nvSpPr>
        <p:spPr>
          <a:xfrm>
            <a:off x="1919288" y="679450"/>
            <a:ext cx="8229600" cy="1945628"/>
          </a:xfrm>
        </p:spPr>
        <p:txBody>
          <a:bodyPr/>
          <a:lstStyle/>
          <a:p>
            <a:pPr>
              <a:defRPr/>
            </a:pPr>
            <a:r>
              <a:rPr lang="ja-JP" altLang="en-US" sz="3200" dirty="0">
                <a:latin typeface="HGP明朝B" panose="02020800000000000000" pitchFamily="18" charset="-128"/>
                <a:ea typeface="HGP明朝B" panose="02020800000000000000" pitchFamily="18" charset="-128"/>
              </a:rPr>
              <a:t>２月２３日</a:t>
            </a:r>
            <a:br>
              <a:rPr lang="en-US" altLang="ja-JP" sz="3200" dirty="0">
                <a:latin typeface="HGP明朝B" panose="02020800000000000000" pitchFamily="18" charset="-128"/>
                <a:ea typeface="HGP明朝B" panose="02020800000000000000" pitchFamily="18" charset="-128"/>
              </a:rPr>
            </a:br>
            <a:r>
              <a:rPr lang="ja-JP" altLang="en-US" sz="3200" dirty="0">
                <a:latin typeface="HGP明朝B" panose="02020800000000000000" pitchFamily="18" charset="-128"/>
                <a:ea typeface="HGP明朝B" panose="02020800000000000000" pitchFamily="18" charset="-128"/>
              </a:rPr>
              <a:t>会員は</a:t>
            </a:r>
            <a:r>
              <a:rPr lang="ja-JP" altLang="en-US" sz="3200" dirty="0">
                <a:solidFill>
                  <a:srgbClr val="FFFF00"/>
                </a:solidFill>
                <a:latin typeface="HGP明朝B" panose="02020800000000000000" pitchFamily="18" charset="-128"/>
                <a:ea typeface="HGP明朝B" panose="02020800000000000000" pitchFamily="18" charset="-128"/>
              </a:rPr>
              <a:t>一業種一名で、実業人ではなく、法律家や医師、宗教家など、あらゆる職業人を集め、</a:t>
            </a:r>
            <a:br>
              <a:rPr lang="en-US" altLang="ja-JP" sz="3200" dirty="0">
                <a:solidFill>
                  <a:srgbClr val="FFFF00"/>
                </a:solidFill>
                <a:latin typeface="HGP明朝B" panose="02020800000000000000" pitchFamily="18" charset="-128"/>
                <a:ea typeface="HGP明朝B" panose="02020800000000000000" pitchFamily="18" charset="-128"/>
              </a:rPr>
            </a:br>
            <a:r>
              <a:rPr lang="ja-JP" altLang="en-US" sz="3200" dirty="0">
                <a:solidFill>
                  <a:srgbClr val="FFFF00"/>
                </a:solidFill>
                <a:latin typeface="HGP明朝B" panose="02020800000000000000" pitchFamily="18" charset="-128"/>
                <a:ea typeface="HGP明朝B" panose="02020800000000000000" pitchFamily="18" charset="-128"/>
              </a:rPr>
              <a:t>親睦を深める会を作ろう ということが決定した。</a:t>
            </a:r>
          </a:p>
        </p:txBody>
      </p:sp>
      <p:sp>
        <p:nvSpPr>
          <p:cNvPr id="3" name="コンテンツ プレースホルダー 2">
            <a:extLst>
              <a:ext uri="{FF2B5EF4-FFF2-40B4-BE49-F238E27FC236}">
                <a16:creationId xmlns:a16="http://schemas.microsoft.com/office/drawing/2014/main" id="{AF8D78CB-6BAD-468E-A523-B907F1C8F153}"/>
              </a:ext>
            </a:extLst>
          </p:cNvPr>
          <p:cNvSpPr>
            <a:spLocks noGrp="1"/>
          </p:cNvSpPr>
          <p:nvPr>
            <p:ph idx="1"/>
          </p:nvPr>
        </p:nvSpPr>
        <p:spPr>
          <a:xfrm>
            <a:off x="1919288" y="2710803"/>
            <a:ext cx="8353176" cy="4114800"/>
          </a:xfrm>
        </p:spPr>
        <p:txBody>
          <a:bodyPr/>
          <a:lstStyle/>
          <a:p>
            <a:pPr marL="0" indent="0">
              <a:buNone/>
              <a:defRPr/>
            </a:pPr>
            <a:r>
              <a:rPr lang="ja-JP" altLang="en-US" dirty="0">
                <a:latin typeface="HGP明朝B" panose="02020800000000000000" pitchFamily="18" charset="-128"/>
                <a:ea typeface="HGP明朝B" panose="02020800000000000000" pitchFamily="18" charset="-128"/>
              </a:rPr>
              <a:t>２回目の会合</a:t>
            </a:r>
            <a:endParaRPr lang="en-US" altLang="ja-JP" dirty="0">
              <a:latin typeface="HGP明朝B" panose="02020800000000000000" pitchFamily="18" charset="-128"/>
              <a:ea typeface="HGP明朝B" panose="02020800000000000000" pitchFamily="18" charset="-128"/>
            </a:endParaRPr>
          </a:p>
          <a:p>
            <a:pPr marL="0" indent="0">
              <a:buNone/>
              <a:defRPr/>
            </a:pPr>
            <a:r>
              <a:rPr lang="ja-JP" altLang="en-US" dirty="0">
                <a:solidFill>
                  <a:srgbClr val="FFFF00"/>
                </a:solidFill>
                <a:latin typeface="HGP明朝B" panose="02020800000000000000" pitchFamily="18" charset="-128"/>
                <a:ea typeface="HGP明朝B" panose="02020800000000000000" pitchFamily="18" charset="-128"/>
              </a:rPr>
              <a:t>会員の資格は事業経営者や会社役員に変更し、会合は各会員の会社を持ち回りで行う ということが決定した。</a:t>
            </a:r>
            <a:endParaRPr lang="en-US" altLang="ja-JP" dirty="0">
              <a:solidFill>
                <a:srgbClr val="FFFF00"/>
              </a:solidFill>
              <a:latin typeface="HGP明朝B" panose="02020800000000000000" pitchFamily="18" charset="-128"/>
              <a:ea typeface="HGP明朝B" panose="02020800000000000000" pitchFamily="18" charset="-128"/>
            </a:endParaRPr>
          </a:p>
          <a:p>
            <a:pPr marL="0" indent="0">
              <a:buNone/>
              <a:defRPr/>
            </a:pPr>
            <a:endParaRPr lang="en-US" altLang="ja-JP" sz="1600" dirty="0"/>
          </a:p>
          <a:p>
            <a:pPr marL="0" indent="0">
              <a:buNone/>
              <a:defRPr/>
            </a:pPr>
            <a:r>
              <a:rPr lang="ja-JP" altLang="en-US" dirty="0">
                <a:latin typeface="HGP明朝B" panose="02020800000000000000" pitchFamily="18" charset="-128"/>
                <a:ea typeface="HGP明朝B" panose="02020800000000000000" pitchFamily="18" charset="-128"/>
              </a:rPr>
              <a:t>３回目の会合</a:t>
            </a:r>
            <a:endParaRPr lang="en-US" altLang="ja-JP" dirty="0">
              <a:latin typeface="HGP明朝B" panose="02020800000000000000" pitchFamily="18" charset="-128"/>
              <a:ea typeface="HGP明朝B" panose="02020800000000000000" pitchFamily="18" charset="-128"/>
            </a:endParaRPr>
          </a:p>
          <a:p>
            <a:pPr marL="0" indent="0">
              <a:buNone/>
              <a:defRPr/>
            </a:pPr>
            <a:r>
              <a:rPr lang="ja-JP" altLang="en-US" dirty="0">
                <a:solidFill>
                  <a:srgbClr val="FFFF00"/>
                </a:solidFill>
                <a:latin typeface="HGP明朝B" panose="02020800000000000000" pitchFamily="18" charset="-128"/>
                <a:ea typeface="HGP明朝B" panose="02020800000000000000" pitchFamily="18" charset="-128"/>
              </a:rPr>
              <a:t>ロータリークラブ</a:t>
            </a:r>
            <a:r>
              <a:rPr lang="ja-JP" altLang="en-US" dirty="0">
                <a:latin typeface="HGP明朝B" panose="02020800000000000000" pitchFamily="18" charset="-128"/>
                <a:ea typeface="HGP明朝B" panose="02020800000000000000" pitchFamily="18" charset="-128"/>
              </a:rPr>
              <a:t>の名前が決定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正方形/長方形 1"/>
          <p:cNvSpPr/>
          <p:nvPr/>
        </p:nvSpPr>
        <p:spPr>
          <a:xfrm>
            <a:off x="3213514" y="388897"/>
            <a:ext cx="6378162" cy="1200329"/>
          </a:xfrm>
          <a:prstGeom prst="rect">
            <a:avLst/>
          </a:prstGeom>
        </p:spPr>
        <p:txBody>
          <a:bodyPr wrap="square">
            <a:spAutoFit/>
          </a:bodyPr>
          <a:lstStyle/>
          <a:p>
            <a:pPr lvl="0"/>
            <a:r>
              <a:rPr lang="ja-JP" altLang="en-US" sz="7200" u="sng"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ひとつの心に</a:t>
            </a:r>
            <a:endParaRPr lang="ja-JP" altLang="ja-JP" sz="7200" u="sng" kern="100" dirty="0">
              <a:solidFill>
                <a:srgbClr val="000000"/>
              </a:solidFill>
              <a:latin typeface="HG明朝E" panose="02020909000000000000" pitchFamily="17" charset="-128"/>
              <a:ea typeface="HG明朝E" panose="02020909000000000000" pitchFamily="17" charset="-128"/>
              <a:cs typeface="Times New Roman" panose="02020603050405020304" pitchFamily="18" charset="0"/>
            </a:endParaRPr>
          </a:p>
        </p:txBody>
      </p:sp>
      <p:sp>
        <p:nvSpPr>
          <p:cNvPr id="3" name="タイトル 2">
            <a:extLst>
              <a:ext uri="{FF2B5EF4-FFF2-40B4-BE49-F238E27FC236}">
                <a16:creationId xmlns:a16="http://schemas.microsoft.com/office/drawing/2014/main" id="{48E8A11B-DD85-ADCE-4F1A-662E1BDB5E6A}"/>
              </a:ext>
            </a:extLst>
          </p:cNvPr>
          <p:cNvSpPr>
            <a:spLocks noGrp="1"/>
          </p:cNvSpPr>
          <p:nvPr>
            <p:ph type="title"/>
          </p:nvPr>
        </p:nvSpPr>
        <p:spPr>
          <a:xfrm>
            <a:off x="3352800" y="1787526"/>
            <a:ext cx="10515600" cy="1325563"/>
          </a:xfrm>
        </p:spPr>
        <p:txBody>
          <a:bodyPr>
            <a:normAutofit/>
          </a:bodyPr>
          <a:lstStyle/>
          <a:p>
            <a:r>
              <a:rPr lang="ja-JP" altLang="en-US" sz="6000" dirty="0">
                <a:solidFill>
                  <a:schemeClr val="bg1"/>
                </a:solidFill>
                <a:latin typeface="HGP明朝E" panose="02020800000000000000" pitchFamily="18" charset="-128"/>
                <a:ea typeface="HGP明朝E" panose="02020800000000000000" pitchFamily="18" charset="-128"/>
              </a:rPr>
              <a:t>ノウハウを越えて</a:t>
            </a:r>
          </a:p>
        </p:txBody>
      </p:sp>
      <p:pic>
        <p:nvPicPr>
          <p:cNvPr id="5" name="図 4">
            <a:extLst>
              <a:ext uri="{FF2B5EF4-FFF2-40B4-BE49-F238E27FC236}">
                <a16:creationId xmlns:a16="http://schemas.microsoft.com/office/drawing/2014/main" id="{B4FDE695-1FB9-CF89-223D-1115D0B5E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84" y="1995055"/>
            <a:ext cx="16732715" cy="4862945"/>
          </a:xfrm>
          <a:prstGeom prst="rect">
            <a:avLst/>
          </a:prstGeom>
        </p:spPr>
      </p:pic>
    </p:spTree>
    <p:extLst>
      <p:ext uri="{BB962C8B-B14F-4D97-AF65-F5344CB8AC3E}">
        <p14:creationId xmlns:p14="http://schemas.microsoft.com/office/powerpoint/2010/main" val="3106296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40235"/>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pic>
        <p:nvPicPr>
          <p:cNvPr id="12" name="図 11"/>
          <p:cNvPicPr>
            <a:picLocks noChangeAspect="1"/>
          </p:cNvPicPr>
          <p:nvPr/>
        </p:nvPicPr>
        <p:blipFill>
          <a:blip r:embed="rId3"/>
          <a:stretch>
            <a:fillRect/>
          </a:stretch>
        </p:blipFill>
        <p:spPr>
          <a:xfrm>
            <a:off x="702847" y="0"/>
            <a:ext cx="2961409" cy="6858000"/>
          </a:xfrm>
          <a:prstGeom prst="rect">
            <a:avLst/>
          </a:prstGeom>
        </p:spPr>
      </p:pic>
      <p:pic>
        <p:nvPicPr>
          <p:cNvPr id="13" name="図 12"/>
          <p:cNvPicPr>
            <a:picLocks noChangeAspect="1"/>
          </p:cNvPicPr>
          <p:nvPr/>
        </p:nvPicPr>
        <p:blipFill>
          <a:blip r:embed="rId4"/>
          <a:stretch>
            <a:fillRect/>
          </a:stretch>
        </p:blipFill>
        <p:spPr>
          <a:xfrm>
            <a:off x="3664256" y="0"/>
            <a:ext cx="2301281" cy="6858000"/>
          </a:xfrm>
          <a:prstGeom prst="rect">
            <a:avLst/>
          </a:prstGeom>
        </p:spPr>
      </p:pic>
      <p:pic>
        <p:nvPicPr>
          <p:cNvPr id="14" name="図 13"/>
          <p:cNvPicPr>
            <a:picLocks noChangeAspect="1"/>
          </p:cNvPicPr>
          <p:nvPr/>
        </p:nvPicPr>
        <p:blipFill>
          <a:blip r:embed="rId5"/>
          <a:stretch>
            <a:fillRect/>
          </a:stretch>
        </p:blipFill>
        <p:spPr>
          <a:xfrm>
            <a:off x="5965537" y="0"/>
            <a:ext cx="3098936" cy="6858000"/>
          </a:xfrm>
          <a:prstGeom prst="rect">
            <a:avLst/>
          </a:prstGeom>
        </p:spPr>
      </p:pic>
      <p:pic>
        <p:nvPicPr>
          <p:cNvPr id="16" name="図 15"/>
          <p:cNvPicPr>
            <a:picLocks noChangeAspect="1"/>
          </p:cNvPicPr>
          <p:nvPr/>
        </p:nvPicPr>
        <p:blipFill>
          <a:blip r:embed="rId6"/>
          <a:stretch>
            <a:fillRect/>
          </a:stretch>
        </p:blipFill>
        <p:spPr>
          <a:xfrm>
            <a:off x="9064473" y="0"/>
            <a:ext cx="2396169" cy="6858000"/>
          </a:xfrm>
          <a:prstGeom prst="rect">
            <a:avLst/>
          </a:prstGeom>
        </p:spPr>
      </p:pic>
    </p:spTree>
    <p:custDataLst>
      <p:tags r:id="rId1"/>
    </p:custDataLst>
    <p:extLst>
      <p:ext uri="{BB962C8B-B14F-4D97-AF65-F5344CB8AC3E}">
        <p14:creationId xmlns:p14="http://schemas.microsoft.com/office/powerpoint/2010/main" val="3408774888"/>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9EA00C1B-228A-433A-9409-63DFC53DA010}"/>
              </a:ext>
            </a:extLst>
          </p:cNvPr>
          <p:cNvSpPr>
            <a:spLocks noGrp="1" noChangeArrowheads="1"/>
          </p:cNvSpPr>
          <p:nvPr>
            <p:ph type="title"/>
          </p:nvPr>
        </p:nvSpPr>
        <p:spPr>
          <a:xfrm>
            <a:off x="3396283" y="0"/>
            <a:ext cx="5327997" cy="1143000"/>
          </a:xfrm>
        </p:spPr>
        <p:txBody>
          <a:bodyPr/>
          <a:lstStyle/>
          <a:p>
            <a:pPr algn="ctr" eaLnBrk="1" hangingPunct="1">
              <a:defRPr/>
            </a:pPr>
            <a:r>
              <a:rPr lang="ja-JP" altLang="en-US" sz="4000" dirty="0">
                <a:solidFill>
                  <a:srgbClr val="FFFFCC"/>
                </a:solidFill>
                <a:latin typeface="HGP明朝B" panose="02020800000000000000" pitchFamily="18" charset="-128"/>
                <a:ea typeface="HGP明朝B" panose="02020800000000000000" pitchFamily="18" charset="-128"/>
              </a:rPr>
              <a:t>ロータリークラブの原点</a:t>
            </a:r>
          </a:p>
        </p:txBody>
      </p:sp>
      <p:pic>
        <p:nvPicPr>
          <p:cNvPr id="104453" name="Picture 5" descr="創立4名-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8214" y="1052513"/>
            <a:ext cx="7920037" cy="4411662"/>
          </a:xfrm>
          <a:noFill/>
          <a:extLst>
            <a:ext uri="{909E8E84-426E-40DD-AFC4-6F175D3DCCD1}">
              <a14:hiddenFill xmlns:a14="http://schemas.microsoft.com/office/drawing/2010/main">
                <a:solidFill>
                  <a:srgbClr val="FFFFFF"/>
                </a:solidFill>
              </a14:hiddenFill>
            </a:ext>
          </a:extLst>
        </p:spPr>
      </p:pic>
      <p:sp>
        <p:nvSpPr>
          <p:cNvPr id="20484" name="Text Box 7"/>
          <p:cNvSpPr txBox="1">
            <a:spLocks noChangeArrowheads="1"/>
          </p:cNvSpPr>
          <p:nvPr/>
        </p:nvSpPr>
        <p:spPr bwMode="auto">
          <a:xfrm>
            <a:off x="1992314" y="5494678"/>
            <a:ext cx="81359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0" i="0" u="none" strike="noStrike" kern="1200" cap="none" spc="0" normalizeH="0" baseline="0" noProof="0" dirty="0">
                <a:ln>
                  <a:noFill/>
                </a:ln>
                <a:solidFill>
                  <a:srgbClr val="FFFF00"/>
                </a:solidFill>
                <a:effectLst/>
                <a:uLnTx/>
                <a:uFillTx/>
                <a:latin typeface="HG明朝B" panose="02020809000000000000" pitchFamily="17" charset="-128"/>
                <a:ea typeface="HG明朝B" panose="02020809000000000000" pitchFamily="17" charset="-128"/>
                <a:cs typeface="+mn-cs"/>
              </a:rPr>
              <a:t>ロータリークラブは、一業種一人の</a:t>
            </a:r>
            <a:endParaRPr kumimoji="1" lang="en-US" altLang="ja-JP" sz="2800" b="0" i="0" u="none" strike="noStrike" kern="1200" cap="none" spc="0" normalizeH="0" baseline="0" noProof="0" dirty="0">
              <a:ln>
                <a:noFill/>
              </a:ln>
              <a:solidFill>
                <a:srgbClr val="FFFF00"/>
              </a:solidFill>
              <a:effectLst/>
              <a:uLnTx/>
              <a:uFillTx/>
              <a:latin typeface="HG明朝B" panose="02020809000000000000" pitchFamily="17" charset="-128"/>
              <a:ea typeface="HG明朝B" panose="02020809000000000000" pitchFamily="17"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800" b="0" i="0" u="none" strike="noStrike" kern="1200" cap="none" spc="0" normalizeH="0" baseline="0" noProof="0" dirty="0">
                <a:ln>
                  <a:noFill/>
                </a:ln>
                <a:solidFill>
                  <a:srgbClr val="FFFF00"/>
                </a:solidFill>
                <a:effectLst/>
                <a:uLnTx/>
                <a:uFillTx/>
                <a:latin typeface="HG明朝B" panose="02020809000000000000" pitchFamily="17" charset="-128"/>
                <a:ea typeface="HG明朝B" panose="02020809000000000000" pitchFamily="17" charset="-128"/>
                <a:cs typeface="+mn-cs"/>
              </a:rPr>
              <a:t>限定会員による社交クラブとして創立された</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526D69-D262-4C00-B1F9-15C77CE2D633}"/>
              </a:ext>
            </a:extLst>
          </p:cNvPr>
          <p:cNvSpPr>
            <a:spLocks noGrp="1"/>
          </p:cNvSpPr>
          <p:nvPr>
            <p:ph type="title"/>
          </p:nvPr>
        </p:nvSpPr>
        <p:spPr>
          <a:xfrm>
            <a:off x="1989138" y="765175"/>
            <a:ext cx="8229600" cy="1384300"/>
          </a:xfrm>
        </p:spPr>
        <p:txBody>
          <a:bodyPr/>
          <a:lstStyle/>
          <a:p>
            <a:pPr>
              <a:defRPr/>
            </a:pPr>
            <a:r>
              <a:rPr lang="ja-JP" altLang="en-US" dirty="0">
                <a:solidFill>
                  <a:srgbClr val="FFFF00"/>
                </a:solidFill>
                <a:latin typeface="HGP明朝B" panose="02020800000000000000" pitchFamily="18" charset="-128"/>
                <a:ea typeface="HGP明朝B" panose="02020800000000000000" pitchFamily="18" charset="-128"/>
              </a:rPr>
              <a:t>初代会長はシルベスター・シール</a:t>
            </a:r>
          </a:p>
        </p:txBody>
      </p:sp>
      <p:sp>
        <p:nvSpPr>
          <p:cNvPr id="3" name="コンテンツ プレースホルダー 2">
            <a:extLst>
              <a:ext uri="{FF2B5EF4-FFF2-40B4-BE49-F238E27FC236}">
                <a16:creationId xmlns:a16="http://schemas.microsoft.com/office/drawing/2014/main" id="{5F229BF1-73E8-437B-A4A9-238C80D5EF1F}"/>
              </a:ext>
            </a:extLst>
          </p:cNvPr>
          <p:cNvSpPr>
            <a:spLocks noGrp="1"/>
          </p:cNvSpPr>
          <p:nvPr>
            <p:ph idx="1"/>
          </p:nvPr>
        </p:nvSpPr>
        <p:spPr>
          <a:xfrm>
            <a:off x="1989138" y="2636838"/>
            <a:ext cx="8571358" cy="3168426"/>
          </a:xfrm>
        </p:spPr>
        <p:txBody>
          <a:bodyPr/>
          <a:lstStyle/>
          <a:p>
            <a:pPr marL="0" indent="0">
              <a:buNone/>
              <a:defRPr/>
            </a:pPr>
            <a:r>
              <a:rPr lang="ja-JP" altLang="en-US" dirty="0">
                <a:latin typeface="HGS明朝B" panose="02020800000000000000" pitchFamily="18" charset="-128"/>
                <a:ea typeface="HGS明朝B" panose="02020800000000000000" pitchFamily="18" charset="-128"/>
              </a:rPr>
              <a:t>創立者はポールハリスであるが、</a:t>
            </a:r>
            <a:endParaRPr lang="en-US" altLang="ja-JP" dirty="0">
              <a:latin typeface="HGS明朝B" panose="02020800000000000000" pitchFamily="18" charset="-128"/>
              <a:ea typeface="HGS明朝B" panose="02020800000000000000" pitchFamily="18" charset="-128"/>
            </a:endParaRPr>
          </a:p>
          <a:p>
            <a:pPr marL="0" indent="0">
              <a:buNone/>
              <a:defRPr/>
            </a:pPr>
            <a:r>
              <a:rPr lang="ja-JP" altLang="en-US" dirty="0">
                <a:latin typeface="HGS明朝B" panose="02020800000000000000" pitchFamily="18" charset="-128"/>
                <a:ea typeface="HGS明朝B" panose="02020800000000000000" pitchFamily="18" charset="-128"/>
              </a:rPr>
              <a:t>ポールの指名により、初代会長には</a:t>
            </a:r>
            <a:endParaRPr lang="en-US" altLang="ja-JP" dirty="0">
              <a:latin typeface="HGS明朝B" panose="02020800000000000000" pitchFamily="18" charset="-128"/>
              <a:ea typeface="HGS明朝B" panose="02020800000000000000" pitchFamily="18" charset="-128"/>
            </a:endParaRPr>
          </a:p>
          <a:p>
            <a:pPr marL="0" indent="0">
              <a:buNone/>
              <a:defRPr/>
            </a:pPr>
            <a:r>
              <a:rPr lang="ja-JP" altLang="en-US" dirty="0">
                <a:latin typeface="HGS明朝B" panose="02020800000000000000" pitchFamily="18" charset="-128"/>
                <a:ea typeface="HGS明朝B" panose="02020800000000000000" pitchFamily="18" charset="-128"/>
              </a:rPr>
              <a:t>シルベスター・シールが就任。</a:t>
            </a:r>
            <a:endParaRPr lang="en-US" altLang="ja-JP" dirty="0">
              <a:latin typeface="HGS明朝B" panose="02020800000000000000" pitchFamily="18" charset="-128"/>
              <a:ea typeface="HGS明朝B" panose="02020800000000000000" pitchFamily="18" charset="-128"/>
            </a:endParaRPr>
          </a:p>
          <a:p>
            <a:pPr marL="0" indent="0">
              <a:buNone/>
              <a:defRPr/>
            </a:pPr>
            <a:r>
              <a:rPr lang="ja-JP" altLang="en-US" dirty="0">
                <a:latin typeface="HGS明朝B" panose="02020800000000000000" pitchFamily="18" charset="-128"/>
                <a:ea typeface="HGS明朝B" panose="02020800000000000000" pitchFamily="18" charset="-128"/>
              </a:rPr>
              <a:t>このことは、依頼されたら快く引き受ける</a:t>
            </a:r>
            <a:endParaRPr lang="en-US" altLang="ja-JP" dirty="0">
              <a:latin typeface="HGS明朝B" panose="02020800000000000000" pitchFamily="18" charset="-128"/>
              <a:ea typeface="HGS明朝B" panose="02020800000000000000" pitchFamily="18" charset="-128"/>
            </a:endParaRPr>
          </a:p>
          <a:p>
            <a:pPr marL="0" indent="0">
              <a:buNone/>
              <a:defRPr/>
            </a:pPr>
            <a:r>
              <a:rPr lang="ja-JP" altLang="en-US" dirty="0">
                <a:latin typeface="HGS明朝B" panose="02020800000000000000" pitchFamily="18" charset="-128"/>
                <a:ea typeface="HGS明朝B" panose="02020800000000000000" pitchFamily="18" charset="-128"/>
              </a:rPr>
              <a:t>という伝統として、今日に引き継がれている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40235"/>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pic>
        <p:nvPicPr>
          <p:cNvPr id="5" name="図 4"/>
          <p:cNvPicPr>
            <a:picLocks noChangeAspect="1"/>
          </p:cNvPicPr>
          <p:nvPr/>
        </p:nvPicPr>
        <p:blipFill>
          <a:blip r:embed="rId3"/>
          <a:stretch>
            <a:fillRect/>
          </a:stretch>
        </p:blipFill>
        <p:spPr>
          <a:xfrm>
            <a:off x="7553491" y="1160588"/>
            <a:ext cx="3482735" cy="4316923"/>
          </a:xfrm>
          <a:prstGeom prst="rect">
            <a:avLst/>
          </a:prstGeom>
        </p:spPr>
      </p:pic>
      <p:sp>
        <p:nvSpPr>
          <p:cNvPr id="7" name="正方形/長方形 6"/>
          <p:cNvSpPr/>
          <p:nvPr/>
        </p:nvSpPr>
        <p:spPr>
          <a:xfrm>
            <a:off x="503782" y="1954052"/>
            <a:ext cx="677208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１９０５年　２月２３日の初会合、</a:t>
            </a:r>
            <a:endParaRPr kumimoji="0" lang="en-US" altLang="ja-JP"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第二回から、ハリー・ラグルスが</a:t>
            </a:r>
            <a:endParaRPr kumimoji="0" lang="en-US" altLang="ja-JP"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仲間に加わり、</a:t>
            </a:r>
            <a:endParaRPr kumimoji="0" lang="en-US" altLang="ja-JP"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１０月、クラブ名簿を作成した</a:t>
            </a:r>
            <a:endParaRPr kumimoji="0" lang="en-US" altLang="ja-JP" sz="40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4" name="正方形/長方形 3">
            <a:extLst>
              <a:ext uri="{FF2B5EF4-FFF2-40B4-BE49-F238E27FC236}">
                <a16:creationId xmlns:a16="http://schemas.microsoft.com/office/drawing/2014/main" id="{F68822A5-B0BC-4485-A4D3-F7C2EA102327}"/>
              </a:ext>
            </a:extLst>
          </p:cNvPr>
          <p:cNvSpPr/>
          <p:nvPr/>
        </p:nvSpPr>
        <p:spPr>
          <a:xfrm>
            <a:off x="6554793" y="5599523"/>
            <a:ext cx="5322814" cy="629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rPr>
              <a:t>ハリー・ラグルス　（印刷商）</a:t>
            </a:r>
          </a:p>
        </p:txBody>
      </p:sp>
    </p:spTree>
    <p:custDataLst>
      <p:tags r:id="rId1"/>
    </p:custDataLst>
    <p:extLst>
      <p:ext uri="{BB962C8B-B14F-4D97-AF65-F5344CB8AC3E}">
        <p14:creationId xmlns:p14="http://schemas.microsoft.com/office/powerpoint/2010/main" val="2517380354"/>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40235"/>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sp>
        <p:nvSpPr>
          <p:cNvPr id="3" name="正方形/長方形 2"/>
          <p:cNvSpPr/>
          <p:nvPr/>
        </p:nvSpPr>
        <p:spPr>
          <a:xfrm>
            <a:off x="10008066" y="5610051"/>
            <a:ext cx="18248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rPr>
              <a:t>２０名</a:t>
            </a:r>
            <a:endParaRPr kumimoji="0" lang="en-US" altLang="ja-JP" sz="36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pic>
        <p:nvPicPr>
          <p:cNvPr id="6" name="図 5"/>
          <p:cNvPicPr>
            <a:picLocks noChangeAspect="1"/>
          </p:cNvPicPr>
          <p:nvPr/>
        </p:nvPicPr>
        <p:blipFill>
          <a:blip r:embed="rId3"/>
          <a:stretch>
            <a:fillRect/>
          </a:stretch>
        </p:blipFill>
        <p:spPr>
          <a:xfrm>
            <a:off x="2681078" y="478507"/>
            <a:ext cx="6829844" cy="5900985"/>
          </a:xfrm>
          <a:prstGeom prst="rect">
            <a:avLst/>
          </a:prstGeom>
        </p:spPr>
      </p:pic>
    </p:spTree>
    <p:custDataLst>
      <p:tags r:id="rId1"/>
    </p:custDataLst>
    <p:extLst>
      <p:ext uri="{BB962C8B-B14F-4D97-AF65-F5344CB8AC3E}">
        <p14:creationId xmlns:p14="http://schemas.microsoft.com/office/powerpoint/2010/main" val="2428647918"/>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38AD1A-715B-47DC-852E-3AEF65278C4F}"/>
              </a:ext>
            </a:extLst>
          </p:cNvPr>
          <p:cNvSpPr>
            <a:spLocks noGrp="1"/>
          </p:cNvSpPr>
          <p:nvPr>
            <p:ph type="title"/>
          </p:nvPr>
        </p:nvSpPr>
        <p:spPr/>
        <p:txBody>
          <a:bodyPr/>
          <a:lstStyle/>
          <a:p>
            <a:pPr eaLnBrk="1" hangingPunct="1">
              <a:defRPr/>
            </a:pPr>
            <a:r>
              <a:rPr lang="ja-JP" altLang="en-US" sz="3600" dirty="0"/>
              <a:t>　　　</a:t>
            </a:r>
            <a:r>
              <a:rPr lang="ja-JP" altLang="en-US" sz="3600" dirty="0">
                <a:latin typeface="HGP明朝B" panose="02020800000000000000" pitchFamily="18" charset="-128"/>
                <a:ea typeface="HGP明朝B" panose="02020800000000000000" pitchFamily="18" charset="-128"/>
              </a:rPr>
              <a:t>シカゴ・クラブの定款・細則</a:t>
            </a:r>
            <a:br>
              <a:rPr lang="en-US" altLang="ja-JP" sz="3600" dirty="0">
                <a:latin typeface="HGP明朝B" panose="02020800000000000000" pitchFamily="18" charset="-128"/>
                <a:ea typeface="HGP明朝B" panose="02020800000000000000" pitchFamily="18" charset="-128"/>
              </a:rPr>
            </a:br>
            <a:r>
              <a:rPr lang="ja-JP" altLang="en-US" sz="3600" dirty="0">
                <a:latin typeface="HGP明朝B" panose="02020800000000000000" pitchFamily="18" charset="-128"/>
                <a:ea typeface="HGP明朝B" panose="02020800000000000000" pitchFamily="18" charset="-128"/>
              </a:rPr>
              <a:t>　　　　　　　　　　　　　　（</a:t>
            </a:r>
            <a:r>
              <a:rPr lang="en-US" altLang="ja-JP" sz="3600" dirty="0">
                <a:latin typeface="HGP明朝B" panose="02020800000000000000" pitchFamily="18" charset="-128"/>
                <a:ea typeface="HGP明朝B" panose="02020800000000000000" pitchFamily="18" charset="-128"/>
              </a:rPr>
              <a:t>1906</a:t>
            </a:r>
            <a:r>
              <a:rPr lang="ja-JP" altLang="en-US" sz="3600" dirty="0">
                <a:latin typeface="HGP明朝B" panose="02020800000000000000" pitchFamily="18" charset="-128"/>
                <a:ea typeface="HGP明朝B" panose="02020800000000000000" pitchFamily="18" charset="-128"/>
              </a:rPr>
              <a:t>年</a:t>
            </a:r>
            <a:r>
              <a:rPr lang="en-US" altLang="ja-JP" sz="3600" dirty="0">
                <a:latin typeface="HGP明朝B" panose="02020800000000000000" pitchFamily="18" charset="-128"/>
                <a:ea typeface="HGP明朝B" panose="02020800000000000000" pitchFamily="18" charset="-128"/>
              </a:rPr>
              <a:t>1</a:t>
            </a:r>
            <a:r>
              <a:rPr lang="ja-JP" altLang="en-US" sz="3600" dirty="0">
                <a:latin typeface="HGP明朝B" panose="02020800000000000000" pitchFamily="18" charset="-128"/>
                <a:ea typeface="HGP明朝B" panose="02020800000000000000" pitchFamily="18" charset="-128"/>
              </a:rPr>
              <a:t>月採択）</a:t>
            </a:r>
          </a:p>
        </p:txBody>
      </p:sp>
      <p:sp>
        <p:nvSpPr>
          <p:cNvPr id="3" name="コンテンツ プレースホルダ 2">
            <a:extLst>
              <a:ext uri="{FF2B5EF4-FFF2-40B4-BE49-F238E27FC236}">
                <a16:creationId xmlns:a16="http://schemas.microsoft.com/office/drawing/2014/main" id="{E582F5BA-1583-4755-9E28-4F3804AA22F9}"/>
              </a:ext>
            </a:extLst>
          </p:cNvPr>
          <p:cNvSpPr>
            <a:spLocks noGrp="1"/>
          </p:cNvSpPr>
          <p:nvPr>
            <p:ph idx="1"/>
          </p:nvPr>
        </p:nvSpPr>
        <p:spPr>
          <a:xfrm>
            <a:off x="1881188" y="1905001"/>
            <a:ext cx="8535292" cy="4595813"/>
          </a:xfrm>
        </p:spPr>
        <p:txBody>
          <a:bodyPr/>
          <a:lstStyle/>
          <a:p>
            <a:pPr eaLnBrk="1" hangingPunct="1">
              <a:buFontTx/>
              <a:buNone/>
              <a:defRPr/>
            </a:pPr>
            <a:r>
              <a:rPr lang="ja-JP" altLang="en-US" dirty="0">
                <a:latin typeface="HGP明朝B" panose="02020800000000000000" pitchFamily="18" charset="-128"/>
                <a:ea typeface="HGP明朝B" panose="02020800000000000000" pitchFamily="18" charset="-128"/>
              </a:rPr>
              <a:t>　</a:t>
            </a:r>
            <a:r>
              <a:rPr lang="ja-JP" altLang="en-US" sz="3600" dirty="0">
                <a:latin typeface="HGP明朝B" panose="02020800000000000000" pitchFamily="18" charset="-128"/>
                <a:ea typeface="HGP明朝B" panose="02020800000000000000" pitchFamily="18" charset="-128"/>
              </a:rPr>
              <a:t>従来シカゴ・クラブの定款は、</a:t>
            </a:r>
            <a:endParaRPr lang="en-US" altLang="ja-JP" sz="3600" dirty="0">
              <a:latin typeface="HGP明朝B" panose="02020800000000000000" pitchFamily="18" charset="-128"/>
              <a:ea typeface="HGP明朝B" panose="02020800000000000000" pitchFamily="18" charset="-128"/>
            </a:endParaRPr>
          </a:p>
          <a:p>
            <a:pPr eaLnBrk="1" hangingPunct="1">
              <a:buFontTx/>
              <a:buNone/>
              <a:defRPr/>
            </a:pPr>
            <a:r>
              <a:rPr lang="ja-JP" altLang="en-US" sz="3600" dirty="0">
                <a:latin typeface="HGP明朝B" panose="02020800000000000000" pitchFamily="18" charset="-128"/>
                <a:ea typeface="HGP明朝B" panose="02020800000000000000" pitchFamily="18" charset="-128"/>
              </a:rPr>
              <a:t>　奉仕の概念はなく、事業の繁栄すなわち</a:t>
            </a:r>
            <a:endParaRPr lang="en-US" altLang="ja-JP" sz="3600" dirty="0">
              <a:latin typeface="HGP明朝B" panose="02020800000000000000" pitchFamily="18" charset="-128"/>
              <a:ea typeface="HGP明朝B" panose="02020800000000000000" pitchFamily="18" charset="-128"/>
            </a:endParaRPr>
          </a:p>
          <a:p>
            <a:pPr eaLnBrk="1" hangingPunct="1">
              <a:buFontTx/>
              <a:buNone/>
              <a:defRPr/>
            </a:pPr>
            <a:r>
              <a:rPr lang="ja-JP" altLang="en-US" sz="3600" dirty="0">
                <a:solidFill>
                  <a:srgbClr val="FFFF00"/>
                </a:solidFill>
                <a:latin typeface="HGP明朝B" panose="02020800000000000000" pitchFamily="18" charset="-128"/>
                <a:ea typeface="HGP明朝B" panose="02020800000000000000" pitchFamily="18" charset="-128"/>
              </a:rPr>
              <a:t>　物質的相互扶助と親睦</a:t>
            </a:r>
            <a:r>
              <a:rPr lang="ja-JP" altLang="en-US" sz="3600" dirty="0">
                <a:latin typeface="HGP明朝B" panose="02020800000000000000" pitchFamily="18" charset="-128"/>
                <a:ea typeface="HGP明朝B" panose="02020800000000000000" pitchFamily="18" charset="-128"/>
              </a:rPr>
              <a:t>を目的として</a:t>
            </a:r>
            <a:endParaRPr lang="en-US" altLang="ja-JP" sz="3600" dirty="0">
              <a:latin typeface="HGP明朝B" panose="02020800000000000000" pitchFamily="18" charset="-128"/>
              <a:ea typeface="HGP明朝B" panose="02020800000000000000" pitchFamily="18" charset="-128"/>
            </a:endParaRPr>
          </a:p>
          <a:p>
            <a:pPr eaLnBrk="1" hangingPunct="1">
              <a:buFontTx/>
              <a:buNone/>
              <a:defRPr/>
            </a:pPr>
            <a:r>
              <a:rPr lang="ja-JP" altLang="en-US" sz="3600" dirty="0">
                <a:latin typeface="HGP明朝B" panose="02020800000000000000" pitchFamily="18" charset="-128"/>
                <a:ea typeface="HGP明朝B" panose="02020800000000000000" pitchFamily="18" charset="-128"/>
              </a:rPr>
              <a:t>　ロータリーが創立されたことが分かる。</a:t>
            </a:r>
            <a:endParaRPr lang="en-US" altLang="ja-JP" sz="3600" dirty="0">
              <a:latin typeface="HGP明朝B" panose="02020800000000000000" pitchFamily="18" charset="-128"/>
              <a:ea typeface="HGP明朝B" panose="02020800000000000000" pitchFamily="18" charset="-128"/>
            </a:endParaRPr>
          </a:p>
          <a:p>
            <a:pPr eaLnBrk="1" hangingPunct="1">
              <a:buFontTx/>
              <a:buNone/>
              <a:defRPr/>
            </a:pPr>
            <a:r>
              <a:rPr lang="ja-JP" altLang="en-US" sz="3600" dirty="0">
                <a:latin typeface="HGP明朝B" panose="02020800000000000000" pitchFamily="18" charset="-128"/>
                <a:ea typeface="HGP明朝B" panose="02020800000000000000" pitchFamily="18" charset="-128"/>
              </a:rPr>
              <a:t>　４回続けて例会を欠席すれば退会。</a:t>
            </a:r>
            <a:endParaRPr lang="en-US" altLang="ja-JP" sz="3600" dirty="0">
              <a:latin typeface="HGP明朝B" panose="02020800000000000000" pitchFamily="18" charset="-128"/>
              <a:ea typeface="HGP明朝B" panose="02020800000000000000" pitchFamily="18" charset="-128"/>
            </a:endParaRPr>
          </a:p>
          <a:p>
            <a:pPr eaLnBrk="1" hangingPunct="1">
              <a:buFontTx/>
              <a:buNone/>
              <a:defRPr/>
            </a:pPr>
            <a:r>
              <a:rPr lang="ja-JP" altLang="en-US" sz="3600" dirty="0">
                <a:latin typeface="HGP明朝B" panose="02020800000000000000" pitchFamily="18" charset="-128"/>
                <a:ea typeface="HGP明朝B" panose="02020800000000000000" pitchFamily="18" charset="-128"/>
              </a:rPr>
              <a:t>　しかし、例会は月に</a:t>
            </a:r>
            <a:r>
              <a:rPr lang="en-US" altLang="ja-JP" sz="3600" dirty="0">
                <a:latin typeface="HGP明朝B" panose="02020800000000000000" pitchFamily="18" charset="-128"/>
                <a:ea typeface="HGP明朝B" panose="02020800000000000000" pitchFamily="18" charset="-128"/>
              </a:rPr>
              <a:t>2</a:t>
            </a:r>
            <a:r>
              <a:rPr lang="ja-JP" altLang="en-US" sz="3600" dirty="0">
                <a:latin typeface="HGP明朝B" panose="02020800000000000000" pitchFamily="18" charset="-128"/>
                <a:ea typeface="HGP明朝B" panose="02020800000000000000" pitchFamily="18" charset="-128"/>
              </a:rPr>
              <a:t>回とし、</a:t>
            </a:r>
            <a:br>
              <a:rPr lang="en-US" altLang="ja-JP" sz="3600" dirty="0">
                <a:latin typeface="HGP明朝B" panose="02020800000000000000" pitchFamily="18" charset="-128"/>
                <a:ea typeface="HGP明朝B" panose="02020800000000000000" pitchFamily="18" charset="-128"/>
              </a:rPr>
            </a:br>
            <a:r>
              <a:rPr lang="ja-JP" altLang="en-US" sz="3600" dirty="0">
                <a:latin typeface="HGP明朝B" panose="02020800000000000000" pitchFamily="18" charset="-128"/>
                <a:ea typeface="HGP明朝B" panose="02020800000000000000" pitchFamily="18" charset="-128"/>
              </a:rPr>
              <a:t>さらに</a:t>
            </a:r>
            <a:r>
              <a:rPr lang="en-US" altLang="ja-JP" sz="3600" dirty="0">
                <a:latin typeface="HGP明朝B" panose="02020800000000000000" pitchFamily="18" charset="-128"/>
                <a:ea typeface="HGP明朝B" panose="02020800000000000000" pitchFamily="18" charset="-128"/>
              </a:rPr>
              <a:t>7</a:t>
            </a:r>
            <a:r>
              <a:rPr lang="ja-JP" altLang="en-US" sz="3600" dirty="0">
                <a:latin typeface="HGP明朝B" panose="02020800000000000000" pitchFamily="18" charset="-128"/>
                <a:ea typeface="HGP明朝B" panose="02020800000000000000" pitchFamily="18" charset="-128"/>
              </a:rPr>
              <a:t>月、</a:t>
            </a:r>
            <a:r>
              <a:rPr lang="en-US" altLang="ja-JP" sz="3600" dirty="0">
                <a:latin typeface="HGP明朝B" panose="02020800000000000000" pitchFamily="18" charset="-128"/>
                <a:ea typeface="HGP明朝B" panose="02020800000000000000" pitchFamily="18" charset="-128"/>
              </a:rPr>
              <a:t>8</a:t>
            </a:r>
            <a:r>
              <a:rPr lang="ja-JP" altLang="en-US" sz="3600" dirty="0">
                <a:latin typeface="HGP明朝B" panose="02020800000000000000" pitchFamily="18" charset="-128"/>
                <a:ea typeface="HGP明朝B" panose="02020800000000000000" pitchFamily="18" charset="-128"/>
              </a:rPr>
              <a:t>月は休会という規約だった。</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A49AB-B809-4589-B839-5E0736880C9D}"/>
              </a:ext>
            </a:extLst>
          </p:cNvPr>
          <p:cNvSpPr>
            <a:spLocks noGrp="1"/>
          </p:cNvSpPr>
          <p:nvPr>
            <p:ph type="title"/>
          </p:nvPr>
        </p:nvSpPr>
        <p:spPr>
          <a:xfrm>
            <a:off x="1981200" y="908720"/>
            <a:ext cx="8229600" cy="1384300"/>
          </a:xfrm>
        </p:spPr>
        <p:txBody>
          <a:bodyPr/>
          <a:lstStyle/>
          <a:p>
            <a:pPr>
              <a:defRPr/>
            </a:pPr>
            <a:r>
              <a:rPr lang="ja-JP" altLang="en-US" dirty="0">
                <a:latin typeface="HGS明朝B" panose="02020800000000000000" pitchFamily="18" charset="-128"/>
                <a:ea typeface="HGS明朝B" panose="02020800000000000000" pitchFamily="18" charset="-128"/>
              </a:rPr>
              <a:t>シカゴロータリークラブの定款</a:t>
            </a:r>
            <a:br>
              <a:rPr lang="en-US" altLang="ja-JP" dirty="0">
                <a:latin typeface="HGS明朝B" panose="02020800000000000000" pitchFamily="18" charset="-128"/>
                <a:ea typeface="HGS明朝B" panose="02020800000000000000" pitchFamily="18" charset="-128"/>
              </a:rPr>
            </a:br>
            <a:r>
              <a:rPr lang="ja-JP" altLang="en-US" dirty="0">
                <a:latin typeface="HGS明朝B" panose="02020800000000000000" pitchFamily="18" charset="-128"/>
                <a:ea typeface="HGS明朝B" panose="02020800000000000000" pitchFamily="18" charset="-128"/>
              </a:rPr>
              <a:t>　　　　　　第</a:t>
            </a:r>
            <a:r>
              <a:rPr lang="en-US" altLang="ja-JP" dirty="0">
                <a:latin typeface="HGS明朝B" panose="02020800000000000000" pitchFamily="18" charset="-128"/>
                <a:ea typeface="HGS明朝B" panose="02020800000000000000" pitchFamily="18" charset="-128"/>
              </a:rPr>
              <a:t>2</a:t>
            </a:r>
            <a:r>
              <a:rPr lang="ja-JP" altLang="en-US" dirty="0">
                <a:latin typeface="HGS明朝B" panose="02020800000000000000" pitchFamily="18" charset="-128"/>
                <a:ea typeface="HGS明朝B" panose="02020800000000000000" pitchFamily="18" charset="-128"/>
              </a:rPr>
              <a:t>条</a:t>
            </a:r>
          </a:p>
        </p:txBody>
      </p:sp>
      <p:sp>
        <p:nvSpPr>
          <p:cNvPr id="3" name="コンテンツ プレースホルダー 2">
            <a:extLst>
              <a:ext uri="{FF2B5EF4-FFF2-40B4-BE49-F238E27FC236}">
                <a16:creationId xmlns:a16="http://schemas.microsoft.com/office/drawing/2014/main" id="{E2B98CCF-A6D4-46E2-AB2B-89EC8D910E4C}"/>
              </a:ext>
            </a:extLst>
          </p:cNvPr>
          <p:cNvSpPr>
            <a:spLocks noGrp="1"/>
          </p:cNvSpPr>
          <p:nvPr>
            <p:ph idx="1"/>
          </p:nvPr>
        </p:nvSpPr>
        <p:spPr>
          <a:xfrm>
            <a:off x="2005500" y="2636912"/>
            <a:ext cx="8229600" cy="4114800"/>
          </a:xfrm>
        </p:spPr>
        <p:txBody>
          <a:bodyPr/>
          <a:lstStyle/>
          <a:p>
            <a:pPr>
              <a:defRPr/>
            </a:pPr>
            <a:endParaRPr lang="en-US" altLang="ja-JP" dirty="0"/>
          </a:p>
          <a:p>
            <a:pPr marL="0" indent="0">
              <a:buNone/>
              <a:defRPr/>
            </a:pPr>
            <a:r>
              <a:rPr lang="ja-JP" altLang="en-US" dirty="0"/>
              <a:t>　</a:t>
            </a:r>
            <a:r>
              <a:rPr lang="ja-JP" altLang="en-US" sz="3400" dirty="0">
                <a:latin typeface="HGP明朝B" panose="02020800000000000000" pitchFamily="18" charset="-128"/>
                <a:ea typeface="HGP明朝B" panose="02020800000000000000" pitchFamily="18" charset="-128"/>
              </a:rPr>
              <a:t>１節）　会員の職業上の利益の増進</a:t>
            </a:r>
            <a:endParaRPr lang="en-US" altLang="ja-JP" sz="3400" dirty="0">
              <a:latin typeface="HGP明朝B" panose="02020800000000000000" pitchFamily="18" charset="-128"/>
              <a:ea typeface="HGP明朝B" panose="02020800000000000000" pitchFamily="18" charset="-128"/>
            </a:endParaRPr>
          </a:p>
          <a:p>
            <a:pPr>
              <a:defRPr/>
            </a:pPr>
            <a:endParaRPr lang="en-US" altLang="ja-JP" sz="3400" dirty="0">
              <a:latin typeface="HGP明朝B" panose="02020800000000000000" pitchFamily="18" charset="-128"/>
              <a:ea typeface="HGP明朝B" panose="02020800000000000000" pitchFamily="18" charset="-128"/>
            </a:endParaRPr>
          </a:p>
          <a:p>
            <a:pPr marL="0" indent="0">
              <a:buNone/>
              <a:defRPr/>
            </a:pPr>
            <a:r>
              <a:rPr lang="ja-JP" altLang="en-US" sz="3400" dirty="0">
                <a:latin typeface="HGP明朝B" panose="02020800000000000000" pitchFamily="18" charset="-128"/>
                <a:ea typeface="HGP明朝B" panose="02020800000000000000" pitchFamily="18" charset="-128"/>
              </a:rPr>
              <a:t>　２節）　親交と社交クラブに普通付帯する</a:t>
            </a:r>
            <a:endParaRPr lang="en-US" altLang="ja-JP" sz="3400" dirty="0">
              <a:latin typeface="HGP明朝B" panose="02020800000000000000" pitchFamily="18" charset="-128"/>
              <a:ea typeface="HGP明朝B" panose="02020800000000000000" pitchFamily="18" charset="-128"/>
            </a:endParaRPr>
          </a:p>
          <a:p>
            <a:pPr marL="0" indent="0">
              <a:buNone/>
              <a:defRPr/>
            </a:pPr>
            <a:r>
              <a:rPr lang="ja-JP" altLang="en-US" sz="3400" dirty="0">
                <a:latin typeface="HGP明朝B" panose="02020800000000000000" pitchFamily="18" charset="-128"/>
                <a:ea typeface="HGP明朝B" panose="02020800000000000000" pitchFamily="18" charset="-128"/>
              </a:rPr>
              <a:t>　　　　　望ましい事柄の増進条件</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40235"/>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sp>
        <p:nvSpPr>
          <p:cNvPr id="3" name="正方形/長方形 2"/>
          <p:cNvSpPr/>
          <p:nvPr/>
        </p:nvSpPr>
        <p:spPr>
          <a:xfrm>
            <a:off x="416943" y="324941"/>
            <a:ext cx="6096000" cy="280076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8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8800" b="0" i="0" u="none" strike="noStrike" kern="1200" cap="none" spc="0" normalizeH="0" baseline="0" noProof="0" dirty="0">
              <a:ln>
                <a:noFill/>
              </a:ln>
              <a:solidFill>
                <a:prstClr val="white"/>
              </a:solidFill>
              <a:effectLst/>
              <a:uLnTx/>
              <a:uFillTx/>
              <a:latin typeface="HGP明朝E" panose="02020900000000000000" pitchFamily="18" charset="-128"/>
              <a:ea typeface="HGP明朝E" panose="02020900000000000000" pitchFamily="18" charset="-128"/>
              <a:cs typeface="+mn-cs"/>
            </a:endParaRPr>
          </a:p>
        </p:txBody>
      </p:sp>
      <p:sp>
        <p:nvSpPr>
          <p:cNvPr id="4" name="正方形/長方形 3"/>
          <p:cNvSpPr/>
          <p:nvPr/>
        </p:nvSpPr>
        <p:spPr>
          <a:xfrm>
            <a:off x="905533" y="573726"/>
            <a:ext cx="10380933"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1906</a:t>
            </a:r>
            <a:r>
              <a:rPr kumimoji="1" lang="ja-JP" altLang="en-US" sz="40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年４月、</a:t>
            </a:r>
            <a:endParaRPr kumimoji="1" lang="en-US" altLang="ja-JP" sz="40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ドナルド</a:t>
            </a:r>
            <a:r>
              <a:rPr kumimoji="1" lang="ja-JP" altLang="en-US" sz="2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a:t>
            </a:r>
            <a:r>
              <a:rPr kumimoji="1" lang="ja-JP" altLang="en-US" sz="40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カーターが入会し第３節がふえた</a:t>
            </a:r>
            <a:r>
              <a:rPr kumimoji="1" lang="ja-JP" altLang="en-US"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a:t>
            </a:r>
            <a:endParaRPr kumimoji="1" lang="en-US" altLang="ja-JP" sz="40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endParaRPr>
          </a:p>
        </p:txBody>
      </p:sp>
      <p:pic>
        <p:nvPicPr>
          <p:cNvPr id="7" name="図 6"/>
          <p:cNvPicPr>
            <a:picLocks noChangeAspect="1"/>
          </p:cNvPicPr>
          <p:nvPr/>
        </p:nvPicPr>
        <p:blipFill>
          <a:blip r:embed="rId3"/>
          <a:stretch>
            <a:fillRect/>
          </a:stretch>
        </p:blipFill>
        <p:spPr>
          <a:xfrm>
            <a:off x="1208459" y="2184106"/>
            <a:ext cx="3251285" cy="4083157"/>
          </a:xfrm>
          <a:prstGeom prst="rect">
            <a:avLst/>
          </a:prstGeom>
        </p:spPr>
      </p:pic>
      <p:sp>
        <p:nvSpPr>
          <p:cNvPr id="5" name="正方形/長方形 4"/>
          <p:cNvSpPr/>
          <p:nvPr/>
        </p:nvSpPr>
        <p:spPr>
          <a:xfrm>
            <a:off x="1806555" y="2577328"/>
            <a:ext cx="9586453" cy="32316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　　　　</a:t>
            </a:r>
            <a:r>
              <a:rPr kumimoji="1" lang="ja-JP" altLang="en-US" sz="4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シカゴ市の</a:t>
            </a:r>
            <a:endParaRPr kumimoji="1" lang="en-US" altLang="ja-JP" sz="4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　　　　　最大の利益を促進し、</a:t>
            </a:r>
            <a:endParaRPr kumimoji="1" lang="en-US" altLang="ja-JP" sz="4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　　　　　忠誠心を</a:t>
            </a:r>
            <a:endParaRPr kumimoji="1" lang="en-US" altLang="ja-JP" sz="4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　　　　　市民の間に広げること</a:t>
            </a:r>
          </a:p>
        </p:txBody>
      </p:sp>
    </p:spTree>
    <p:custDataLst>
      <p:tags r:id="rId1"/>
    </p:custDataLst>
    <p:extLst>
      <p:ext uri="{BB962C8B-B14F-4D97-AF65-F5344CB8AC3E}">
        <p14:creationId xmlns:p14="http://schemas.microsoft.com/office/powerpoint/2010/main" val="3596593133"/>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CC16E8-5BC3-4975-80CA-B6E0EDB779A7}"/>
              </a:ext>
            </a:extLst>
          </p:cNvPr>
          <p:cNvSpPr>
            <a:spLocks noGrp="1"/>
          </p:cNvSpPr>
          <p:nvPr>
            <p:ph type="title"/>
          </p:nvPr>
        </p:nvSpPr>
        <p:spPr/>
        <p:txBody>
          <a:bodyPr/>
          <a:lstStyle/>
          <a:p>
            <a:pPr eaLnBrk="1" hangingPunct="1">
              <a:defRPr/>
            </a:pPr>
            <a:r>
              <a:rPr lang="ja-JP" altLang="en-US" dirty="0">
                <a:latin typeface="HGP明朝B" panose="02020800000000000000" pitchFamily="18" charset="-128"/>
                <a:ea typeface="HGP明朝B" panose="02020800000000000000" pitchFamily="18" charset="-128"/>
              </a:rPr>
              <a:t>第５条の役員の任務に「</a:t>
            </a:r>
            <a:r>
              <a:rPr lang="ja-JP" altLang="en-US" dirty="0">
                <a:solidFill>
                  <a:srgbClr val="FFFF00"/>
                </a:solidFill>
                <a:latin typeface="HGP明朝B" panose="02020800000000000000" pitchFamily="18" charset="-128"/>
                <a:ea typeface="HGP明朝B" panose="02020800000000000000" pitchFamily="18" charset="-128"/>
              </a:rPr>
              <a:t>統計係</a:t>
            </a:r>
            <a:r>
              <a:rPr lang="ja-JP" altLang="en-US" dirty="0">
                <a:latin typeface="HGP明朝B" panose="02020800000000000000" pitchFamily="18" charset="-128"/>
                <a:ea typeface="HGP明朝B" panose="02020800000000000000" pitchFamily="18" charset="-128"/>
              </a:rPr>
              <a:t>」</a:t>
            </a:r>
          </a:p>
        </p:txBody>
      </p:sp>
      <p:sp>
        <p:nvSpPr>
          <p:cNvPr id="3" name="コンテンツ プレースホルダ 2">
            <a:extLst>
              <a:ext uri="{FF2B5EF4-FFF2-40B4-BE49-F238E27FC236}">
                <a16:creationId xmlns:a16="http://schemas.microsoft.com/office/drawing/2014/main" id="{DC58D3EE-A8BD-4B35-A986-79D92F3A759E}"/>
              </a:ext>
            </a:extLst>
          </p:cNvPr>
          <p:cNvSpPr>
            <a:spLocks noGrp="1"/>
          </p:cNvSpPr>
          <p:nvPr>
            <p:ph idx="1"/>
          </p:nvPr>
        </p:nvSpPr>
        <p:spPr>
          <a:xfrm>
            <a:off x="2274404" y="1772816"/>
            <a:ext cx="7643192" cy="4548336"/>
          </a:xfrm>
        </p:spPr>
        <p:txBody>
          <a:bodyPr/>
          <a:lstStyle/>
          <a:p>
            <a:pPr eaLnBrk="1" hangingPunct="1">
              <a:buFontTx/>
              <a:buNone/>
              <a:defRPr/>
            </a:pPr>
            <a:r>
              <a:rPr lang="ja-JP" altLang="en-US" dirty="0"/>
              <a:t>　</a:t>
            </a:r>
            <a:r>
              <a:rPr lang="ja-JP" altLang="en-US" dirty="0">
                <a:latin typeface="HGP明朝B" panose="02020800000000000000" pitchFamily="18" charset="-128"/>
                <a:ea typeface="HGP明朝B" panose="02020800000000000000" pitchFamily="18" charset="-128"/>
              </a:rPr>
              <a:t>会員同士の商取引の結果を、</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例会において報告していた。</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このことからも当初のシカゴクラブには、</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奉仕の概念はなく、</a:t>
            </a:r>
            <a:r>
              <a:rPr lang="ja-JP" altLang="en-US" dirty="0">
                <a:solidFill>
                  <a:srgbClr val="FFFF00"/>
                </a:solidFill>
                <a:latin typeface="HGP明朝B" panose="02020800000000000000" pitchFamily="18" charset="-128"/>
                <a:ea typeface="HGP明朝B" panose="02020800000000000000" pitchFamily="18" charset="-128"/>
              </a:rPr>
              <a:t>事業の繁栄</a:t>
            </a:r>
            <a:r>
              <a:rPr lang="ja-JP" altLang="en-US" dirty="0">
                <a:latin typeface="HGP明朝B" panose="02020800000000000000" pitchFamily="18" charset="-128"/>
                <a:ea typeface="HGP明朝B" panose="02020800000000000000" pitchFamily="18" charset="-128"/>
              </a:rPr>
              <a:t>と</a:t>
            </a:r>
            <a:r>
              <a:rPr lang="ja-JP" altLang="en-US" dirty="0">
                <a:solidFill>
                  <a:srgbClr val="FFFF00"/>
                </a:solidFill>
                <a:latin typeface="HGP明朝B" panose="02020800000000000000" pitchFamily="18" charset="-128"/>
                <a:ea typeface="HGP明朝B" panose="02020800000000000000" pitchFamily="18" charset="-128"/>
              </a:rPr>
              <a:t>親睦</a:t>
            </a:r>
            <a:r>
              <a:rPr lang="ja-JP" altLang="en-US" dirty="0">
                <a:latin typeface="HGP明朝B" panose="02020800000000000000" pitchFamily="18" charset="-128"/>
                <a:ea typeface="HGP明朝B" panose="02020800000000000000" pitchFamily="18" charset="-128"/>
              </a:rPr>
              <a:t>を</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目的にして創立された。</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sz="3600" dirty="0">
                <a:latin typeface="HGP明朝B" panose="02020800000000000000" pitchFamily="18" charset="-128"/>
                <a:ea typeface="HGP明朝B" panose="02020800000000000000" pitchFamily="18" charset="-128"/>
              </a:rPr>
              <a:t>　</a:t>
            </a:r>
            <a:endParaRPr lang="en-US" altLang="ja-JP" sz="3600" dirty="0">
              <a:latin typeface="HGP明朝B" panose="02020800000000000000" pitchFamily="18" charset="-128"/>
              <a:ea typeface="HGP明朝B" panose="02020800000000000000" pitchFamily="18" charset="-128"/>
            </a:endParaRPr>
          </a:p>
          <a:p>
            <a:pPr eaLnBrk="1" hangingPunct="1">
              <a:buFontTx/>
              <a:buNone/>
              <a:defRPr/>
            </a:pPr>
            <a:r>
              <a:rPr lang="ja-JP" altLang="en-US" sz="3600" dirty="0">
                <a:latin typeface="HGP明朝B" panose="02020800000000000000" pitchFamily="18" charset="-128"/>
                <a:ea typeface="HGP明朝B" panose="02020800000000000000" pitchFamily="18" charset="-128"/>
              </a:rPr>
              <a:t>　　　</a:t>
            </a:r>
            <a:r>
              <a:rPr lang="ja-JP" altLang="en-US" sz="2800" dirty="0">
                <a:latin typeface="HGP明朝B" panose="02020800000000000000" pitchFamily="18" charset="-128"/>
                <a:ea typeface="HGP明朝B" panose="02020800000000000000" pitchFamily="18" charset="-128"/>
              </a:rPr>
              <a:t>いわゆる</a:t>
            </a:r>
            <a:r>
              <a:rPr lang="ja-JP" altLang="en-US" sz="3600" dirty="0">
                <a:latin typeface="HGP明朝B" panose="02020800000000000000" pitchFamily="18" charset="-128"/>
                <a:ea typeface="HGP明朝B" panose="02020800000000000000" pitchFamily="18" charset="-128"/>
              </a:rPr>
              <a:t>　「</a:t>
            </a:r>
            <a:r>
              <a:rPr lang="ja-JP" altLang="en-US" sz="3600" dirty="0">
                <a:solidFill>
                  <a:srgbClr val="FFFF00"/>
                </a:solidFill>
                <a:latin typeface="HGP明朝B" panose="02020800000000000000" pitchFamily="18" charset="-128"/>
                <a:ea typeface="HGP明朝B" panose="02020800000000000000" pitchFamily="18" charset="-128"/>
              </a:rPr>
              <a:t>互恵主義</a:t>
            </a:r>
            <a:r>
              <a:rPr lang="ja-JP" altLang="en-US" sz="3600" dirty="0">
                <a:latin typeface="HGP明朝B" panose="02020800000000000000" pitchFamily="18" charset="-128"/>
                <a:ea typeface="HGP明朝B" panose="02020800000000000000" pitchFamily="18" charset="-128"/>
              </a:rPr>
              <a:t>」</a:t>
            </a:r>
            <a:r>
              <a:rPr lang="ja-JP" altLang="en-US" sz="2800" dirty="0">
                <a:latin typeface="HGP明朝B" panose="02020800000000000000" pitchFamily="18" charset="-128"/>
                <a:ea typeface="HGP明朝B" panose="02020800000000000000" pitchFamily="18" charset="-128"/>
              </a:rPr>
              <a:t>と呼ばれた</a:t>
            </a:r>
            <a:endParaRPr lang="en-US" altLang="ja-JP" sz="2800" dirty="0">
              <a:latin typeface="HGP明朝B" panose="02020800000000000000" pitchFamily="18" charset="-128"/>
              <a:ea typeface="HGP明朝B" panose="02020800000000000000" pitchFamily="18" charset="-128"/>
            </a:endParaRPr>
          </a:p>
          <a:p>
            <a:pPr eaLnBrk="1" hangingPunct="1">
              <a:buFontTx/>
              <a:buNone/>
              <a:defRPr/>
            </a:pPr>
            <a:endParaRPr lang="ja-JP"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4">
            <a:extLst>
              <a:ext uri="{FF2B5EF4-FFF2-40B4-BE49-F238E27FC236}">
                <a16:creationId xmlns:a16="http://schemas.microsoft.com/office/drawing/2014/main" id="{29F89E2E-3971-4495-A234-57ED9E99D6E3}"/>
              </a:ext>
            </a:extLst>
          </p:cNvPr>
          <p:cNvSpPr>
            <a:spLocks noGrp="1" noChangeArrowheads="1"/>
          </p:cNvSpPr>
          <p:nvPr>
            <p:ph type="title" sz="quarter"/>
          </p:nvPr>
        </p:nvSpPr>
        <p:spPr>
          <a:xfrm>
            <a:off x="839416" y="94036"/>
            <a:ext cx="7772400" cy="1143000"/>
          </a:xfrm>
        </p:spPr>
        <p:txBody>
          <a:bodyPr/>
          <a:lstStyle/>
          <a:p>
            <a:pPr algn="r" eaLnBrk="1" hangingPunct="1">
              <a:defRPr/>
            </a:pPr>
            <a:r>
              <a:rPr lang="ja-JP" altLang="en-US" sz="3600" dirty="0">
                <a:solidFill>
                  <a:srgbClr val="FFFFCC"/>
                </a:solidFill>
                <a:latin typeface="HGS明朝B" panose="02020800000000000000" pitchFamily="18" charset="-128"/>
                <a:ea typeface="HGS明朝B" panose="02020800000000000000" pitchFamily="18" charset="-128"/>
              </a:rPr>
              <a:t>初期のロータリー思考</a:t>
            </a:r>
          </a:p>
        </p:txBody>
      </p:sp>
      <p:graphicFrame>
        <p:nvGraphicFramePr>
          <p:cNvPr id="110596" name="Object 4"/>
          <p:cNvGraphicFramePr>
            <a:graphicFrameLocks noGrp="1" noChangeAspect="1"/>
          </p:cNvGraphicFramePr>
          <p:nvPr>
            <p:ph sz="quarter" idx="1"/>
          </p:nvPr>
        </p:nvGraphicFramePr>
        <p:xfrm>
          <a:off x="2005757" y="4634705"/>
          <a:ext cx="1555750" cy="1916112"/>
        </p:xfrm>
        <a:graphic>
          <a:graphicData uri="http://schemas.openxmlformats.org/presentationml/2006/ole">
            <mc:AlternateContent xmlns:mc="http://schemas.openxmlformats.org/markup-compatibility/2006">
              <mc:Choice xmlns:v="urn:schemas-microsoft-com:vml" Requires="v">
                <p:oleObj name="Image" r:id="rId2" imgW="646177" imgH="795597" progId="Photoshop.Image.6">
                  <p:embed/>
                </p:oleObj>
              </mc:Choice>
              <mc:Fallback>
                <p:oleObj name="Image" r:id="rId2" imgW="646177" imgH="795597" progId="Photoshop.Image.6">
                  <p:embed/>
                  <p:pic>
                    <p:nvPicPr>
                      <p:cNvPr id="11059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757" y="4634705"/>
                        <a:ext cx="1555750"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599" name="Object 7"/>
          <p:cNvGraphicFramePr>
            <a:graphicFrameLocks noGrp="1" noChangeAspect="1"/>
          </p:cNvGraphicFramePr>
          <p:nvPr>
            <p:ph sz="quarter" idx="2"/>
          </p:nvPr>
        </p:nvGraphicFramePr>
        <p:xfrm>
          <a:off x="1995860" y="1115786"/>
          <a:ext cx="1584325" cy="1800225"/>
        </p:xfrm>
        <a:graphic>
          <a:graphicData uri="http://schemas.openxmlformats.org/presentationml/2006/ole">
            <mc:AlternateContent xmlns:mc="http://schemas.openxmlformats.org/markup-compatibility/2006">
              <mc:Choice xmlns:v="urn:schemas-microsoft-com:vml" Requires="v">
                <p:oleObj name="Image" r:id="rId4" imgW="722500" imgH="820053" progId="Photoshop.Image.6">
                  <p:embed/>
                </p:oleObj>
              </mc:Choice>
              <mc:Fallback>
                <p:oleObj name="Image" r:id="rId4" imgW="722500" imgH="820053" progId="Photoshop.Image.6">
                  <p:embed/>
                  <p:pic>
                    <p:nvPicPr>
                      <p:cNvPr id="11059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860" y="1115786"/>
                        <a:ext cx="15843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602" name="Object 10"/>
          <p:cNvGraphicFramePr>
            <a:graphicFrameLocks noGrp="1" noChangeAspect="1"/>
          </p:cNvGraphicFramePr>
          <p:nvPr>
            <p:ph sz="quarter" idx="3"/>
          </p:nvPr>
        </p:nvGraphicFramePr>
        <p:xfrm>
          <a:off x="8910689" y="1099600"/>
          <a:ext cx="1477962" cy="1871662"/>
        </p:xfrm>
        <a:graphic>
          <a:graphicData uri="http://schemas.openxmlformats.org/presentationml/2006/ole">
            <mc:AlternateContent xmlns:mc="http://schemas.openxmlformats.org/markup-compatibility/2006">
              <mc:Choice xmlns:v="urn:schemas-microsoft-com:vml" Requires="v">
                <p:oleObj name="Image" r:id="rId6" imgW="603352" imgH="764985" progId="Photoshop.Image.6">
                  <p:embed/>
                </p:oleObj>
              </mc:Choice>
              <mc:Fallback>
                <p:oleObj name="Image" r:id="rId6" imgW="603352" imgH="764985" progId="Photoshop.Image.6">
                  <p:embed/>
                  <p:pic>
                    <p:nvPicPr>
                      <p:cNvPr id="110602"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0689" y="1099600"/>
                        <a:ext cx="1477962"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0605" name="Object 13"/>
          <p:cNvGraphicFramePr>
            <a:graphicFrameLocks noGrp="1" noChangeAspect="1"/>
          </p:cNvGraphicFramePr>
          <p:nvPr>
            <p:ph sz="quarter" idx="4"/>
          </p:nvPr>
        </p:nvGraphicFramePr>
        <p:xfrm>
          <a:off x="8848777" y="4682213"/>
          <a:ext cx="1539875" cy="1916112"/>
        </p:xfrm>
        <a:graphic>
          <a:graphicData uri="http://schemas.openxmlformats.org/presentationml/2006/ole">
            <mc:AlternateContent xmlns:mc="http://schemas.openxmlformats.org/markup-compatibility/2006">
              <mc:Choice xmlns:v="urn:schemas-microsoft-com:vml" Requires="v">
                <p:oleObj name="Image" r:id="rId8" imgW="713173" imgH="807858" progId="Photoshop.Image.6">
                  <p:embed/>
                </p:oleObj>
              </mc:Choice>
              <mc:Fallback>
                <p:oleObj name="Image" r:id="rId8" imgW="713173" imgH="807858" progId="Photoshop.Image.6">
                  <p:embed/>
                  <p:pic>
                    <p:nvPicPr>
                      <p:cNvPr id="110605"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8777" y="4682213"/>
                        <a:ext cx="1539875" cy="1916112"/>
                      </a:xfrm>
                      <a:prstGeom prst="rect">
                        <a:avLst/>
                      </a:prstGeom>
                      <a:noFill/>
                      <a:ln>
                        <a:noFill/>
                      </a:ln>
                      <a:effectLst/>
                    </p:spPr>
                  </p:pic>
                </p:oleObj>
              </mc:Fallback>
            </mc:AlternateContent>
          </a:graphicData>
        </a:graphic>
      </p:graphicFrame>
      <p:sp>
        <p:nvSpPr>
          <p:cNvPr id="110608" name="Rectangle 16"/>
          <p:cNvSpPr>
            <a:spLocks noChangeArrowheads="1"/>
          </p:cNvSpPr>
          <p:nvPr/>
        </p:nvSpPr>
        <p:spPr bwMode="auto">
          <a:xfrm>
            <a:off x="3385822" y="2126243"/>
            <a:ext cx="575945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　　　　</a:t>
            </a:r>
            <a:r>
              <a:rPr kumimoji="1" lang="en-US" altLang="ja-JP"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1905</a:t>
            </a: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年～ </a:t>
            </a:r>
            <a:r>
              <a:rPr kumimoji="1" lang="en-US" altLang="ja-JP"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1912</a:t>
            </a: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年</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srgbClr val="FFCC00"/>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　　親睦と物質的相互扶助による</a:t>
            </a:r>
            <a:endParaRPr kumimoji="1" lang="en-US" altLang="ja-JP"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　　事業の発展</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　　会員同士の積極的な商取引</a:t>
            </a:r>
          </a:p>
        </p:txBody>
      </p:sp>
      <p:sp>
        <p:nvSpPr>
          <p:cNvPr id="110609" name="Line 17"/>
          <p:cNvSpPr>
            <a:spLocks noChangeShapeType="1"/>
          </p:cNvSpPr>
          <p:nvPr/>
        </p:nvSpPr>
        <p:spPr bwMode="auto">
          <a:xfrm flipV="1">
            <a:off x="3647728" y="1772816"/>
            <a:ext cx="5112568" cy="0"/>
          </a:xfrm>
          <a:prstGeom prst="line">
            <a:avLst/>
          </a:prstGeom>
          <a:noFill/>
          <a:ln w="76200">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10610" name="Line 18"/>
          <p:cNvSpPr>
            <a:spLocks noChangeShapeType="1"/>
          </p:cNvSpPr>
          <p:nvPr/>
        </p:nvSpPr>
        <p:spPr bwMode="auto">
          <a:xfrm>
            <a:off x="9785764" y="3068961"/>
            <a:ext cx="8971" cy="1613253"/>
          </a:xfrm>
          <a:prstGeom prst="line">
            <a:avLst/>
          </a:prstGeom>
          <a:noFill/>
          <a:ln w="76200">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10611" name="Line 19"/>
          <p:cNvSpPr>
            <a:spLocks noChangeShapeType="1"/>
          </p:cNvSpPr>
          <p:nvPr/>
        </p:nvSpPr>
        <p:spPr bwMode="auto">
          <a:xfrm flipH="1" flipV="1">
            <a:off x="3647729" y="6165305"/>
            <a:ext cx="5061013" cy="48227"/>
          </a:xfrm>
          <a:prstGeom prst="line">
            <a:avLst/>
          </a:prstGeom>
          <a:noFill/>
          <a:ln w="76200">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10612" name="Line 20"/>
          <p:cNvSpPr>
            <a:spLocks noChangeShapeType="1"/>
          </p:cNvSpPr>
          <p:nvPr/>
        </p:nvSpPr>
        <p:spPr bwMode="auto">
          <a:xfrm flipV="1">
            <a:off x="2783633" y="2987448"/>
            <a:ext cx="4389" cy="1593681"/>
          </a:xfrm>
          <a:prstGeom prst="line">
            <a:avLst/>
          </a:prstGeom>
          <a:noFill/>
          <a:ln w="76200">
            <a:solidFill>
              <a:srgbClr val="FFFF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10613" name="Text Box 21"/>
          <p:cNvSpPr txBox="1">
            <a:spLocks noChangeArrowheads="1"/>
          </p:cNvSpPr>
          <p:nvPr/>
        </p:nvSpPr>
        <p:spPr bwMode="auto">
          <a:xfrm>
            <a:off x="4010449" y="4951781"/>
            <a:ext cx="4387127" cy="7016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HGS明朝B" panose="02020800000000000000" pitchFamily="18" charset="-128"/>
                <a:ea typeface="HGS明朝B" panose="02020800000000000000" pitchFamily="18" charset="-128"/>
                <a:cs typeface="+mn-cs"/>
              </a:rPr>
              <a:t>互恵主義</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10599"/>
                                        </p:tgtEl>
                                        <p:attrNameLst>
                                          <p:attrName>style.visibility</p:attrName>
                                        </p:attrNameLst>
                                      </p:cBhvr>
                                      <p:to>
                                        <p:strVal val="visible"/>
                                      </p:to>
                                    </p:set>
                                    <p:anim calcmode="lin" valueType="num">
                                      <p:cBhvr additive="base">
                                        <p:cTn id="7" dur="500" fill="hold"/>
                                        <p:tgtEl>
                                          <p:spTgt spid="110599"/>
                                        </p:tgtEl>
                                        <p:attrNameLst>
                                          <p:attrName>ppt_x</p:attrName>
                                        </p:attrNameLst>
                                      </p:cBhvr>
                                      <p:tavLst>
                                        <p:tav tm="0">
                                          <p:val>
                                            <p:strVal val="0-#ppt_w/2"/>
                                          </p:val>
                                        </p:tav>
                                        <p:tav tm="100000">
                                          <p:val>
                                            <p:strVal val="#ppt_x"/>
                                          </p:val>
                                        </p:tav>
                                      </p:tavLst>
                                    </p:anim>
                                    <p:anim calcmode="lin" valueType="num">
                                      <p:cBhvr additive="base">
                                        <p:cTn id="8" dur="500" fill="hold"/>
                                        <p:tgtEl>
                                          <p:spTgt spid="11059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0609"/>
                                        </p:tgtEl>
                                        <p:attrNameLst>
                                          <p:attrName>style.visibility</p:attrName>
                                        </p:attrNameLst>
                                      </p:cBhvr>
                                      <p:to>
                                        <p:strVal val="visible"/>
                                      </p:to>
                                    </p:set>
                                    <p:anim calcmode="lin" valueType="num">
                                      <p:cBhvr additive="base">
                                        <p:cTn id="11" dur="500" fill="hold"/>
                                        <p:tgtEl>
                                          <p:spTgt spid="110609"/>
                                        </p:tgtEl>
                                        <p:attrNameLst>
                                          <p:attrName>ppt_x</p:attrName>
                                        </p:attrNameLst>
                                      </p:cBhvr>
                                      <p:tavLst>
                                        <p:tav tm="0">
                                          <p:val>
                                            <p:strVal val="0-#ppt_w/2"/>
                                          </p:val>
                                        </p:tav>
                                        <p:tav tm="100000">
                                          <p:val>
                                            <p:strVal val="#ppt_x"/>
                                          </p:val>
                                        </p:tav>
                                      </p:tavLst>
                                    </p:anim>
                                    <p:anim calcmode="lin" valueType="num">
                                      <p:cBhvr additive="base">
                                        <p:cTn id="12" dur="500" fill="hold"/>
                                        <p:tgtEl>
                                          <p:spTgt spid="11060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 presetClass="entr" presetSubtype="1" fill="hold" nodeType="afterEffect">
                                  <p:stCondLst>
                                    <p:cond delay="0"/>
                                  </p:stCondLst>
                                  <p:childTnLst>
                                    <p:set>
                                      <p:cBhvr>
                                        <p:cTn id="15" dur="1" fill="hold">
                                          <p:stCondLst>
                                            <p:cond delay="0"/>
                                          </p:stCondLst>
                                        </p:cTn>
                                        <p:tgtEl>
                                          <p:spTgt spid="110602"/>
                                        </p:tgtEl>
                                        <p:attrNameLst>
                                          <p:attrName>style.visibility</p:attrName>
                                        </p:attrNameLst>
                                      </p:cBhvr>
                                      <p:to>
                                        <p:strVal val="visible"/>
                                      </p:to>
                                    </p:set>
                                    <p:anim calcmode="lin" valueType="num">
                                      <p:cBhvr additive="base">
                                        <p:cTn id="16" dur="500" fill="hold"/>
                                        <p:tgtEl>
                                          <p:spTgt spid="110602"/>
                                        </p:tgtEl>
                                        <p:attrNameLst>
                                          <p:attrName>ppt_x</p:attrName>
                                        </p:attrNameLst>
                                      </p:cBhvr>
                                      <p:tavLst>
                                        <p:tav tm="0">
                                          <p:val>
                                            <p:strVal val="#ppt_x"/>
                                          </p:val>
                                        </p:tav>
                                        <p:tav tm="100000">
                                          <p:val>
                                            <p:strVal val="#ppt_x"/>
                                          </p:val>
                                        </p:tav>
                                      </p:tavLst>
                                    </p:anim>
                                    <p:anim calcmode="lin" valueType="num">
                                      <p:cBhvr additive="base">
                                        <p:cTn id="17" dur="500" fill="hold"/>
                                        <p:tgtEl>
                                          <p:spTgt spid="11060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10610"/>
                                        </p:tgtEl>
                                        <p:attrNameLst>
                                          <p:attrName>style.visibility</p:attrName>
                                        </p:attrNameLst>
                                      </p:cBhvr>
                                      <p:to>
                                        <p:strVal val="visible"/>
                                      </p:to>
                                    </p:set>
                                    <p:anim calcmode="lin" valueType="num">
                                      <p:cBhvr additive="base">
                                        <p:cTn id="20" dur="500" fill="hold"/>
                                        <p:tgtEl>
                                          <p:spTgt spid="110610"/>
                                        </p:tgtEl>
                                        <p:attrNameLst>
                                          <p:attrName>ppt_x</p:attrName>
                                        </p:attrNameLst>
                                      </p:cBhvr>
                                      <p:tavLst>
                                        <p:tav tm="0">
                                          <p:val>
                                            <p:strVal val="#ppt_x"/>
                                          </p:val>
                                        </p:tav>
                                        <p:tav tm="100000">
                                          <p:val>
                                            <p:strVal val="#ppt_x"/>
                                          </p:val>
                                        </p:tav>
                                      </p:tavLst>
                                    </p:anim>
                                    <p:anim calcmode="lin" valueType="num">
                                      <p:cBhvr additive="base">
                                        <p:cTn id="21" dur="500" fill="hold"/>
                                        <p:tgtEl>
                                          <p:spTgt spid="110610"/>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1000"/>
                            </p:stCondLst>
                            <p:childTnLst>
                              <p:par>
                                <p:cTn id="23" presetID="2" presetClass="entr" presetSubtype="2" fill="hold" nodeType="afterEffect">
                                  <p:stCondLst>
                                    <p:cond delay="0"/>
                                  </p:stCondLst>
                                  <p:childTnLst>
                                    <p:set>
                                      <p:cBhvr>
                                        <p:cTn id="24" dur="1" fill="hold">
                                          <p:stCondLst>
                                            <p:cond delay="0"/>
                                          </p:stCondLst>
                                        </p:cTn>
                                        <p:tgtEl>
                                          <p:spTgt spid="110605"/>
                                        </p:tgtEl>
                                        <p:attrNameLst>
                                          <p:attrName>style.visibility</p:attrName>
                                        </p:attrNameLst>
                                      </p:cBhvr>
                                      <p:to>
                                        <p:strVal val="visible"/>
                                      </p:to>
                                    </p:set>
                                    <p:anim calcmode="lin" valueType="num">
                                      <p:cBhvr additive="base">
                                        <p:cTn id="25" dur="500" fill="hold"/>
                                        <p:tgtEl>
                                          <p:spTgt spid="110605"/>
                                        </p:tgtEl>
                                        <p:attrNameLst>
                                          <p:attrName>ppt_x</p:attrName>
                                        </p:attrNameLst>
                                      </p:cBhvr>
                                      <p:tavLst>
                                        <p:tav tm="0">
                                          <p:val>
                                            <p:strVal val="1+#ppt_w/2"/>
                                          </p:val>
                                        </p:tav>
                                        <p:tav tm="100000">
                                          <p:val>
                                            <p:strVal val="#ppt_x"/>
                                          </p:val>
                                        </p:tav>
                                      </p:tavLst>
                                    </p:anim>
                                    <p:anim calcmode="lin" valueType="num">
                                      <p:cBhvr additive="base">
                                        <p:cTn id="26" dur="500" fill="hold"/>
                                        <p:tgtEl>
                                          <p:spTgt spid="11060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10611"/>
                                        </p:tgtEl>
                                        <p:attrNameLst>
                                          <p:attrName>style.visibility</p:attrName>
                                        </p:attrNameLst>
                                      </p:cBhvr>
                                      <p:to>
                                        <p:strVal val="visible"/>
                                      </p:to>
                                    </p:set>
                                    <p:anim calcmode="lin" valueType="num">
                                      <p:cBhvr additive="base">
                                        <p:cTn id="29" dur="500" fill="hold"/>
                                        <p:tgtEl>
                                          <p:spTgt spid="110611"/>
                                        </p:tgtEl>
                                        <p:attrNameLst>
                                          <p:attrName>ppt_x</p:attrName>
                                        </p:attrNameLst>
                                      </p:cBhvr>
                                      <p:tavLst>
                                        <p:tav tm="0">
                                          <p:val>
                                            <p:strVal val="1+#ppt_w/2"/>
                                          </p:val>
                                        </p:tav>
                                        <p:tav tm="100000">
                                          <p:val>
                                            <p:strVal val="#ppt_x"/>
                                          </p:val>
                                        </p:tav>
                                      </p:tavLst>
                                    </p:anim>
                                    <p:anim calcmode="lin" valueType="num">
                                      <p:cBhvr additive="base">
                                        <p:cTn id="30" dur="500" fill="hold"/>
                                        <p:tgtEl>
                                          <p:spTgt spid="110611"/>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500"/>
                            </p:stCondLst>
                            <p:childTnLst>
                              <p:par>
                                <p:cTn id="32" presetID="2" presetClass="entr" presetSubtype="4" fill="hold" nodeType="afterEffect">
                                  <p:stCondLst>
                                    <p:cond delay="0"/>
                                  </p:stCondLst>
                                  <p:childTnLst>
                                    <p:set>
                                      <p:cBhvr>
                                        <p:cTn id="33" dur="1" fill="hold">
                                          <p:stCondLst>
                                            <p:cond delay="0"/>
                                          </p:stCondLst>
                                        </p:cTn>
                                        <p:tgtEl>
                                          <p:spTgt spid="110596"/>
                                        </p:tgtEl>
                                        <p:attrNameLst>
                                          <p:attrName>style.visibility</p:attrName>
                                        </p:attrNameLst>
                                      </p:cBhvr>
                                      <p:to>
                                        <p:strVal val="visible"/>
                                      </p:to>
                                    </p:set>
                                    <p:anim calcmode="lin" valueType="num">
                                      <p:cBhvr additive="base">
                                        <p:cTn id="34" dur="500" fill="hold"/>
                                        <p:tgtEl>
                                          <p:spTgt spid="110596"/>
                                        </p:tgtEl>
                                        <p:attrNameLst>
                                          <p:attrName>ppt_x</p:attrName>
                                        </p:attrNameLst>
                                      </p:cBhvr>
                                      <p:tavLst>
                                        <p:tav tm="0">
                                          <p:val>
                                            <p:strVal val="#ppt_x"/>
                                          </p:val>
                                        </p:tav>
                                        <p:tav tm="100000">
                                          <p:val>
                                            <p:strVal val="#ppt_x"/>
                                          </p:val>
                                        </p:tav>
                                      </p:tavLst>
                                    </p:anim>
                                    <p:anim calcmode="lin" valueType="num">
                                      <p:cBhvr additive="base">
                                        <p:cTn id="35" dur="500" fill="hold"/>
                                        <p:tgtEl>
                                          <p:spTgt spid="11059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10612"/>
                                        </p:tgtEl>
                                        <p:attrNameLst>
                                          <p:attrName>style.visibility</p:attrName>
                                        </p:attrNameLst>
                                      </p:cBhvr>
                                      <p:to>
                                        <p:strVal val="visible"/>
                                      </p:to>
                                    </p:set>
                                    <p:anim calcmode="lin" valueType="num">
                                      <p:cBhvr additive="base">
                                        <p:cTn id="38" dur="500" fill="hold"/>
                                        <p:tgtEl>
                                          <p:spTgt spid="110612"/>
                                        </p:tgtEl>
                                        <p:attrNameLst>
                                          <p:attrName>ppt_x</p:attrName>
                                        </p:attrNameLst>
                                      </p:cBhvr>
                                      <p:tavLst>
                                        <p:tav tm="0">
                                          <p:val>
                                            <p:strVal val="#ppt_x"/>
                                          </p:val>
                                        </p:tav>
                                        <p:tav tm="100000">
                                          <p:val>
                                            <p:strVal val="#ppt_x"/>
                                          </p:val>
                                        </p:tav>
                                      </p:tavLst>
                                    </p:anim>
                                    <p:anim calcmode="lin" valueType="num">
                                      <p:cBhvr additive="base">
                                        <p:cTn id="39" dur="500" fill="hold"/>
                                        <p:tgtEl>
                                          <p:spTgt spid="110612"/>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200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110608">
                                            <p:txEl>
                                              <p:pRg st="0" end="0"/>
                                            </p:txEl>
                                          </p:spTgt>
                                        </p:tgtEl>
                                        <p:attrNameLst>
                                          <p:attrName>style.visibility</p:attrName>
                                        </p:attrNameLst>
                                      </p:cBhvr>
                                      <p:to>
                                        <p:strVal val="visible"/>
                                      </p:to>
                                    </p:set>
                                    <p:anim calcmode="discrete" valueType="clr">
                                      <p:cBhvr override="childStyle">
                                        <p:cTn id="43" dur="80"/>
                                        <p:tgtEl>
                                          <p:spTgt spid="11060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10608">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10608">
                                            <p:txEl>
                                              <p:pRg st="0" end="0"/>
                                            </p:txEl>
                                          </p:spTgt>
                                        </p:tgtEl>
                                        <p:attrNameLst>
                                          <p:attrName>fill.type</p:attrName>
                                        </p:attrNameLst>
                                      </p:cBhvr>
                                      <p:to>
                                        <p:strVal val="solid"/>
                                      </p:to>
                                    </p:set>
                                  </p:childTnLst>
                                </p:cTn>
                              </p:par>
                            </p:childTnLst>
                          </p:cTn>
                        </p:par>
                        <p:par>
                          <p:cTn id="46" fill="hold" nodeType="afterGroup">
                            <p:stCondLst>
                              <p:cond delay="248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110608">
                                            <p:txEl>
                                              <p:pRg st="2" end="2"/>
                                            </p:txEl>
                                          </p:spTgt>
                                        </p:tgtEl>
                                        <p:attrNameLst>
                                          <p:attrName>style.visibility</p:attrName>
                                        </p:attrNameLst>
                                      </p:cBhvr>
                                      <p:to>
                                        <p:strVal val="visible"/>
                                      </p:to>
                                    </p:set>
                                    <p:anim calcmode="discrete" valueType="clr">
                                      <p:cBhvr override="childStyle">
                                        <p:cTn id="49" dur="80"/>
                                        <p:tgtEl>
                                          <p:spTgt spid="11060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10608">
                                            <p:txEl>
                                              <p:pRg st="2" end="2"/>
                                            </p:txEl>
                                          </p:spTgt>
                                        </p:tgtEl>
                                        <p:attrNameLst>
                                          <p:attrName>fillcolor</p:attrName>
                                        </p:attrNameLst>
                                      </p:cBhvr>
                                      <p:tavLst>
                                        <p:tav tm="0">
                                          <p:val>
                                            <p:clrVal>
                                              <a:schemeClr val="accent2"/>
                                            </p:clrVal>
                                          </p:val>
                                        </p:tav>
                                        <p:tav tm="50000">
                                          <p:val>
                                            <p:clrVal>
                                              <a:schemeClr val="hlink"/>
                                            </p:clrVal>
                                          </p:val>
                                        </p:tav>
                                      </p:tavLst>
                                    </p:anim>
                                    <p:set>
                                      <p:cBhvr>
                                        <p:cTn id="51" dur="80"/>
                                        <p:tgtEl>
                                          <p:spTgt spid="110608">
                                            <p:txEl>
                                              <p:pRg st="2" end="2"/>
                                            </p:txEl>
                                          </p:spTgt>
                                        </p:tgtEl>
                                        <p:attrNameLst>
                                          <p:attrName>fill.type</p:attrName>
                                        </p:attrNameLst>
                                      </p:cBhvr>
                                      <p:to>
                                        <p:strVal val="solid"/>
                                      </p:to>
                                    </p:set>
                                  </p:childTnLst>
                                </p:cTn>
                              </p:par>
                            </p:childTnLst>
                          </p:cTn>
                        </p:par>
                        <p:par>
                          <p:cTn id="52" fill="hold">
                            <p:stCondLst>
                              <p:cond delay="3040"/>
                            </p:stCondLst>
                            <p:childTnLst>
                              <p:par>
                                <p:cTn id="53" presetID="27" presetClass="entr" presetSubtype="0" fill="hold" nodeType="afterEffect">
                                  <p:stCondLst>
                                    <p:cond delay="0"/>
                                  </p:stCondLst>
                                  <p:iterate type="lt">
                                    <p:tmPct val="50000"/>
                                  </p:iterate>
                                  <p:childTnLst>
                                    <p:set>
                                      <p:cBhvr>
                                        <p:cTn id="54" dur="1" fill="hold">
                                          <p:stCondLst>
                                            <p:cond delay="0"/>
                                          </p:stCondLst>
                                        </p:cTn>
                                        <p:tgtEl>
                                          <p:spTgt spid="110608">
                                            <p:txEl>
                                              <p:pRg st="3" end="3"/>
                                            </p:txEl>
                                          </p:spTgt>
                                        </p:tgtEl>
                                        <p:attrNameLst>
                                          <p:attrName>style.visibility</p:attrName>
                                        </p:attrNameLst>
                                      </p:cBhvr>
                                      <p:to>
                                        <p:strVal val="visible"/>
                                      </p:to>
                                    </p:set>
                                    <p:anim calcmode="discrete" valueType="clr">
                                      <p:cBhvr override="childStyle">
                                        <p:cTn id="55" dur="80"/>
                                        <p:tgtEl>
                                          <p:spTgt spid="11060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10608">
                                            <p:txEl>
                                              <p:pRg st="3" end="3"/>
                                            </p:txEl>
                                          </p:spTgt>
                                        </p:tgtEl>
                                        <p:attrNameLst>
                                          <p:attrName>fillcolor</p:attrName>
                                        </p:attrNameLst>
                                      </p:cBhvr>
                                      <p:tavLst>
                                        <p:tav tm="0">
                                          <p:val>
                                            <p:clrVal>
                                              <a:schemeClr val="accent2"/>
                                            </p:clrVal>
                                          </p:val>
                                        </p:tav>
                                        <p:tav tm="50000">
                                          <p:val>
                                            <p:clrVal>
                                              <a:schemeClr val="hlink"/>
                                            </p:clrVal>
                                          </p:val>
                                        </p:tav>
                                      </p:tavLst>
                                    </p:anim>
                                    <p:set>
                                      <p:cBhvr>
                                        <p:cTn id="57" dur="80"/>
                                        <p:tgtEl>
                                          <p:spTgt spid="110608">
                                            <p:txEl>
                                              <p:pRg st="3" end="3"/>
                                            </p:txEl>
                                          </p:spTgt>
                                        </p:tgtEl>
                                        <p:attrNameLst>
                                          <p:attrName>fill.type</p:attrName>
                                        </p:attrNameLst>
                                      </p:cBhvr>
                                      <p:to>
                                        <p:strVal val="solid"/>
                                      </p:to>
                                    </p:set>
                                  </p:childTnLst>
                                </p:cTn>
                              </p:par>
                            </p:childTnLst>
                          </p:cTn>
                        </p:par>
                        <p:par>
                          <p:cTn id="58" fill="hold" nodeType="afterGroup">
                            <p:stCondLst>
                              <p:cond delay="3280"/>
                            </p:stCondLst>
                            <p:childTnLst>
                              <p:par>
                                <p:cTn id="59" presetID="27" presetClass="entr" presetSubtype="0" fill="hold" nodeType="afterEffect">
                                  <p:stCondLst>
                                    <p:cond delay="0"/>
                                  </p:stCondLst>
                                  <p:iterate type="lt">
                                    <p:tmPct val="50000"/>
                                  </p:iterate>
                                  <p:childTnLst>
                                    <p:set>
                                      <p:cBhvr>
                                        <p:cTn id="60" dur="1" fill="hold">
                                          <p:stCondLst>
                                            <p:cond delay="0"/>
                                          </p:stCondLst>
                                        </p:cTn>
                                        <p:tgtEl>
                                          <p:spTgt spid="110608">
                                            <p:txEl>
                                              <p:pRg st="4" end="4"/>
                                            </p:txEl>
                                          </p:spTgt>
                                        </p:tgtEl>
                                        <p:attrNameLst>
                                          <p:attrName>style.visibility</p:attrName>
                                        </p:attrNameLst>
                                      </p:cBhvr>
                                      <p:to>
                                        <p:strVal val="visible"/>
                                      </p:to>
                                    </p:set>
                                    <p:anim calcmode="discrete" valueType="clr">
                                      <p:cBhvr override="childStyle">
                                        <p:cTn id="61" dur="80"/>
                                        <p:tgtEl>
                                          <p:spTgt spid="11060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10608">
                                            <p:txEl>
                                              <p:pRg st="4" end="4"/>
                                            </p:txEl>
                                          </p:spTgt>
                                        </p:tgtEl>
                                        <p:attrNameLst>
                                          <p:attrName>fillcolor</p:attrName>
                                        </p:attrNameLst>
                                      </p:cBhvr>
                                      <p:tavLst>
                                        <p:tav tm="0">
                                          <p:val>
                                            <p:clrVal>
                                              <a:schemeClr val="accent2"/>
                                            </p:clrVal>
                                          </p:val>
                                        </p:tav>
                                        <p:tav tm="50000">
                                          <p:val>
                                            <p:clrVal>
                                              <a:schemeClr val="hlink"/>
                                            </p:clrVal>
                                          </p:val>
                                        </p:tav>
                                      </p:tavLst>
                                    </p:anim>
                                    <p:set>
                                      <p:cBhvr>
                                        <p:cTn id="63" dur="80"/>
                                        <p:tgtEl>
                                          <p:spTgt spid="110608">
                                            <p:txEl>
                                              <p:pRg st="4" end="4"/>
                                            </p:txEl>
                                          </p:spTgt>
                                        </p:tgtEl>
                                        <p:attrNameLst>
                                          <p:attrName>fill.type</p:attrName>
                                        </p:attrNameLst>
                                      </p:cBhvr>
                                      <p:to>
                                        <p:strVal val="solid"/>
                                      </p:to>
                                    </p:set>
                                  </p:childTnLst>
                                </p:cTn>
                              </p:par>
                            </p:childTnLst>
                          </p:cTn>
                        </p:par>
                        <p:par>
                          <p:cTn id="64" fill="hold" nodeType="afterGroup">
                            <p:stCondLst>
                              <p:cond delay="3800"/>
                            </p:stCondLst>
                            <p:childTnLst>
                              <p:par>
                                <p:cTn id="65" presetID="8" presetClass="emph" presetSubtype="0" fill="hold" grpId="0" nodeType="afterEffect">
                                  <p:stCondLst>
                                    <p:cond delay="0"/>
                                  </p:stCondLst>
                                  <p:childTnLst>
                                    <p:animRot by="21600000">
                                      <p:cBhvr>
                                        <p:cTn id="66" dur="2000" fill="hold"/>
                                        <p:tgtEl>
                                          <p:spTgt spid="1106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6E6B8C-E7B3-4CD5-8E03-A1EB587C8209}"/>
              </a:ext>
            </a:extLst>
          </p:cNvPr>
          <p:cNvSpPr>
            <a:spLocks noGrp="1"/>
          </p:cNvSpPr>
          <p:nvPr>
            <p:ph type="ctrTitle"/>
          </p:nvPr>
        </p:nvSpPr>
        <p:spPr>
          <a:xfrm>
            <a:off x="1964212" y="1521590"/>
            <a:ext cx="9144000" cy="5023742"/>
          </a:xfrm>
          <a:solidFill>
            <a:srgbClr val="000099"/>
          </a:solidFill>
        </p:spPr>
        <p:txBody>
          <a:bodyPr>
            <a:normAutofit fontScale="90000"/>
          </a:bodyPr>
          <a:lstStyle/>
          <a:p>
            <a:pPr algn="l"/>
            <a:r>
              <a:rPr kumimoji="1" lang="en-US" altLang="ja-JP" sz="4400" b="1" i="0" u="sng" strike="noStrike" kern="1200" cap="none" spc="130" normalizeH="0" baseline="0" noProof="0" dirty="0">
                <a:ln>
                  <a:noFill/>
                </a:ln>
                <a:solidFill>
                  <a:srgbClr val="FFFFFF"/>
                </a:solidFill>
                <a:effectLst/>
                <a:uLnTx/>
                <a:uFillTx/>
                <a:latin typeface="Yu Mincho Demibold"/>
                <a:ea typeface="+mj-ea"/>
                <a:cs typeface="+mj-cs"/>
              </a:rPr>
              <a:t>RLI</a:t>
            </a:r>
            <a:r>
              <a:rPr lang="ja-JP" altLang="en-US" sz="4400" b="1" u="sng" spc="130" dirty="0">
                <a:solidFill>
                  <a:srgbClr val="FFFFFF"/>
                </a:solidFill>
                <a:latin typeface="HG明朝B" panose="02020809000000000000" pitchFamily="17" charset="-128"/>
                <a:ea typeface="HG明朝B" panose="02020809000000000000" pitchFamily="17" charset="-128"/>
              </a:rPr>
              <a:t>創始者　</a:t>
            </a:r>
            <a:r>
              <a:rPr lang="en-US" altLang="ja-JP" sz="4400" b="1" u="sng" spc="130" dirty="0">
                <a:solidFill>
                  <a:srgbClr val="FFFFFF"/>
                </a:solidFill>
                <a:latin typeface="HG明朝B" panose="02020809000000000000" pitchFamily="17" charset="-128"/>
                <a:ea typeface="HG明朝B" panose="02020809000000000000" pitchFamily="17" charset="-128"/>
              </a:rPr>
              <a:t>David Linett</a:t>
            </a:r>
            <a:r>
              <a:rPr lang="ja-JP" altLang="en-US" sz="4400" b="1" u="sng" spc="130" dirty="0">
                <a:solidFill>
                  <a:srgbClr val="FFFFFF"/>
                </a:solidFill>
                <a:latin typeface="HG明朝B" panose="02020809000000000000" pitchFamily="17" charset="-128"/>
                <a:ea typeface="HG明朝B" panose="02020809000000000000" pitchFamily="17" charset="-128"/>
              </a:rPr>
              <a:t>氏の言葉</a:t>
            </a:r>
            <a:br>
              <a:rPr kumimoji="1" lang="en-US" altLang="ja-JP" sz="3600" b="1" i="0" u="none" strike="noStrike" kern="1200" cap="none" spc="130" normalizeH="0" baseline="0" noProof="0" dirty="0">
                <a:ln>
                  <a:noFill/>
                </a:ln>
                <a:solidFill>
                  <a:srgbClr val="FFFFFF"/>
                </a:solidFill>
                <a:effectLst/>
                <a:uLnTx/>
                <a:uFillTx/>
                <a:latin typeface="Yu Mincho Demibold"/>
                <a:ea typeface="+mj-ea"/>
                <a:cs typeface="+mj-cs"/>
              </a:rPr>
            </a:br>
            <a:br>
              <a:rPr kumimoji="1" lang="en-US" altLang="ja-JP" sz="3600" b="1" i="0" u="none" strike="noStrike" kern="1200" cap="none" spc="130" normalizeH="0" baseline="0" noProof="0" dirty="0">
                <a:ln>
                  <a:noFill/>
                </a:ln>
                <a:solidFill>
                  <a:srgbClr val="FFFFFF"/>
                </a:solidFill>
                <a:effectLst/>
                <a:uLnTx/>
                <a:uFillTx/>
                <a:latin typeface="Yu Mincho Demibold"/>
                <a:ea typeface="+mj-ea"/>
                <a:cs typeface="+mj-cs"/>
              </a:rPr>
            </a:br>
            <a:r>
              <a:rPr lang="ja-JP" altLang="en-US" sz="4000" b="1" spc="130" dirty="0">
                <a:solidFill>
                  <a:srgbClr val="FFFFFF"/>
                </a:solidFill>
                <a:latin typeface="Yu Mincho Demibold"/>
              </a:rPr>
              <a:t>  </a:t>
            </a:r>
            <a:r>
              <a:rPr kumimoji="1" lang="ja-JP" altLang="en-US" sz="3100" b="1" dirty="0">
                <a:solidFill>
                  <a:schemeClr val="bg1"/>
                </a:solidFill>
                <a:latin typeface="HGP明朝B" panose="02020800000000000000" pitchFamily="18" charset="-128"/>
                <a:ea typeface="HGP明朝B" panose="02020800000000000000" pitchFamily="18" charset="-128"/>
              </a:rPr>
              <a:t>ロータリーは質の高い会</a:t>
            </a:r>
            <a:r>
              <a:rPr kumimoji="1" lang="ja-JP" altLang="en-US" sz="3100" dirty="0">
                <a:solidFill>
                  <a:schemeClr val="bg1"/>
                </a:solidFill>
                <a:latin typeface="HGP明朝B" panose="02020800000000000000" pitchFamily="18" charset="-128"/>
                <a:ea typeface="HGP明朝B" panose="02020800000000000000" pitchFamily="18" charset="-128"/>
              </a:rPr>
              <a:t>員</a:t>
            </a:r>
            <a:r>
              <a:rPr kumimoji="1" lang="ja-JP" altLang="en-US" sz="3100" b="1" dirty="0">
                <a:solidFill>
                  <a:schemeClr val="bg1"/>
                </a:solidFill>
                <a:latin typeface="HGP明朝B" panose="02020800000000000000" pitchFamily="18" charset="-128"/>
                <a:ea typeface="HGP明朝B" panose="02020800000000000000" pitchFamily="18" charset="-128"/>
              </a:rPr>
              <a:t>に恵まれています。</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すべてのロータリークラブは、</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傑出したリーダーシップを持つ会員に依存しています。</a:t>
            </a:r>
            <a:br>
              <a:rPr kumimoji="1" lang="en-US" altLang="ja-JP" sz="3100" b="1" dirty="0">
                <a:solidFill>
                  <a:schemeClr val="bg1"/>
                </a:solidFill>
                <a:latin typeface="HGP明朝B" panose="02020800000000000000" pitchFamily="18" charset="-128"/>
                <a:ea typeface="HGP明朝B" panose="02020800000000000000" pitchFamily="18" charset="-128"/>
              </a:rPr>
            </a:b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a:t>
            </a:r>
            <a:r>
              <a:rPr lang="ja-JP" altLang="en-US" sz="3100" b="1" dirty="0">
                <a:solidFill>
                  <a:schemeClr val="bg1"/>
                </a:solidFill>
                <a:latin typeface="HGP明朝B" panose="02020800000000000000" pitchFamily="18" charset="-128"/>
                <a:ea typeface="HGP明朝B" panose="02020800000000000000" pitchFamily="18" charset="-128"/>
              </a:rPr>
              <a:t>しかしながら、</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毎年度のクラブ会長、幹事さんや、ほかの役員の交代は、</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クラブに大きなプレッシャーを掛けることになります。</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ロータリーリーダーシップ研究会・</a:t>
            </a:r>
            <a:r>
              <a:rPr kumimoji="1" lang="en-US" altLang="ja-JP" sz="3100" b="1" dirty="0">
                <a:solidFill>
                  <a:srgbClr val="FFFF00"/>
                </a:solidFill>
                <a:latin typeface="HGP明朝B" panose="02020800000000000000" pitchFamily="18" charset="-128"/>
                <a:ea typeface="HGP明朝B" panose="02020800000000000000" pitchFamily="18" charset="-128"/>
              </a:rPr>
              <a:t>RLI</a:t>
            </a:r>
            <a:r>
              <a:rPr lang="ja-JP" altLang="en-US" sz="3100" b="1" dirty="0">
                <a:solidFill>
                  <a:schemeClr val="bg1"/>
                </a:solidFill>
                <a:latin typeface="HGP明朝B" panose="02020800000000000000" pitchFamily="18" charset="-128"/>
                <a:ea typeface="HGP明朝B" panose="02020800000000000000" pitchFamily="18" charset="-128"/>
              </a:rPr>
              <a:t>の</a:t>
            </a:r>
            <a:r>
              <a:rPr kumimoji="1" lang="ja-JP" altLang="en-US" sz="3100" b="1" dirty="0">
                <a:solidFill>
                  <a:schemeClr val="bg1"/>
                </a:solidFill>
                <a:latin typeface="HGP明朝B" panose="02020800000000000000" pitchFamily="18" charset="-128"/>
                <a:ea typeface="HGP明朝B" panose="02020800000000000000" pitchFamily="18" charset="-128"/>
              </a:rPr>
              <a:t>卓越した技能、</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en-US" altLang="ja-JP" sz="3100" b="1" dirty="0">
                <a:solidFill>
                  <a:schemeClr val="bg1"/>
                </a:solidFill>
                <a:latin typeface="HGP明朝B" panose="02020800000000000000" pitchFamily="18" charset="-128"/>
                <a:ea typeface="HGP明朝B" panose="02020800000000000000" pitchFamily="18" charset="-128"/>
              </a:rPr>
              <a:t>  </a:t>
            </a:r>
            <a:r>
              <a:rPr kumimoji="1" lang="ja-JP" altLang="en-US" sz="3100" b="1" dirty="0">
                <a:solidFill>
                  <a:schemeClr val="bg1"/>
                </a:solidFill>
                <a:latin typeface="HGP明朝B" panose="02020800000000000000" pitchFamily="18" charset="-128"/>
                <a:ea typeface="HGP明朝B" panose="02020800000000000000" pitchFamily="18" charset="-128"/>
              </a:rPr>
              <a:t>教育を通じて、私たちは、ロータリアンとしての</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3100" b="1" dirty="0">
                <a:solidFill>
                  <a:schemeClr val="bg1"/>
                </a:solidFill>
                <a:latin typeface="HGP明朝B" panose="02020800000000000000" pitchFamily="18" charset="-128"/>
                <a:ea typeface="HGP明朝B" panose="02020800000000000000" pitchFamily="18" charset="-128"/>
              </a:rPr>
              <a:t>　リーダーシップの質を向上させることができるのです。</a:t>
            </a:r>
            <a:br>
              <a:rPr kumimoji="1" lang="en-US" altLang="ja-JP" sz="3100" b="1" dirty="0">
                <a:solidFill>
                  <a:schemeClr val="bg1"/>
                </a:solidFill>
                <a:latin typeface="HGP明朝B" panose="02020800000000000000" pitchFamily="18" charset="-128"/>
                <a:ea typeface="HGP明朝B" panose="02020800000000000000" pitchFamily="18" charset="-128"/>
              </a:rPr>
            </a:br>
            <a:r>
              <a:rPr kumimoji="1" lang="ja-JP" altLang="en-US" sz="2800" b="1" dirty="0">
                <a:solidFill>
                  <a:schemeClr val="bg1"/>
                </a:solidFill>
                <a:latin typeface="HGP明朝B" panose="02020800000000000000" pitchFamily="18" charset="-128"/>
                <a:ea typeface="HGP明朝B" panose="02020800000000000000" pitchFamily="18" charset="-128"/>
              </a:rPr>
              <a:t>　　　　　　　　　　　　     </a:t>
            </a:r>
            <a:r>
              <a:rPr kumimoji="1" lang="ja-JP" altLang="en-US" sz="3600" b="1" dirty="0">
                <a:solidFill>
                  <a:srgbClr val="FFC000"/>
                </a:solidFill>
                <a:latin typeface="HGP明朝B" panose="02020800000000000000" pitchFamily="18" charset="-128"/>
                <a:ea typeface="HGP明朝B" panose="02020800000000000000" pitchFamily="18" charset="-128"/>
              </a:rPr>
              <a:t> </a:t>
            </a:r>
            <a:endParaRPr kumimoji="1" lang="ja-JP" altLang="en-US" sz="4000" dirty="0">
              <a:solidFill>
                <a:srgbClr val="FFC000"/>
              </a:solidFill>
              <a:latin typeface="HGP明朝B" panose="02020800000000000000" pitchFamily="18" charset="-128"/>
              <a:ea typeface="HGP明朝B" panose="02020800000000000000" pitchFamily="18" charset="-128"/>
            </a:endParaRPr>
          </a:p>
        </p:txBody>
      </p:sp>
      <p:sp>
        <p:nvSpPr>
          <p:cNvPr id="3" name="字幕 2">
            <a:extLst>
              <a:ext uri="{FF2B5EF4-FFF2-40B4-BE49-F238E27FC236}">
                <a16:creationId xmlns:a16="http://schemas.microsoft.com/office/drawing/2014/main" id="{FEE9C3A3-9C00-44F5-88AC-4DB5FCF9662E}"/>
              </a:ext>
            </a:extLst>
          </p:cNvPr>
          <p:cNvSpPr>
            <a:spLocks noGrp="1"/>
          </p:cNvSpPr>
          <p:nvPr>
            <p:ph type="subTitle" idx="1"/>
          </p:nvPr>
        </p:nvSpPr>
        <p:spPr>
          <a:xfrm>
            <a:off x="2536722" y="7118555"/>
            <a:ext cx="9144000" cy="127818"/>
          </a:xfrm>
        </p:spPr>
        <p:txBody>
          <a:bodyPr>
            <a:normAutofit fontScale="25000" lnSpcReduction="20000"/>
          </a:bodyPr>
          <a:lstStyle/>
          <a:p>
            <a:br>
              <a:rPr kumimoji="1" lang="en-US" altLang="ja-JP" sz="2400" dirty="0">
                <a:solidFill>
                  <a:srgbClr val="FFFFFF"/>
                </a:solidFill>
              </a:rPr>
            </a:br>
            <a:endParaRPr kumimoji="1" lang="ja-JP" altLang="en-US" dirty="0"/>
          </a:p>
        </p:txBody>
      </p:sp>
      <p:pic>
        <p:nvPicPr>
          <p:cNvPr id="5" name="図 4">
            <a:extLst>
              <a:ext uri="{FF2B5EF4-FFF2-40B4-BE49-F238E27FC236}">
                <a16:creationId xmlns:a16="http://schemas.microsoft.com/office/drawing/2014/main" id="{2DE7E2A3-2A98-4F2F-8125-8554C80CF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87" y="311276"/>
            <a:ext cx="885949" cy="885949"/>
          </a:xfrm>
          <a:prstGeom prst="rect">
            <a:avLst/>
          </a:prstGeom>
        </p:spPr>
      </p:pic>
    </p:spTree>
    <p:extLst>
      <p:ext uri="{BB962C8B-B14F-4D97-AF65-F5344CB8AC3E}">
        <p14:creationId xmlns:p14="http://schemas.microsoft.com/office/powerpoint/2010/main" val="3269834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3794" name="コンテンツ プレースホルダ 6" descr="post card Rotary.gif"/>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135561" y="357189"/>
            <a:ext cx="5000625" cy="6143625"/>
          </a:xfrm>
        </p:spPr>
      </p:pic>
      <p:sp>
        <p:nvSpPr>
          <p:cNvPr id="6" name="コンテンツ プレースホルダ 5"/>
          <p:cNvSpPr>
            <a:spLocks noGrp="1"/>
          </p:cNvSpPr>
          <p:nvPr>
            <p:ph sz="quarter" idx="4294967295"/>
          </p:nvPr>
        </p:nvSpPr>
        <p:spPr>
          <a:xfrm>
            <a:off x="7320137" y="357189"/>
            <a:ext cx="3214687" cy="614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solidFill>
                  <a:srgbClr val="E6E6E6"/>
                </a:solidFill>
                <a:effectLst/>
                <a:latin typeface="HGP明朝B" panose="02020800000000000000" pitchFamily="18" charset="-128"/>
                <a:ea typeface="HGP明朝B" panose="02020800000000000000" pitchFamily="18" charset="-128"/>
              </a:rPr>
              <a:t>統計係　</a:t>
            </a:r>
            <a:r>
              <a:rPr lang="en-US" altLang="ja-JP" dirty="0">
                <a:solidFill>
                  <a:srgbClr val="E6E6E6"/>
                </a:solidFill>
                <a:effectLst/>
                <a:latin typeface="HGP明朝B" panose="02020800000000000000" pitchFamily="18" charset="-128"/>
                <a:ea typeface="HGP明朝B" panose="02020800000000000000" pitchFamily="18" charset="-128"/>
              </a:rPr>
              <a:t>statistician </a:t>
            </a:r>
            <a:r>
              <a:rPr lang="ja-JP" altLang="en-US" dirty="0">
                <a:solidFill>
                  <a:srgbClr val="E6E6E6"/>
                </a:solidFill>
                <a:effectLst/>
                <a:latin typeface="HGP明朝B" panose="02020800000000000000" pitchFamily="18" charset="-128"/>
                <a:ea typeface="HGP明朝B" panose="02020800000000000000" pitchFamily="18" charset="-128"/>
              </a:rPr>
              <a:t>の　設置</a:t>
            </a:r>
          </a:p>
          <a:p>
            <a:pPr eaLnBrk="1" hangingPunct="1"/>
            <a:endParaRPr lang="en-US" altLang="ja-JP" dirty="0">
              <a:solidFill>
                <a:srgbClr val="E6E6E6"/>
              </a:solidFill>
              <a:effectLst/>
              <a:latin typeface="HGP明朝B" panose="02020800000000000000" pitchFamily="18" charset="-128"/>
              <a:ea typeface="HGP明朝B" panose="02020800000000000000" pitchFamily="18" charset="-128"/>
            </a:endParaRPr>
          </a:p>
          <a:p>
            <a:pPr eaLnBrk="1" hangingPunct="1"/>
            <a:r>
              <a:rPr lang="ja-JP" altLang="en-US" dirty="0">
                <a:solidFill>
                  <a:srgbClr val="E6E6E6"/>
                </a:solidFill>
                <a:effectLst/>
                <a:latin typeface="HGP明朝B" panose="02020800000000000000" pitchFamily="18" charset="-128"/>
                <a:ea typeface="HGP明朝B" panose="02020800000000000000" pitchFamily="18" charset="-128"/>
              </a:rPr>
              <a:t>例会ごとに会員相互の商取引を報告</a:t>
            </a:r>
          </a:p>
          <a:p>
            <a:pPr eaLnBrk="1" hangingPunct="1"/>
            <a:endParaRPr lang="en-US" altLang="ja-JP" dirty="0">
              <a:solidFill>
                <a:srgbClr val="E6E6E6"/>
              </a:solidFill>
              <a:effectLst/>
              <a:latin typeface="HGP明朝B" panose="02020800000000000000" pitchFamily="18" charset="-128"/>
              <a:ea typeface="HGP明朝B" panose="02020800000000000000" pitchFamily="18" charset="-128"/>
            </a:endParaRPr>
          </a:p>
          <a:p>
            <a:pPr eaLnBrk="1" hangingPunct="1"/>
            <a:r>
              <a:rPr lang="ja-JP" altLang="en-US" dirty="0">
                <a:solidFill>
                  <a:srgbClr val="E6E6E6"/>
                </a:solidFill>
                <a:effectLst/>
                <a:latin typeface="HGP明朝B" panose="02020800000000000000" pitchFamily="18" charset="-128"/>
                <a:ea typeface="HGP明朝B" panose="02020800000000000000" pitchFamily="18" charset="-128"/>
              </a:rPr>
              <a:t>規約、商取引の機密主義</a:t>
            </a:r>
          </a:p>
          <a:p>
            <a:pPr eaLnBrk="1" hangingPunct="1"/>
            <a:endParaRPr lang="ja-JP" altLang="en-US"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コンテンツ プレースホルダ 3"/>
          <p:cNvSpPr>
            <a:spLocks noGrp="1"/>
          </p:cNvSpPr>
          <p:nvPr>
            <p:ph sz="quarter" idx="4294967295"/>
          </p:nvPr>
        </p:nvSpPr>
        <p:spPr>
          <a:xfrm>
            <a:off x="7104113" y="1100138"/>
            <a:ext cx="3286125" cy="465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solidFill>
                  <a:srgbClr val="E6E6E6"/>
                </a:solidFill>
                <a:effectLst/>
                <a:latin typeface="HGP明朝B" panose="02020800000000000000" pitchFamily="18" charset="-128"/>
                <a:ea typeface="HGP明朝B" panose="02020800000000000000" pitchFamily="18" charset="-128"/>
              </a:rPr>
              <a:t>現存の会員相互取引報告書</a:t>
            </a:r>
          </a:p>
          <a:p>
            <a:pPr eaLnBrk="1" hangingPunct="1"/>
            <a:endParaRPr lang="en-US" altLang="ja-JP" dirty="0">
              <a:solidFill>
                <a:srgbClr val="E6E6E6"/>
              </a:solidFill>
              <a:effectLst/>
              <a:latin typeface="HGP明朝B" panose="02020800000000000000" pitchFamily="18" charset="-128"/>
              <a:ea typeface="HGP明朝B" panose="02020800000000000000" pitchFamily="18" charset="-128"/>
            </a:endParaRPr>
          </a:p>
          <a:p>
            <a:pPr eaLnBrk="1" hangingPunct="1"/>
            <a:r>
              <a:rPr lang="ja-JP" altLang="en-US" dirty="0">
                <a:solidFill>
                  <a:srgbClr val="E6E6E6"/>
                </a:solidFill>
                <a:effectLst/>
                <a:latin typeface="HGP明朝B" panose="02020800000000000000" pitchFamily="18" charset="-128"/>
                <a:ea typeface="HGP明朝B" panose="02020800000000000000" pitchFamily="18" charset="-128"/>
              </a:rPr>
              <a:t>左側　提供者</a:t>
            </a:r>
          </a:p>
          <a:p>
            <a:pPr eaLnBrk="1" hangingPunct="1"/>
            <a:r>
              <a:rPr lang="ja-JP" altLang="en-US" dirty="0">
                <a:solidFill>
                  <a:srgbClr val="E6E6E6"/>
                </a:solidFill>
                <a:effectLst/>
                <a:latin typeface="HGP明朝B" panose="02020800000000000000" pitchFamily="18" charset="-128"/>
                <a:ea typeface="HGP明朝B" panose="02020800000000000000" pitchFamily="18" charset="-128"/>
              </a:rPr>
              <a:t>右側　受取者</a:t>
            </a:r>
          </a:p>
          <a:p>
            <a:pPr eaLnBrk="1" hangingPunct="1"/>
            <a:endParaRPr lang="en-US" altLang="ja-JP" dirty="0">
              <a:solidFill>
                <a:srgbClr val="E6E6E6"/>
              </a:solidFill>
              <a:effectLst/>
              <a:latin typeface="HGP明朝B" panose="02020800000000000000" pitchFamily="18" charset="-128"/>
              <a:ea typeface="HGP明朝B" panose="02020800000000000000" pitchFamily="18" charset="-128"/>
            </a:endParaRPr>
          </a:p>
          <a:p>
            <a:pPr eaLnBrk="1" hangingPunct="1"/>
            <a:r>
              <a:rPr lang="en-US" altLang="ja-JP" dirty="0">
                <a:solidFill>
                  <a:srgbClr val="E6E6E6"/>
                </a:solidFill>
                <a:effectLst/>
                <a:latin typeface="HGP明朝B" panose="02020800000000000000" pitchFamily="18" charset="-128"/>
                <a:ea typeface="HGP明朝B" panose="02020800000000000000" pitchFamily="18" charset="-128"/>
              </a:rPr>
              <a:t>1908</a:t>
            </a:r>
            <a:r>
              <a:rPr lang="ja-JP" altLang="en-US" dirty="0">
                <a:solidFill>
                  <a:srgbClr val="E6E6E6"/>
                </a:solidFill>
                <a:effectLst/>
                <a:latin typeface="HGP明朝B" panose="02020800000000000000" pitchFamily="18" charset="-128"/>
                <a:ea typeface="HGP明朝B" panose="02020800000000000000" pitchFamily="18" charset="-128"/>
              </a:rPr>
              <a:t>年</a:t>
            </a:r>
            <a:r>
              <a:rPr lang="en-US" altLang="ja-JP" dirty="0">
                <a:solidFill>
                  <a:srgbClr val="E6E6E6"/>
                </a:solidFill>
                <a:effectLst/>
                <a:latin typeface="HGP明朝B" panose="02020800000000000000" pitchFamily="18" charset="-128"/>
                <a:ea typeface="HGP明朝B" panose="02020800000000000000" pitchFamily="18" charset="-128"/>
              </a:rPr>
              <a:t>12</a:t>
            </a:r>
            <a:r>
              <a:rPr lang="ja-JP" altLang="en-US" dirty="0">
                <a:solidFill>
                  <a:srgbClr val="E6E6E6"/>
                </a:solidFill>
                <a:effectLst/>
                <a:latin typeface="HGP明朝B" panose="02020800000000000000" pitchFamily="18" charset="-128"/>
                <a:ea typeface="HGP明朝B" panose="02020800000000000000" pitchFamily="18" charset="-128"/>
              </a:rPr>
              <a:t>月</a:t>
            </a:r>
            <a:r>
              <a:rPr lang="en-US" altLang="ja-JP" dirty="0">
                <a:solidFill>
                  <a:srgbClr val="E6E6E6"/>
                </a:solidFill>
                <a:effectLst/>
                <a:latin typeface="HGP明朝B" panose="02020800000000000000" pitchFamily="18" charset="-128"/>
                <a:ea typeface="HGP明朝B" panose="02020800000000000000" pitchFamily="18" charset="-128"/>
              </a:rPr>
              <a:t>1</a:t>
            </a:r>
            <a:r>
              <a:rPr lang="ja-JP" altLang="en-US" dirty="0">
                <a:solidFill>
                  <a:srgbClr val="E6E6E6"/>
                </a:solidFill>
                <a:effectLst/>
                <a:latin typeface="HGP明朝B" panose="02020800000000000000" pitchFamily="18" charset="-128"/>
                <a:ea typeface="HGP明朝B" panose="02020800000000000000" pitchFamily="18" charset="-128"/>
              </a:rPr>
              <a:t>日</a:t>
            </a:r>
          </a:p>
        </p:txBody>
      </p:sp>
      <p:graphicFrame>
        <p:nvGraphicFramePr>
          <p:cNvPr id="37891" name="Object 2"/>
          <p:cNvGraphicFramePr>
            <a:graphicFrameLocks noChangeAspect="1"/>
          </p:cNvGraphicFramePr>
          <p:nvPr/>
        </p:nvGraphicFramePr>
        <p:xfrm>
          <a:off x="2207568" y="392905"/>
          <a:ext cx="4699000" cy="6072188"/>
        </p:xfrm>
        <a:graphic>
          <a:graphicData uri="http://schemas.openxmlformats.org/presentationml/2006/ole">
            <mc:AlternateContent xmlns:mc="http://schemas.openxmlformats.org/markup-compatibility/2006">
              <mc:Choice xmlns:v="urn:schemas-microsoft-com:vml" Requires="v">
                <p:oleObj name="Acrobat Document" r:id="rId3" imgW="6173640" imgH="7956000" progId="AcroExch.Document.7">
                  <p:embed/>
                </p:oleObj>
              </mc:Choice>
              <mc:Fallback>
                <p:oleObj name="Acrobat Document" r:id="rId3" imgW="6173640" imgH="7956000" progId="AcroExch.Document.7">
                  <p:embed/>
                  <p:pic>
                    <p:nvPicPr>
                      <p:cNvPr id="3789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8" y="392905"/>
                        <a:ext cx="4699000"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 calcmode="lin" valueType="num">
                                      <p:cBhvr additive="base">
                                        <p:cTn id="22"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B5A8CE0-C984-48D2-9631-D39E5E5EF54F}"/>
              </a:ext>
            </a:extLst>
          </p:cNvPr>
          <p:cNvSpPr>
            <a:spLocks noGrp="1" noChangeArrowheads="1"/>
          </p:cNvSpPr>
          <p:nvPr>
            <p:ph type="title"/>
          </p:nvPr>
        </p:nvSpPr>
        <p:spPr>
          <a:xfrm>
            <a:off x="2153652" y="425116"/>
            <a:ext cx="7772400" cy="1143000"/>
          </a:xfrm>
        </p:spPr>
        <p:txBody>
          <a:bodyPr/>
          <a:lstStyle/>
          <a:p>
            <a:pPr algn="ctr" eaLnBrk="1" hangingPunct="1">
              <a:defRPr/>
            </a:pPr>
            <a:r>
              <a:rPr lang="ja-JP" altLang="en-US" sz="4800" dirty="0">
                <a:solidFill>
                  <a:schemeClr val="tx1"/>
                </a:solidFill>
                <a:latin typeface="HGP明朝B" panose="02020800000000000000" pitchFamily="18" charset="-128"/>
                <a:ea typeface="HGP明朝B" panose="02020800000000000000" pitchFamily="18" charset="-128"/>
              </a:rPr>
              <a:t>公衆トイレ設置運動</a:t>
            </a:r>
          </a:p>
        </p:txBody>
      </p:sp>
      <p:sp>
        <p:nvSpPr>
          <p:cNvPr id="55299" name="Rectangle 3">
            <a:extLst>
              <a:ext uri="{FF2B5EF4-FFF2-40B4-BE49-F238E27FC236}">
                <a16:creationId xmlns:a16="http://schemas.microsoft.com/office/drawing/2014/main" id="{C07D2562-78B2-4481-80BD-C84C826938C8}"/>
              </a:ext>
            </a:extLst>
          </p:cNvPr>
          <p:cNvSpPr>
            <a:spLocks noGrp="1" noChangeArrowheads="1"/>
          </p:cNvSpPr>
          <p:nvPr>
            <p:ph type="body" idx="1"/>
          </p:nvPr>
        </p:nvSpPr>
        <p:spPr>
          <a:xfrm>
            <a:off x="1195137" y="1905000"/>
            <a:ext cx="9091863" cy="4114800"/>
          </a:xfrm>
        </p:spPr>
        <p:txBody>
          <a:bodyPr/>
          <a:lstStyle/>
          <a:p>
            <a:pPr eaLnBrk="1" hangingPunct="1">
              <a:lnSpc>
                <a:spcPct val="90000"/>
              </a:lnSpc>
              <a:defRPr/>
            </a:pPr>
            <a:r>
              <a:rPr lang="ja-JP" altLang="en-US" sz="4000" dirty="0">
                <a:solidFill>
                  <a:srgbClr val="FFFF00"/>
                </a:solidFill>
                <a:latin typeface="HGP明朝B" panose="02020800000000000000" pitchFamily="18" charset="-128"/>
                <a:ea typeface="HGP明朝B" panose="02020800000000000000" pitchFamily="18" charset="-128"/>
              </a:rPr>
              <a:t>市民団体の代表を集め、連合公衆トイレ建設委員会を設立</a:t>
            </a:r>
            <a:endParaRPr lang="en-US" altLang="ja-JP" sz="4000" dirty="0">
              <a:solidFill>
                <a:srgbClr val="FFFF00"/>
              </a:solidFill>
              <a:latin typeface="HGP明朝B" panose="02020800000000000000" pitchFamily="18" charset="-128"/>
              <a:ea typeface="HGP明朝B" panose="02020800000000000000" pitchFamily="18" charset="-128"/>
            </a:endParaRPr>
          </a:p>
          <a:p>
            <a:pPr marL="0" indent="0" eaLnBrk="1" hangingPunct="1">
              <a:lnSpc>
                <a:spcPct val="90000"/>
              </a:lnSpc>
              <a:buNone/>
              <a:defRPr/>
            </a:pPr>
            <a:endParaRPr lang="ja-JP" altLang="en-US" sz="1000" dirty="0">
              <a:solidFill>
                <a:srgbClr val="FFFF00"/>
              </a:solidFill>
              <a:latin typeface="HGP明朝B" panose="02020800000000000000" pitchFamily="18" charset="-128"/>
              <a:ea typeface="HGP明朝B" panose="02020800000000000000" pitchFamily="18" charset="-128"/>
            </a:endParaRPr>
          </a:p>
          <a:p>
            <a:pPr eaLnBrk="1" hangingPunct="1">
              <a:lnSpc>
                <a:spcPct val="90000"/>
              </a:lnSpc>
              <a:defRPr/>
            </a:pPr>
            <a:r>
              <a:rPr lang="ja-JP" altLang="en-US" sz="4000" dirty="0">
                <a:solidFill>
                  <a:srgbClr val="FFFF00"/>
                </a:solidFill>
                <a:latin typeface="HGP明朝B" panose="02020800000000000000" pitchFamily="18" charset="-128"/>
                <a:ea typeface="HGP明朝B" panose="02020800000000000000" pitchFamily="18" charset="-128"/>
              </a:rPr>
              <a:t>シカゴ醸造組合と百貨店組合の妨害を受けて 着工まで</a:t>
            </a:r>
            <a:r>
              <a:rPr lang="en-US" altLang="ja-JP" sz="4000" dirty="0">
                <a:solidFill>
                  <a:srgbClr val="FFFF00"/>
                </a:solidFill>
                <a:latin typeface="HGP明朝B" panose="02020800000000000000" pitchFamily="18" charset="-128"/>
                <a:ea typeface="HGP明朝B" panose="02020800000000000000" pitchFamily="18" charset="-128"/>
              </a:rPr>
              <a:t>2</a:t>
            </a:r>
            <a:r>
              <a:rPr lang="ja-JP" altLang="en-US" sz="4000" dirty="0">
                <a:solidFill>
                  <a:srgbClr val="FFFF00"/>
                </a:solidFill>
                <a:latin typeface="HGP明朝B" panose="02020800000000000000" pitchFamily="18" charset="-128"/>
                <a:ea typeface="HGP明朝B" panose="02020800000000000000" pitchFamily="18" charset="-128"/>
              </a:rPr>
              <a:t>年がかかる</a:t>
            </a:r>
            <a:endParaRPr lang="en-US" altLang="ja-JP" sz="4000" dirty="0">
              <a:solidFill>
                <a:srgbClr val="FFFF00"/>
              </a:solidFill>
              <a:latin typeface="HGP明朝B" panose="02020800000000000000" pitchFamily="18" charset="-128"/>
              <a:ea typeface="HGP明朝B" panose="02020800000000000000" pitchFamily="18" charset="-128"/>
            </a:endParaRPr>
          </a:p>
          <a:p>
            <a:pPr marL="0" indent="0" eaLnBrk="1" hangingPunct="1">
              <a:lnSpc>
                <a:spcPct val="90000"/>
              </a:lnSpc>
              <a:buNone/>
              <a:defRPr/>
            </a:pPr>
            <a:endParaRPr lang="ja-JP" altLang="en-US" sz="1000" dirty="0">
              <a:solidFill>
                <a:srgbClr val="FFFF00"/>
              </a:solidFill>
              <a:latin typeface="HGP明朝B" panose="02020800000000000000" pitchFamily="18" charset="-128"/>
              <a:ea typeface="HGP明朝B" panose="02020800000000000000" pitchFamily="18" charset="-128"/>
            </a:endParaRPr>
          </a:p>
          <a:p>
            <a:pPr eaLnBrk="1" hangingPunct="1">
              <a:lnSpc>
                <a:spcPct val="90000"/>
              </a:lnSpc>
              <a:defRPr/>
            </a:pPr>
            <a:r>
              <a:rPr lang="en-US" altLang="ja-JP" sz="4000" dirty="0">
                <a:solidFill>
                  <a:srgbClr val="FFFF00"/>
                </a:solidFill>
                <a:latin typeface="HGP明朝B" panose="02020800000000000000" pitchFamily="18" charset="-128"/>
                <a:ea typeface="HGP明朝B" panose="02020800000000000000" pitchFamily="18" charset="-128"/>
              </a:rPr>
              <a:t>1909</a:t>
            </a:r>
            <a:r>
              <a:rPr lang="ja-JP" altLang="en-US" sz="4000" dirty="0">
                <a:solidFill>
                  <a:srgbClr val="FFFF00"/>
                </a:solidFill>
                <a:latin typeface="HGP明朝B" panose="02020800000000000000" pitchFamily="18" charset="-128"/>
                <a:ea typeface="HGP明朝B" panose="02020800000000000000" pitchFamily="18" charset="-128"/>
              </a:rPr>
              <a:t>年に市役所と公立図書館の横に</a:t>
            </a:r>
            <a:endParaRPr lang="en-US" altLang="ja-JP" sz="4000" dirty="0">
              <a:solidFill>
                <a:srgbClr val="FFFF00"/>
              </a:solidFill>
              <a:latin typeface="HGP明朝B" panose="02020800000000000000" pitchFamily="18" charset="-128"/>
              <a:ea typeface="HGP明朝B" panose="02020800000000000000" pitchFamily="18" charset="-128"/>
            </a:endParaRPr>
          </a:p>
          <a:p>
            <a:pPr marL="0" indent="0" eaLnBrk="1" hangingPunct="1">
              <a:lnSpc>
                <a:spcPct val="90000"/>
              </a:lnSpc>
              <a:buNone/>
              <a:defRPr/>
            </a:pPr>
            <a:r>
              <a:rPr lang="ja-JP" altLang="en-US" sz="4000" dirty="0">
                <a:solidFill>
                  <a:srgbClr val="FFFF00"/>
                </a:solidFill>
                <a:latin typeface="HGP明朝B" panose="02020800000000000000" pitchFamily="18" charset="-128"/>
                <a:ea typeface="HGP明朝B" panose="02020800000000000000" pitchFamily="18" charset="-128"/>
              </a:rPr>
              <a:t>　二つの公衆トイレを設置</a:t>
            </a:r>
          </a:p>
        </p:txBody>
      </p:sp>
      <p:sp>
        <p:nvSpPr>
          <p:cNvPr id="55300" name="Text Box 4"/>
          <p:cNvSpPr txBox="1">
            <a:spLocks noChangeArrowheads="1"/>
          </p:cNvSpPr>
          <p:nvPr/>
        </p:nvSpPr>
        <p:spPr bwMode="auto">
          <a:xfrm>
            <a:off x="2590800" y="6019800"/>
            <a:ext cx="7162800" cy="641350"/>
          </a:xfrm>
          <a:prstGeom prst="rect">
            <a:avLst/>
          </a:prstGeom>
          <a:solidFill>
            <a:schemeClr val="bg1"/>
          </a:solidFill>
          <a:ln>
            <a:noFill/>
          </a:ln>
        </p:spPr>
        <p:txBody>
          <a:bodyPr>
            <a:spAutoFit/>
          </a:bodyPr>
          <a:lstStyle>
            <a:lvl1pPr>
              <a:spcBef>
                <a:spcPct val="20000"/>
              </a:spcBef>
              <a:buClr>
                <a:schemeClr val="hlink"/>
              </a:buClr>
              <a:buSzPct val="120000"/>
              <a:buChar char="•"/>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p:txBody>
      </p:sp>
    </p:spTree>
  </p:cSld>
  <p:clrMapOvr>
    <a:masterClrMapping/>
  </p:clrMapOvr>
  <p:transition>
    <p:cover dir="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1E21EC-A9D2-47A4-8344-196861E3E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400" y="411955"/>
            <a:ext cx="7933199" cy="6034089"/>
          </a:xfrm>
          <a:prstGeom prst="rect">
            <a:avLst/>
          </a:prstGeom>
        </p:spPr>
      </p:pic>
    </p:spTree>
    <p:extLst>
      <p:ext uri="{BB962C8B-B14F-4D97-AF65-F5344CB8AC3E}">
        <p14:creationId xmlns:p14="http://schemas.microsoft.com/office/powerpoint/2010/main" val="1165887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0AD290-450C-460D-A23B-C2CBF9C9D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705" y="481623"/>
            <a:ext cx="8086607" cy="5894754"/>
          </a:xfrm>
          <a:prstGeom prst="rect">
            <a:avLst/>
          </a:prstGeom>
        </p:spPr>
      </p:pic>
    </p:spTree>
    <p:extLst>
      <p:ext uri="{BB962C8B-B14F-4D97-AF65-F5344CB8AC3E}">
        <p14:creationId xmlns:p14="http://schemas.microsoft.com/office/powerpoint/2010/main" val="1996954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6" name="タイトル 3">
            <a:extLst>
              <a:ext uri="{FF2B5EF4-FFF2-40B4-BE49-F238E27FC236}">
                <a16:creationId xmlns:a16="http://schemas.microsoft.com/office/drawing/2014/main" id="{5E0D6285-6B7C-4A79-87B0-A57233BBEDDA}"/>
              </a:ext>
            </a:extLst>
          </p:cNvPr>
          <p:cNvSpPr>
            <a:spLocks noGrp="1"/>
          </p:cNvSpPr>
          <p:nvPr/>
        </p:nvSpPr>
        <p:spPr bwMode="auto">
          <a:xfrm>
            <a:off x="1981200" y="273685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5pPr>
            <a:lvl6pPr marL="4572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6pPr>
            <a:lvl7pPr marL="9144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7pPr>
            <a:lvl8pPr marL="13716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8pPr>
            <a:lvl9pPr marL="1828800" algn="l" rtl="0" eaLnBrk="1" fontAlgn="base" hangingPunct="1">
              <a:spcBef>
                <a:spcPct val="0"/>
              </a:spcBef>
              <a:spcAft>
                <a:spcPct val="0"/>
              </a:spcAft>
              <a:defRPr kumimoji="1" sz="4400">
                <a:solidFill>
                  <a:schemeClr val="tx2"/>
                </a:solidFill>
                <a:effectLst>
                  <a:outerShdw blurRad="38100" dist="38100" dir="2700000" algn="tl">
                    <a:srgbClr val="000000"/>
                  </a:outerShdw>
                </a:effectLst>
                <a:latin typeface="Tahoma" pitchFamily="34"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44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a:ea typeface="ＭＳ Ｐゴシック"/>
              <a:cs typeface="+mj-cs"/>
            </a:endParaRPr>
          </a:p>
        </p:txBody>
      </p:sp>
      <p:pic>
        <p:nvPicPr>
          <p:cNvPr id="10" name="図 9">
            <a:extLst>
              <a:ext uri="{FF2B5EF4-FFF2-40B4-BE49-F238E27FC236}">
                <a16:creationId xmlns:a16="http://schemas.microsoft.com/office/drawing/2014/main" id="{66CA29CA-E4DC-4B83-B97D-B69ADE906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92696"/>
            <a:ext cx="9144000" cy="5544616"/>
          </a:xfrm>
          <a:prstGeom prst="rect">
            <a:avLst/>
          </a:prstGeom>
        </p:spPr>
      </p:pic>
    </p:spTree>
    <p:extLst>
      <p:ext uri="{BB962C8B-B14F-4D97-AF65-F5344CB8AC3E}">
        <p14:creationId xmlns:p14="http://schemas.microsoft.com/office/powerpoint/2010/main" val="417393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タイトル 1">
            <a:extLst>
              <a:ext uri="{FF2B5EF4-FFF2-40B4-BE49-F238E27FC236}">
                <a16:creationId xmlns:a16="http://schemas.microsoft.com/office/drawing/2014/main" id="{B81C2796-9E75-4D09-9687-6A34FCE7EC25}"/>
              </a:ext>
            </a:extLst>
          </p:cNvPr>
          <p:cNvSpPr>
            <a:spLocks noGrp="1"/>
          </p:cNvSpPr>
          <p:nvPr>
            <p:ph type="title"/>
          </p:nvPr>
        </p:nvSpPr>
        <p:spPr>
          <a:xfrm>
            <a:off x="670859" y="663596"/>
            <a:ext cx="3914274" cy="792163"/>
          </a:xfrm>
        </p:spPr>
        <p:txBody>
          <a:bodyPr/>
          <a:lstStyle/>
          <a:p>
            <a:pPr eaLnBrk="1" hangingPunct="1">
              <a:defRPr/>
            </a:pPr>
            <a:r>
              <a:rPr lang="en-US" altLang="ja-JP" sz="3600" dirty="0">
                <a:latin typeface="HGS明朝B" pitchFamily="18" charset="-128"/>
                <a:ea typeface="HGS明朝B" pitchFamily="18" charset="-128"/>
              </a:rPr>
              <a:t>Paul </a:t>
            </a:r>
            <a:r>
              <a:rPr lang="en-US" altLang="ja-JP" sz="3600" dirty="0" err="1">
                <a:latin typeface="HGS明朝B" pitchFamily="18" charset="-128"/>
                <a:ea typeface="HGS明朝B" pitchFamily="18" charset="-128"/>
              </a:rPr>
              <a:t>Parcy</a:t>
            </a:r>
            <a:r>
              <a:rPr lang="en-US" altLang="ja-JP" sz="3600" dirty="0">
                <a:latin typeface="HGS明朝B" pitchFamily="18" charset="-128"/>
                <a:ea typeface="HGS明朝B" pitchFamily="18" charset="-128"/>
              </a:rPr>
              <a:t> Harris</a:t>
            </a:r>
            <a:endParaRPr lang="ja-JP" altLang="en-US" sz="3600" dirty="0">
              <a:latin typeface="HGS明朝B" pitchFamily="18" charset="-128"/>
              <a:ea typeface="HGS明朝B" pitchFamily="18" charset="-128"/>
            </a:endParaRPr>
          </a:p>
        </p:txBody>
      </p:sp>
      <p:sp>
        <p:nvSpPr>
          <p:cNvPr id="5" name="コンテンツ プレースホルダー 4">
            <a:extLst>
              <a:ext uri="{FF2B5EF4-FFF2-40B4-BE49-F238E27FC236}">
                <a16:creationId xmlns:a16="http://schemas.microsoft.com/office/drawing/2014/main" id="{4A5B3EEE-D809-4AE1-8FAE-F75C61CA8A99}"/>
              </a:ext>
            </a:extLst>
          </p:cNvPr>
          <p:cNvSpPr>
            <a:spLocks noGrp="1"/>
          </p:cNvSpPr>
          <p:nvPr>
            <p:ph sz="half" idx="2"/>
          </p:nvPr>
        </p:nvSpPr>
        <p:spPr>
          <a:xfrm>
            <a:off x="4257175" y="1703471"/>
            <a:ext cx="7122696" cy="3800181"/>
          </a:xfrm>
        </p:spPr>
        <p:txBody>
          <a:bodyPr/>
          <a:lstStyle/>
          <a:p>
            <a:pPr marL="0" indent="0" eaLnBrk="1" hangingPunct="1">
              <a:lnSpc>
                <a:spcPct val="90000"/>
              </a:lnSpc>
              <a:buNone/>
              <a:defRPr/>
            </a:pPr>
            <a:r>
              <a:rPr lang="ja-JP" altLang="en-US" sz="2000" b="1" dirty="0">
                <a:latin typeface="AR丸ゴシック体M" pitchFamily="49" charset="-128"/>
                <a:ea typeface="AR丸ゴシック体M" pitchFamily="49" charset="-128"/>
              </a:rPr>
              <a:t>　</a:t>
            </a:r>
            <a:endParaRPr lang="en-US" altLang="ja-JP" sz="2000" b="1" dirty="0">
              <a:latin typeface="AR丸ゴシック体M" pitchFamily="49" charset="-128"/>
              <a:ea typeface="AR丸ゴシック体M" pitchFamily="49" charset="-128"/>
            </a:endParaRPr>
          </a:p>
          <a:p>
            <a:pPr eaLnBrk="1" hangingPunct="1">
              <a:lnSpc>
                <a:spcPct val="90000"/>
              </a:lnSpc>
              <a:buFontTx/>
              <a:buNone/>
              <a:defRPr/>
            </a:pPr>
            <a:r>
              <a:rPr lang="ja-JP" altLang="en-US" sz="3200" dirty="0">
                <a:latin typeface="HG明朝B" pitchFamily="17" charset="-128"/>
                <a:ea typeface="HG明朝B" pitchFamily="17" charset="-128"/>
              </a:rPr>
              <a:t> お互いの職業を利用し合うことは、</a:t>
            </a:r>
            <a:endParaRPr lang="en-US" altLang="ja-JP" sz="3200" dirty="0">
              <a:latin typeface="HG明朝B" pitchFamily="17" charset="-128"/>
              <a:ea typeface="HG明朝B" pitchFamily="17" charset="-128"/>
            </a:endParaRPr>
          </a:p>
          <a:p>
            <a:pPr eaLnBrk="1" hangingPunct="1">
              <a:lnSpc>
                <a:spcPct val="90000"/>
              </a:lnSpc>
              <a:buFontTx/>
              <a:buNone/>
              <a:defRPr/>
            </a:pPr>
            <a:r>
              <a:rPr lang="ja-JP" altLang="en-US" sz="3200" dirty="0">
                <a:latin typeface="HG明朝B" pitchFamily="17" charset="-128"/>
                <a:ea typeface="HG明朝B" pitchFamily="17" charset="-128"/>
              </a:rPr>
              <a:t> 会員同士の親睦と相互扶助に役立つ。</a:t>
            </a:r>
            <a:endParaRPr lang="en-US" altLang="ja-JP" sz="3200" dirty="0">
              <a:latin typeface="HG明朝B" pitchFamily="17" charset="-128"/>
              <a:ea typeface="HG明朝B" pitchFamily="17" charset="-128"/>
            </a:endParaRPr>
          </a:p>
          <a:p>
            <a:pPr eaLnBrk="1" hangingPunct="1">
              <a:lnSpc>
                <a:spcPct val="90000"/>
              </a:lnSpc>
              <a:buFontTx/>
              <a:buNone/>
              <a:defRPr/>
            </a:pPr>
            <a:endParaRPr lang="en-US" altLang="ja-JP" sz="3200" dirty="0">
              <a:latin typeface="HG明朝B" pitchFamily="17" charset="-128"/>
              <a:ea typeface="HG明朝B" pitchFamily="17" charset="-128"/>
            </a:endParaRPr>
          </a:p>
          <a:p>
            <a:pPr eaLnBrk="1" hangingPunct="1">
              <a:lnSpc>
                <a:spcPct val="90000"/>
              </a:lnSpc>
              <a:buFontTx/>
              <a:buNone/>
              <a:defRPr/>
            </a:pPr>
            <a:r>
              <a:rPr lang="ja-JP" altLang="en-US" sz="3200" dirty="0">
                <a:latin typeface="HG明朝B" pitchFamily="17" charset="-128"/>
                <a:ea typeface="HG明朝B" pitchFamily="17" charset="-128"/>
              </a:rPr>
              <a:t> 会員は、</a:t>
            </a:r>
            <a:endParaRPr lang="en-US" altLang="ja-JP" sz="3200" dirty="0">
              <a:latin typeface="HG明朝B" pitchFamily="17" charset="-128"/>
              <a:ea typeface="HG明朝B" pitchFamily="17" charset="-128"/>
            </a:endParaRPr>
          </a:p>
          <a:p>
            <a:pPr eaLnBrk="1" hangingPunct="1">
              <a:lnSpc>
                <a:spcPct val="90000"/>
              </a:lnSpc>
              <a:buFontTx/>
              <a:buNone/>
              <a:defRPr/>
            </a:pPr>
            <a:r>
              <a:rPr lang="ja-JP" altLang="en-US" sz="3200" dirty="0">
                <a:latin typeface="HG明朝B" pitchFamily="17" charset="-128"/>
                <a:ea typeface="HG明朝B" pitchFamily="17" charset="-128"/>
              </a:rPr>
              <a:t>「</a:t>
            </a:r>
            <a:r>
              <a:rPr lang="ja-JP" altLang="en-US" sz="3200" dirty="0">
                <a:solidFill>
                  <a:srgbClr val="FFFF00"/>
                </a:solidFill>
                <a:latin typeface="HG明朝B" pitchFamily="17" charset="-128"/>
                <a:ea typeface="HG明朝B" pitchFamily="17" charset="-128"/>
              </a:rPr>
              <a:t>寛容でおもいやりと友情の精神</a:t>
            </a:r>
            <a:r>
              <a:rPr lang="ja-JP" altLang="en-US" sz="3200" dirty="0">
                <a:latin typeface="HG明朝B" pitchFamily="17" charset="-128"/>
                <a:ea typeface="HG明朝B" pitchFamily="17" charset="-128"/>
              </a:rPr>
              <a:t>」に溢れた人でなければならない</a:t>
            </a:r>
            <a:endParaRPr lang="en-US" altLang="ja-JP" sz="3200" dirty="0">
              <a:latin typeface="HG明朝B" pitchFamily="17" charset="-128"/>
              <a:ea typeface="HG明朝B" pitchFamily="17" charset="-128"/>
            </a:endParaRPr>
          </a:p>
        </p:txBody>
      </p:sp>
      <p:pic>
        <p:nvPicPr>
          <p:cNvPr id="3113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382" y="1863221"/>
            <a:ext cx="2829229" cy="362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568EE555-C087-43DF-9DC3-BCC166B43F92}"/>
              </a:ext>
            </a:extLst>
          </p:cNvPr>
          <p:cNvSpPr>
            <a:spLocks noGrp="1"/>
          </p:cNvSpPr>
          <p:nvPr>
            <p:ph type="title"/>
          </p:nvPr>
        </p:nvSpPr>
        <p:spPr>
          <a:xfrm>
            <a:off x="3333750" y="396875"/>
            <a:ext cx="5324475" cy="1384300"/>
          </a:xfrm>
        </p:spPr>
        <p:txBody>
          <a:bodyPr/>
          <a:lstStyle/>
          <a:p>
            <a:pPr>
              <a:defRPr/>
            </a:pPr>
            <a:r>
              <a:rPr lang="ja-JP" altLang="en-US" dirty="0">
                <a:latin typeface="HGP明朝E" pitchFamily="18" charset="-128"/>
                <a:ea typeface="HGP明朝E" pitchFamily="18" charset="-128"/>
              </a:rPr>
              <a:t>ポール・ハリスの言葉</a:t>
            </a:r>
          </a:p>
        </p:txBody>
      </p:sp>
      <p:sp>
        <p:nvSpPr>
          <p:cNvPr id="21507" name="コンテンツ プレースホルダ 2">
            <a:extLst>
              <a:ext uri="{FF2B5EF4-FFF2-40B4-BE49-F238E27FC236}">
                <a16:creationId xmlns:a16="http://schemas.microsoft.com/office/drawing/2014/main" id="{86D7E57B-EC33-4B72-8E14-4EA4866FF4F5}"/>
              </a:ext>
            </a:extLst>
          </p:cNvPr>
          <p:cNvSpPr>
            <a:spLocks noGrp="1"/>
          </p:cNvSpPr>
          <p:nvPr>
            <p:ph idx="1"/>
          </p:nvPr>
        </p:nvSpPr>
        <p:spPr>
          <a:xfrm>
            <a:off x="1162050" y="1781175"/>
            <a:ext cx="9439275" cy="4114800"/>
          </a:xfrm>
        </p:spPr>
        <p:txBody>
          <a:bodyPr/>
          <a:lstStyle/>
          <a:p>
            <a:pPr>
              <a:buClr>
                <a:srgbClr val="FFCC00"/>
              </a:buClr>
              <a:buNone/>
              <a:defRPr/>
            </a:pPr>
            <a:r>
              <a:rPr lang="ja-JP" altLang="en-US" sz="8800" dirty="0">
                <a:solidFill>
                  <a:srgbClr val="FFFF00"/>
                </a:solidFill>
                <a:latin typeface="HGP明朝E" pitchFamily="18" charset="-128"/>
                <a:ea typeface="HGP明朝E" pitchFamily="18" charset="-128"/>
              </a:rPr>
              <a:t>　　　</a:t>
            </a:r>
            <a:r>
              <a:rPr lang="ja-JP" altLang="en-US" sz="8000" dirty="0">
                <a:solidFill>
                  <a:srgbClr val="FFFF00"/>
                </a:solidFill>
                <a:latin typeface="HGP明朝E" pitchFamily="18" charset="-128"/>
                <a:ea typeface="HGP明朝E" pitchFamily="18" charset="-128"/>
              </a:rPr>
              <a:t>寛容</a:t>
            </a:r>
            <a:r>
              <a:rPr lang="ja-JP" altLang="en-US" sz="4000" dirty="0">
                <a:solidFill>
                  <a:srgbClr val="FFFF00"/>
                </a:solidFill>
                <a:latin typeface="HGP明朝E" pitchFamily="18" charset="-128"/>
                <a:ea typeface="HGP明朝E" pitchFamily="18" charset="-128"/>
              </a:rPr>
              <a:t>（Ｔｏｌｅｒａｎｃｅ）</a:t>
            </a:r>
            <a:endParaRPr lang="en-US" altLang="ja-JP" sz="4000" dirty="0">
              <a:solidFill>
                <a:srgbClr val="FFFF00"/>
              </a:solidFill>
              <a:latin typeface="HGP明朝E" pitchFamily="18" charset="-128"/>
              <a:ea typeface="HGP明朝E" pitchFamily="18" charset="-128"/>
            </a:endParaRPr>
          </a:p>
          <a:p>
            <a:pPr>
              <a:buFontTx/>
              <a:buNone/>
              <a:defRPr/>
            </a:pPr>
            <a:r>
              <a:rPr lang="ja-JP" altLang="en-US" dirty="0">
                <a:latin typeface="HGP明朝E" pitchFamily="18" charset="-128"/>
                <a:ea typeface="HGP明朝E" pitchFamily="18" charset="-128"/>
              </a:rPr>
              <a:t>　　　　　　　　の心から始まったロータリー運動</a:t>
            </a:r>
            <a:endParaRPr lang="en-US" altLang="ja-JP" dirty="0">
              <a:latin typeface="HGP明朝E" pitchFamily="18" charset="-128"/>
              <a:ea typeface="HGP明朝E" pitchFamily="18" charset="-128"/>
            </a:endParaRPr>
          </a:p>
          <a:p>
            <a:pPr>
              <a:buFontTx/>
              <a:buNone/>
              <a:defRPr/>
            </a:pPr>
            <a:r>
              <a:rPr lang="ja-JP" altLang="en-US" dirty="0">
                <a:solidFill>
                  <a:srgbClr val="FFFF00"/>
                </a:solidFill>
                <a:latin typeface="HGP明朝E" pitchFamily="18" charset="-128"/>
                <a:ea typeface="HGP明朝E" pitchFamily="18" charset="-128"/>
              </a:rPr>
              <a:t>　</a:t>
            </a:r>
            <a:endParaRPr lang="en-US" altLang="ja-JP" dirty="0">
              <a:solidFill>
                <a:srgbClr val="FFFF00"/>
              </a:solidFill>
              <a:latin typeface="HGP明朝E" pitchFamily="18" charset="-128"/>
              <a:ea typeface="HGP明朝E" pitchFamily="18" charset="-128"/>
            </a:endParaRPr>
          </a:p>
          <a:p>
            <a:pPr>
              <a:buFontTx/>
              <a:buNone/>
              <a:defRPr/>
            </a:pPr>
            <a:r>
              <a:rPr lang="ja-JP" altLang="en-US" sz="4000" dirty="0">
                <a:latin typeface="HGP明朝E" pitchFamily="18" charset="-128"/>
                <a:ea typeface="HGP明朝E" pitchFamily="18" charset="-128"/>
              </a:rPr>
              <a:t>　　　　　　宗教、人種、諸々の異なる言動、</a:t>
            </a:r>
            <a:endParaRPr lang="en-US" altLang="ja-JP" sz="4000" dirty="0">
              <a:latin typeface="HGP明朝E" pitchFamily="18" charset="-128"/>
              <a:ea typeface="HGP明朝E" pitchFamily="18" charset="-128"/>
            </a:endParaRPr>
          </a:p>
          <a:p>
            <a:pPr>
              <a:buFontTx/>
              <a:buNone/>
              <a:defRPr/>
            </a:pPr>
            <a:r>
              <a:rPr lang="ja-JP" altLang="en-US" sz="4000" dirty="0">
                <a:latin typeface="HGP明朝E" pitchFamily="18" charset="-128"/>
                <a:ea typeface="HGP明朝E" pitchFamily="18" charset="-128"/>
              </a:rPr>
              <a:t>　　　　　　異なる行動に対する寛大な心</a:t>
            </a:r>
            <a:endParaRPr lang="ja-JP" altLang="en-US" sz="11500" dirty="0">
              <a:latin typeface="HGP明朝E" pitchFamily="18" charset="-128"/>
              <a:ea typeface="HGP明朝E" pitchFamily="18"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コンテンツ プレースホルダー 2">
            <a:extLst>
              <a:ext uri="{FF2B5EF4-FFF2-40B4-BE49-F238E27FC236}">
                <a16:creationId xmlns:a16="http://schemas.microsoft.com/office/drawing/2014/main" id="{DB820517-7438-4ECC-B03A-A6FD1DF8F195}"/>
              </a:ext>
            </a:extLst>
          </p:cNvPr>
          <p:cNvSpPr>
            <a:spLocks noGrp="1"/>
          </p:cNvSpPr>
          <p:nvPr>
            <p:ph idx="1"/>
          </p:nvPr>
        </p:nvSpPr>
        <p:spPr>
          <a:xfrm>
            <a:off x="2495550" y="2565400"/>
            <a:ext cx="7543800" cy="3671888"/>
          </a:xfrm>
        </p:spPr>
        <p:txBody>
          <a:bodyPr/>
          <a:lstStyle/>
          <a:p>
            <a:pPr marL="0" indent="0">
              <a:buNone/>
              <a:defRPr/>
            </a:pPr>
            <a:r>
              <a:rPr lang="ja-JP" altLang="en-US" sz="4800" b="1">
                <a:solidFill>
                  <a:srgbClr val="FFFF00"/>
                </a:solidFill>
                <a:latin typeface="HGP明朝B" pitchFamily="18" charset="-128"/>
                <a:ea typeface="HGP明朝B" pitchFamily="18" charset="-128"/>
              </a:rPr>
              <a:t>　</a:t>
            </a:r>
            <a:r>
              <a:rPr lang="ja-JP" altLang="en-US" b="1">
                <a:solidFill>
                  <a:srgbClr val="FFFF00"/>
                </a:solidFill>
                <a:latin typeface="HGP明朝B" pitchFamily="18" charset="-128"/>
                <a:ea typeface="HGP明朝B" pitchFamily="18" charset="-128"/>
              </a:rPr>
              <a:t>ロータリー活動を続ける大切な要素</a:t>
            </a:r>
            <a:r>
              <a:rPr lang="ja-JP" altLang="en-US" sz="4800" b="1">
                <a:solidFill>
                  <a:srgbClr val="FFFF00"/>
                </a:solidFill>
                <a:latin typeface="HGP明朝B" pitchFamily="18" charset="-128"/>
                <a:ea typeface="HGP明朝B" pitchFamily="18" charset="-128"/>
              </a:rPr>
              <a:t>　　　　　</a:t>
            </a:r>
            <a:endParaRPr lang="en-US" altLang="ja-JP" sz="4800" b="1">
              <a:solidFill>
                <a:srgbClr val="FFFF00"/>
              </a:solidFill>
              <a:latin typeface="HGP明朝B" pitchFamily="18" charset="-128"/>
              <a:ea typeface="HGP明朝B" pitchFamily="18" charset="-128"/>
            </a:endParaRPr>
          </a:p>
          <a:p>
            <a:pPr marL="0" indent="0">
              <a:buNone/>
              <a:defRPr/>
            </a:pPr>
            <a:r>
              <a:rPr lang="ja-JP" altLang="en-US" sz="4800" b="1">
                <a:solidFill>
                  <a:srgbClr val="FFFF00"/>
                </a:solidFill>
                <a:latin typeface="HGP明朝B" pitchFamily="18" charset="-128"/>
                <a:ea typeface="HGP明朝B" pitchFamily="18" charset="-128"/>
              </a:rPr>
              <a:t>　　　　　　　忍耐</a:t>
            </a:r>
            <a:endParaRPr lang="en-US" altLang="ja-JP" sz="4800" b="1">
              <a:solidFill>
                <a:srgbClr val="FFFF00"/>
              </a:solidFill>
              <a:latin typeface="HGP明朝B" pitchFamily="18" charset="-128"/>
              <a:ea typeface="HGP明朝B" pitchFamily="18" charset="-128"/>
            </a:endParaRPr>
          </a:p>
          <a:p>
            <a:pPr marL="0" indent="0">
              <a:buNone/>
              <a:defRPr/>
            </a:pPr>
            <a:r>
              <a:rPr lang="ja-JP" altLang="en-US" sz="4800" b="1">
                <a:solidFill>
                  <a:srgbClr val="FFFF00"/>
                </a:solidFill>
                <a:latin typeface="HGP明朝B" pitchFamily="18" charset="-128"/>
                <a:ea typeface="HGP明朝B" pitchFamily="18" charset="-128"/>
              </a:rPr>
              <a:t>　　　　　　　寛容</a:t>
            </a:r>
            <a:endParaRPr lang="en-US" altLang="ja-JP" sz="4800" b="1">
              <a:solidFill>
                <a:srgbClr val="FFFF00"/>
              </a:solidFill>
              <a:latin typeface="HGP明朝B" pitchFamily="18" charset="-128"/>
              <a:ea typeface="HGP明朝B" pitchFamily="18" charset="-128"/>
            </a:endParaRPr>
          </a:p>
          <a:p>
            <a:pPr marL="0" indent="0">
              <a:buNone/>
              <a:defRPr/>
            </a:pPr>
            <a:r>
              <a:rPr lang="ja-JP" altLang="en-US" sz="4800" b="1">
                <a:solidFill>
                  <a:srgbClr val="FFFF00"/>
                </a:solidFill>
                <a:latin typeface="HGP明朝B" pitchFamily="18" charset="-128"/>
                <a:ea typeface="HGP明朝B" pitchFamily="18" charset="-128"/>
              </a:rPr>
              <a:t>　　　　　　　謙虚</a:t>
            </a:r>
            <a:endParaRPr lang="en-US" altLang="ja-JP" sz="4800" b="1">
              <a:solidFill>
                <a:srgbClr val="FFFF00"/>
              </a:solidFill>
              <a:latin typeface="HGP明朝B" pitchFamily="18" charset="-128"/>
              <a:ea typeface="HGP明朝B" pitchFamily="18" charset="-128"/>
            </a:endParaRPr>
          </a:p>
        </p:txBody>
      </p:sp>
      <p:sp>
        <p:nvSpPr>
          <p:cNvPr id="24579" name="タイトル 3">
            <a:extLst>
              <a:ext uri="{FF2B5EF4-FFF2-40B4-BE49-F238E27FC236}">
                <a16:creationId xmlns:a16="http://schemas.microsoft.com/office/drawing/2014/main" id="{2DD1219F-B37A-444A-ABD0-7194A4F3A808}"/>
              </a:ext>
            </a:extLst>
          </p:cNvPr>
          <p:cNvSpPr>
            <a:spLocks noGrp="1"/>
          </p:cNvSpPr>
          <p:nvPr>
            <p:ph type="title"/>
          </p:nvPr>
        </p:nvSpPr>
        <p:spPr>
          <a:xfrm>
            <a:off x="3215345" y="836713"/>
            <a:ext cx="5761310" cy="1439863"/>
          </a:xfrm>
        </p:spPr>
        <p:txBody>
          <a:bodyPr/>
          <a:lstStyle/>
          <a:p>
            <a:pPr algn="ctr">
              <a:defRPr/>
            </a:pPr>
            <a:r>
              <a:rPr lang="ja-JP" altLang="en-US" dirty="0">
                <a:solidFill>
                  <a:schemeClr val="tx1"/>
                </a:solidFill>
                <a:latin typeface="HGP明朝B" pitchFamily="18" charset="-128"/>
                <a:ea typeface="HGP明朝B" pitchFamily="18" charset="-128"/>
              </a:rPr>
              <a:t>　　</a:t>
            </a:r>
            <a:r>
              <a:rPr lang="ja-JP" altLang="en-US" dirty="0">
                <a:solidFill>
                  <a:srgbClr val="FFFF00"/>
                </a:solidFill>
                <a:latin typeface="HGP明朝B" pitchFamily="18" charset="-128"/>
                <a:ea typeface="HGP明朝B" pitchFamily="18" charset="-128"/>
              </a:rPr>
              <a:t>田中作次</a:t>
            </a:r>
            <a:r>
              <a:rPr lang="ja-JP" altLang="en-US" dirty="0">
                <a:solidFill>
                  <a:schemeClr val="tx1"/>
                </a:solidFill>
                <a:latin typeface="HGP明朝B" pitchFamily="18" charset="-128"/>
                <a:ea typeface="HGP明朝B" pitchFamily="18" charset="-128"/>
              </a:rPr>
              <a:t>元ＲＩ会長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445943B-2D05-42AB-A82C-2AB346B0BEA1}"/>
              </a:ext>
            </a:extLst>
          </p:cNvPr>
          <p:cNvSpPr>
            <a:spLocks noGrp="1" noChangeArrowheads="1"/>
          </p:cNvSpPr>
          <p:nvPr>
            <p:ph type="title"/>
          </p:nvPr>
        </p:nvSpPr>
        <p:spPr>
          <a:xfrm>
            <a:off x="1543050" y="868338"/>
            <a:ext cx="8229600" cy="1384300"/>
          </a:xfrm>
        </p:spPr>
        <p:txBody>
          <a:bodyPr/>
          <a:lstStyle/>
          <a:p>
            <a:pPr algn="ctr">
              <a:defRPr/>
            </a:pPr>
            <a:r>
              <a:rPr lang="ja-JP" altLang="en-US" sz="4800" dirty="0">
                <a:latin typeface="HGS明朝B" panose="02020800000000000000" pitchFamily="18" charset="-128"/>
                <a:ea typeface="HGS明朝B" panose="02020800000000000000" pitchFamily="18" charset="-128"/>
              </a:rPr>
              <a:t>ロータリーは</a:t>
            </a:r>
          </a:p>
        </p:txBody>
      </p:sp>
      <p:sp>
        <p:nvSpPr>
          <p:cNvPr id="18435" name="Rectangle 3">
            <a:extLst>
              <a:ext uri="{FF2B5EF4-FFF2-40B4-BE49-F238E27FC236}">
                <a16:creationId xmlns:a16="http://schemas.microsoft.com/office/drawing/2014/main" id="{00BADB0A-05B3-468E-B1D3-663834FF0698}"/>
              </a:ext>
            </a:extLst>
          </p:cNvPr>
          <p:cNvSpPr>
            <a:spLocks noGrp="1" noChangeArrowheads="1"/>
          </p:cNvSpPr>
          <p:nvPr>
            <p:ph type="body" idx="1"/>
          </p:nvPr>
        </p:nvSpPr>
        <p:spPr>
          <a:xfrm>
            <a:off x="1847528" y="2638450"/>
            <a:ext cx="8229600" cy="3598862"/>
          </a:xfrm>
        </p:spPr>
        <p:txBody>
          <a:bodyPr/>
          <a:lstStyle/>
          <a:p>
            <a:pPr>
              <a:buFontTx/>
              <a:buNone/>
              <a:defRPr/>
            </a:pPr>
            <a:r>
              <a:rPr lang="ja-JP" altLang="en-US" dirty="0"/>
              <a:t>　　　　　</a:t>
            </a:r>
            <a:r>
              <a:rPr lang="ja-JP" altLang="en-US" sz="4400" dirty="0">
                <a:solidFill>
                  <a:schemeClr val="hlink"/>
                </a:solidFill>
              </a:rPr>
              <a:t>　　</a:t>
            </a:r>
            <a:r>
              <a:rPr lang="ja-JP" altLang="en-US" sz="5400" dirty="0">
                <a:solidFill>
                  <a:srgbClr val="FFFF00"/>
                </a:solidFill>
                <a:latin typeface="HGS明朝B" panose="02020800000000000000" pitchFamily="18" charset="-128"/>
                <a:ea typeface="HGS明朝B" panose="02020800000000000000" pitchFamily="18" charset="-128"/>
              </a:rPr>
              <a:t>基本理念</a:t>
            </a:r>
            <a:r>
              <a:rPr lang="ja-JP" altLang="en-US" sz="5400" dirty="0">
                <a:latin typeface="HGS明朝B" panose="02020800000000000000" pitchFamily="18" charset="-128"/>
                <a:ea typeface="HGS明朝B" panose="02020800000000000000" pitchFamily="18" charset="-128"/>
              </a:rPr>
              <a:t>と</a:t>
            </a:r>
          </a:p>
          <a:p>
            <a:pPr>
              <a:buFontTx/>
              <a:buNone/>
              <a:defRPr/>
            </a:pPr>
            <a:r>
              <a:rPr lang="ja-JP" altLang="en-US" sz="5400" dirty="0">
                <a:latin typeface="HGS明朝B" panose="02020800000000000000" pitchFamily="18" charset="-128"/>
                <a:ea typeface="HGS明朝B" panose="02020800000000000000" pitchFamily="18" charset="-128"/>
              </a:rPr>
              <a:t>　　</a:t>
            </a:r>
            <a:r>
              <a:rPr lang="ja-JP" altLang="en-US" sz="5400" dirty="0">
                <a:solidFill>
                  <a:srgbClr val="FFFF00"/>
                </a:solidFill>
                <a:latin typeface="HGS明朝B" panose="02020800000000000000" pitchFamily="18" charset="-128"/>
                <a:ea typeface="HGS明朝B" panose="02020800000000000000" pitchFamily="18" charset="-128"/>
              </a:rPr>
              <a:t>行動の指針</a:t>
            </a:r>
            <a:r>
              <a:rPr lang="ja-JP" altLang="en-US" sz="5400" dirty="0">
                <a:latin typeface="HGS明朝B" panose="02020800000000000000" pitchFamily="18" charset="-128"/>
                <a:ea typeface="HGS明朝B" panose="02020800000000000000" pitchFamily="18" charset="-128"/>
              </a:rPr>
              <a:t>が大切</a:t>
            </a:r>
            <a:r>
              <a:rPr lang="ja-JP" altLang="en-US" sz="5400" dirty="0"/>
              <a: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1000" fill="hold"/>
                                        <p:tgtEl>
                                          <p:spTgt spid="18434"/>
                                        </p:tgtEl>
                                        <p:attrNameLst>
                                          <p:attrName>ppt_x</p:attrName>
                                        </p:attrNameLst>
                                      </p:cBhvr>
                                      <p:tavLst>
                                        <p:tav tm="0">
                                          <p:val>
                                            <p:strVal val="0-#ppt_w/2"/>
                                          </p:val>
                                        </p:tav>
                                        <p:tav tm="100000">
                                          <p:val>
                                            <p:strVal val="#ppt_x"/>
                                          </p:val>
                                        </p:tav>
                                      </p:tavLst>
                                    </p:anim>
                                    <p:anim calcmode="lin" valueType="num">
                                      <p:cBhvr additive="base">
                                        <p:cTn id="8" dur="1000" fill="hold"/>
                                        <p:tgtEl>
                                          <p:spTgt spid="184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additive="base">
                                        <p:cTn id="12"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calcmode="lin" valueType="num">
                                      <p:cBhvr additive="base">
                                        <p:cTn id="17"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077620A-DBBB-460A-89C1-520FE5E41382}"/>
              </a:ext>
            </a:extLst>
          </p:cNvPr>
          <p:cNvSpPr/>
          <p:nvPr/>
        </p:nvSpPr>
        <p:spPr>
          <a:xfrm>
            <a:off x="505490" y="2495678"/>
            <a:ext cx="992548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0" b="0" i="0" u="none" strike="noStrike" kern="1200" cap="none" spc="0" normalizeH="0" baseline="0" noProof="0" dirty="0">
                <a:ln>
                  <a:noFill/>
                </a:ln>
                <a:solidFill>
                  <a:srgbClr val="FF0000"/>
                </a:solidFill>
                <a:effectLst/>
                <a:uLnTx/>
                <a:uFillTx/>
                <a:latin typeface="HGP明朝E" panose="02020900000000000000" pitchFamily="18" charset="-128"/>
                <a:ea typeface="HGP明朝E" panose="02020900000000000000" pitchFamily="18" charset="-128"/>
                <a:cs typeface="+mn-cs"/>
              </a:rPr>
              <a:t>　　</a:t>
            </a:r>
            <a:r>
              <a:rPr kumimoji="0" lang="ja-JP" altLang="en-US" sz="8000" b="0" i="0" u="none" strike="noStrike" kern="1200" cap="none" spc="0" normalizeH="0" baseline="0" noProof="0" dirty="0">
                <a:ln>
                  <a:noFill/>
                </a:ln>
                <a:solidFill>
                  <a:schemeClr val="bg1"/>
                </a:solidFill>
                <a:effectLst/>
                <a:uLnTx/>
                <a:uFillTx/>
                <a:latin typeface="HGP明朝E" panose="02020900000000000000" pitchFamily="18" charset="-128"/>
                <a:ea typeface="HGP明朝E" panose="02020900000000000000" pitchFamily="18" charset="-128"/>
              </a:rPr>
              <a:t>合意形成への努力</a:t>
            </a:r>
          </a:p>
        </p:txBody>
      </p:sp>
    </p:spTree>
    <p:extLst>
      <p:ext uri="{BB962C8B-B14F-4D97-AF65-F5344CB8AC3E}">
        <p14:creationId xmlns:p14="http://schemas.microsoft.com/office/powerpoint/2010/main" val="3647479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CFCAB2-66D9-4DB1-8971-2B849126AA5A}"/>
              </a:ext>
            </a:extLst>
          </p:cNvPr>
          <p:cNvSpPr>
            <a:spLocks noGrp="1"/>
          </p:cNvSpPr>
          <p:nvPr>
            <p:ph type="title"/>
          </p:nvPr>
        </p:nvSpPr>
        <p:spPr>
          <a:xfrm>
            <a:off x="2294021" y="689811"/>
            <a:ext cx="3256547" cy="842399"/>
          </a:xfrm>
        </p:spPr>
        <p:txBody>
          <a:bodyPr/>
          <a:lstStyle/>
          <a:p>
            <a:pPr algn="ctr">
              <a:defRPr/>
            </a:pPr>
            <a:r>
              <a:rPr lang="ja-JP" altLang="en-US" dirty="0">
                <a:solidFill>
                  <a:schemeClr val="tx1"/>
                </a:solidFill>
                <a:latin typeface="HGP明朝B" panose="02020800000000000000" pitchFamily="18" charset="-128"/>
                <a:ea typeface="HGP明朝B" panose="02020800000000000000" pitchFamily="18" charset="-128"/>
              </a:rPr>
              <a:t>四つのテスト</a:t>
            </a:r>
          </a:p>
        </p:txBody>
      </p:sp>
      <p:sp>
        <p:nvSpPr>
          <p:cNvPr id="3" name="コンテンツ プレースホルダ 2">
            <a:extLst>
              <a:ext uri="{FF2B5EF4-FFF2-40B4-BE49-F238E27FC236}">
                <a16:creationId xmlns:a16="http://schemas.microsoft.com/office/drawing/2014/main" id="{5E115E76-F6EC-4C67-B8E0-D47A8840D8D2}"/>
              </a:ext>
            </a:extLst>
          </p:cNvPr>
          <p:cNvSpPr>
            <a:spLocks noGrp="1"/>
          </p:cNvSpPr>
          <p:nvPr>
            <p:ph idx="1"/>
          </p:nvPr>
        </p:nvSpPr>
        <p:spPr>
          <a:xfrm>
            <a:off x="1842356" y="1532210"/>
            <a:ext cx="8507288" cy="5301208"/>
          </a:xfrm>
        </p:spPr>
        <p:txBody>
          <a:bodyPr/>
          <a:lstStyle/>
          <a:p>
            <a:pPr>
              <a:buFontTx/>
              <a:buNone/>
              <a:defRPr/>
            </a:pPr>
            <a:r>
              <a:rPr lang="ja-JP" altLang="en-US" dirty="0"/>
              <a:t>　　</a:t>
            </a:r>
            <a:r>
              <a:rPr lang="ja-JP" altLang="en-US" dirty="0">
                <a:latin typeface="HGP明朝B" panose="02020800000000000000" pitchFamily="18" charset="-128"/>
                <a:ea typeface="HGP明朝B" panose="02020800000000000000" pitchFamily="18" charset="-128"/>
              </a:rPr>
              <a:t>言行はこれに照らしてから</a:t>
            </a:r>
            <a:endParaRPr lang="en-US" altLang="ja-JP" dirty="0">
              <a:latin typeface="HGP明朝B" panose="02020800000000000000" pitchFamily="18" charset="-128"/>
              <a:ea typeface="HGP明朝B" panose="02020800000000000000" pitchFamily="18" charset="-128"/>
            </a:endParaRPr>
          </a:p>
          <a:p>
            <a:pPr>
              <a:buFontTx/>
              <a:buNone/>
              <a:defRPr/>
            </a:pPr>
            <a:endParaRPr lang="en-US" altLang="ja-JP" sz="2400" dirty="0">
              <a:latin typeface="HGP明朝B" panose="02020800000000000000" pitchFamily="18" charset="-128"/>
              <a:ea typeface="HGP明朝B" panose="02020800000000000000" pitchFamily="18" charset="-128"/>
            </a:endParaRPr>
          </a:p>
          <a:p>
            <a:pPr>
              <a:buFontTx/>
              <a:buNone/>
              <a:defRPr/>
            </a:pPr>
            <a:r>
              <a:rPr lang="ja-JP" altLang="en-US" sz="4400" dirty="0">
                <a:latin typeface="HGP明朝B" panose="02020800000000000000" pitchFamily="18" charset="-128"/>
                <a:ea typeface="HGP明朝B" panose="02020800000000000000" pitchFamily="18" charset="-128"/>
              </a:rPr>
              <a:t>　　１）　真実かどうか</a:t>
            </a:r>
            <a:endParaRPr lang="en-US" altLang="ja-JP" sz="4400" dirty="0">
              <a:latin typeface="HGP明朝B" panose="02020800000000000000" pitchFamily="18" charset="-128"/>
              <a:ea typeface="HGP明朝B" panose="02020800000000000000" pitchFamily="18" charset="-128"/>
            </a:endParaRPr>
          </a:p>
          <a:p>
            <a:pPr>
              <a:buFontTx/>
              <a:buNone/>
              <a:defRPr/>
            </a:pPr>
            <a:r>
              <a:rPr lang="ja-JP" altLang="en-US" sz="4400" dirty="0">
                <a:latin typeface="HGP明朝B" panose="02020800000000000000" pitchFamily="18" charset="-128"/>
                <a:ea typeface="HGP明朝B" panose="02020800000000000000" pitchFamily="18" charset="-128"/>
              </a:rPr>
              <a:t>　　２）　みんなに公平か</a:t>
            </a:r>
            <a:endParaRPr lang="en-US" altLang="ja-JP" sz="4400" dirty="0">
              <a:latin typeface="HGP明朝B" panose="02020800000000000000" pitchFamily="18" charset="-128"/>
              <a:ea typeface="HGP明朝B" panose="02020800000000000000" pitchFamily="18" charset="-128"/>
            </a:endParaRPr>
          </a:p>
          <a:p>
            <a:pPr>
              <a:buFontTx/>
              <a:buNone/>
              <a:defRPr/>
            </a:pPr>
            <a:r>
              <a:rPr lang="ja-JP" altLang="en-US" sz="4400" dirty="0">
                <a:latin typeface="HGP明朝B" panose="02020800000000000000" pitchFamily="18" charset="-128"/>
                <a:ea typeface="HGP明朝B" panose="02020800000000000000" pitchFamily="18" charset="-128"/>
              </a:rPr>
              <a:t>　　３）　好意と友情を深めるか</a:t>
            </a:r>
            <a:endParaRPr lang="en-US" altLang="ja-JP" sz="4400" dirty="0">
              <a:latin typeface="HGP明朝B" panose="02020800000000000000" pitchFamily="18" charset="-128"/>
              <a:ea typeface="HGP明朝B" panose="02020800000000000000" pitchFamily="18" charset="-128"/>
            </a:endParaRPr>
          </a:p>
          <a:p>
            <a:pPr>
              <a:buFontTx/>
              <a:buNone/>
              <a:defRPr/>
            </a:pPr>
            <a:r>
              <a:rPr lang="ja-JP" altLang="en-US" sz="4400" dirty="0">
                <a:latin typeface="HGP明朝B" panose="02020800000000000000" pitchFamily="18" charset="-128"/>
                <a:ea typeface="HGP明朝B" panose="02020800000000000000" pitchFamily="18" charset="-128"/>
              </a:rPr>
              <a:t>　　４）　みんなのためになるかどうか</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4943872" y="1196752"/>
            <a:ext cx="561662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ja-JP" altLang="en-US" sz="44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ハーバート・テーラー</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　　　　　　　　　　　　　　</a:t>
            </a:r>
            <a:r>
              <a:rPr kumimoji="1" lang="en-US" altLang="ja-JP" sz="24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1954</a:t>
            </a:r>
            <a:r>
              <a:rPr kumimoji="1" lang="ja-JP" altLang="en-US" sz="24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年　</a:t>
            </a:r>
            <a:r>
              <a:rPr kumimoji="1" lang="en-US" altLang="ja-JP" sz="24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RI</a:t>
            </a:r>
            <a:r>
              <a:rPr kumimoji="1" lang="ja-JP" altLang="en-US" sz="24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会長</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1932</a:t>
            </a:r>
            <a:r>
              <a:rPr kumimoji="1" lang="ja-JP" altLang="en-US" sz="3200" b="0"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年、倒産寸前のクラブ・アルミニウム社再建のために考え、実践したスローガン　</a:t>
            </a:r>
          </a:p>
        </p:txBody>
      </p:sp>
      <p:pic>
        <p:nvPicPr>
          <p:cNvPr id="27652" name="Picture 4" descr="0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19536" y="956050"/>
            <a:ext cx="2880320" cy="35283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正方形/長方形 1">
            <a:extLst>
              <a:ext uri="{FF2B5EF4-FFF2-40B4-BE49-F238E27FC236}">
                <a16:creationId xmlns:a16="http://schemas.microsoft.com/office/drawing/2014/main" id="{9272CF7A-98B4-42ED-BACE-18BA69F76D81}"/>
              </a:ext>
            </a:extLst>
          </p:cNvPr>
          <p:cNvSpPr/>
          <p:nvPr/>
        </p:nvSpPr>
        <p:spPr>
          <a:xfrm>
            <a:off x="1631504" y="4725144"/>
            <a:ext cx="868903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１９４３年、国際ロータリーが正式に</a:t>
            </a:r>
            <a:endParaRPr kumimoji="1" lang="en-US" altLang="ja-JP"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「四つのテスト」を採択。</a:t>
            </a:r>
            <a:endParaRPr kumimoji="1" lang="en-US" altLang="ja-JP"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１９５４年、その版権を</a:t>
            </a:r>
            <a:r>
              <a:rPr kumimoji="1" lang="en-US" altLang="ja-JP"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RI</a:t>
            </a:r>
            <a:r>
              <a:rPr kumimoji="1" lang="ja-JP" altLang="en-US" sz="3200" b="0" i="0" u="none" strike="noStrike" kern="1200" cap="none" spc="0" normalizeH="0" baseline="0" noProof="0" dirty="0">
                <a:ln>
                  <a:noFill/>
                </a:ln>
                <a:solidFill>
                  <a:srgbClr val="FFFFFF"/>
                </a:solidFill>
                <a:effectLst/>
                <a:uLnTx/>
                <a:uFillTx/>
                <a:latin typeface="HGP明朝B" panose="02020800000000000000" pitchFamily="18" charset="-128"/>
                <a:ea typeface="HGP明朝B" panose="02020800000000000000" pitchFamily="18" charset="-128"/>
                <a:cs typeface="+mn-cs"/>
              </a:rPr>
              <a:t>に寄贈</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61442" name="Picture 2" descr="00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264442" y="3060505"/>
            <a:ext cx="4431406" cy="1844964"/>
          </a:xfrm>
        </p:spPr>
        <p:txBody>
          <a:bodyPr>
            <a:noAutofit/>
          </a:bodyPr>
          <a:lstStyle/>
          <a:p>
            <a:pPr algn="ctr"/>
            <a:r>
              <a:rPr lang="ja-JP" altLang="en-US" dirty="0">
                <a:solidFill>
                  <a:schemeClr val="bg1"/>
                </a:solidFill>
                <a:latin typeface="HGP明朝E" panose="02020900000000000000" pitchFamily="18" charset="-128"/>
                <a:ea typeface="HGP明朝E" panose="02020900000000000000" pitchFamily="18" charset="-128"/>
              </a:rPr>
              <a:t>ガイ・ガンディカー</a:t>
            </a:r>
            <a:br>
              <a:rPr lang="en-US" altLang="ja-JP" dirty="0">
                <a:solidFill>
                  <a:schemeClr val="bg1"/>
                </a:solidFill>
                <a:latin typeface="HGP明朝E" panose="02020900000000000000" pitchFamily="18" charset="-128"/>
                <a:ea typeface="HGP明朝E" panose="02020900000000000000" pitchFamily="18" charset="-128"/>
              </a:rPr>
            </a:br>
            <a:r>
              <a:rPr lang="ja-JP" altLang="en-US" dirty="0">
                <a:solidFill>
                  <a:schemeClr val="bg1"/>
                </a:solidFill>
                <a:latin typeface="HGP明朝E" panose="02020900000000000000" pitchFamily="18" charset="-128"/>
                <a:ea typeface="HGP明朝E" panose="02020900000000000000" pitchFamily="18" charset="-128"/>
              </a:rPr>
              <a:t>７つの親睦　　　　</a:t>
            </a:r>
            <a:endParaRPr kumimoji="1" lang="ja-JP" altLang="en-US" dirty="0">
              <a:solidFill>
                <a:schemeClr val="bg1"/>
              </a:solidFill>
            </a:endParaRPr>
          </a:p>
        </p:txBody>
      </p:sp>
      <p:sp>
        <p:nvSpPr>
          <p:cNvPr id="5" name="正方形/長方形 4"/>
          <p:cNvSpPr/>
          <p:nvPr/>
        </p:nvSpPr>
        <p:spPr>
          <a:xfrm>
            <a:off x="1115543" y="713793"/>
            <a:ext cx="71096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white"/>
                </a:solidFill>
                <a:effectLst/>
                <a:uLnTx/>
                <a:uFillTx/>
                <a:latin typeface="HG明朝E" panose="02020909000000000000" pitchFamily="17" charset="-128"/>
                <a:ea typeface="HG明朝E" panose="02020909000000000000" pitchFamily="17" charset="-128"/>
                <a:cs typeface="+mn-cs"/>
              </a:rPr>
              <a:t>ＦＥＬＬＯＷＳＨＩＰ</a:t>
            </a:r>
          </a:p>
        </p:txBody>
      </p:sp>
      <p:pic>
        <p:nvPicPr>
          <p:cNvPr id="4" name="図 3"/>
          <p:cNvPicPr>
            <a:picLocks noChangeAspect="1"/>
          </p:cNvPicPr>
          <p:nvPr/>
        </p:nvPicPr>
        <p:blipFill>
          <a:blip r:embed="rId3"/>
          <a:stretch>
            <a:fillRect/>
          </a:stretch>
        </p:blipFill>
        <p:spPr>
          <a:xfrm>
            <a:off x="2668921" y="1821768"/>
            <a:ext cx="3359187" cy="4322439"/>
          </a:xfrm>
          <a:prstGeom prst="rect">
            <a:avLst/>
          </a:prstGeom>
        </p:spPr>
      </p:pic>
    </p:spTree>
    <p:custDataLst>
      <p:tags r:id="rId1"/>
    </p:custDataLst>
    <p:extLst>
      <p:ext uri="{BB962C8B-B14F-4D97-AF65-F5344CB8AC3E}">
        <p14:creationId xmlns:p14="http://schemas.microsoft.com/office/powerpoint/2010/main" val="3044637661"/>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33CF8DA-E212-431E-8861-435723481148}"/>
              </a:ext>
            </a:extLst>
          </p:cNvPr>
          <p:cNvSpPr>
            <a:spLocks noGrp="1"/>
          </p:cNvSpPr>
          <p:nvPr>
            <p:ph type="ctrTitle"/>
          </p:nvPr>
        </p:nvSpPr>
        <p:spPr>
          <a:xfrm>
            <a:off x="1425678" y="335782"/>
            <a:ext cx="9144000" cy="1655762"/>
          </a:xfrm>
        </p:spPr>
        <p:txBody>
          <a:bodyPr>
            <a:normAutofit/>
          </a:bodyPr>
          <a:lstStyle/>
          <a:p>
            <a:r>
              <a:rPr lang="ja-JP" altLang="en-US" sz="4400" dirty="0">
                <a:solidFill>
                  <a:schemeClr val="bg1"/>
                </a:solidFill>
                <a:latin typeface="HGP明朝B" panose="02020800000000000000" pitchFamily="18" charset="-128"/>
                <a:ea typeface="HGP明朝B" panose="02020800000000000000" pitchFamily="18" charset="-128"/>
              </a:rPr>
              <a:t>会員に対する</a:t>
            </a:r>
            <a:br>
              <a:rPr lang="en-US" altLang="ja-JP" sz="4400" dirty="0">
                <a:solidFill>
                  <a:schemeClr val="bg1"/>
                </a:solidFill>
                <a:latin typeface="HGP明朝B" panose="02020800000000000000" pitchFamily="18" charset="-128"/>
                <a:ea typeface="HGP明朝B" panose="02020800000000000000" pitchFamily="18" charset="-128"/>
              </a:rPr>
            </a:br>
            <a:r>
              <a:rPr lang="ja-JP" altLang="en-US" sz="4400" dirty="0">
                <a:solidFill>
                  <a:schemeClr val="bg1"/>
                </a:solidFill>
                <a:latin typeface="HGP明朝B" panose="02020800000000000000" pitchFamily="18" charset="-128"/>
                <a:ea typeface="HGP明朝B" panose="02020800000000000000" pitchFamily="18" charset="-128"/>
              </a:rPr>
              <a:t>ロータリークラブの義務と責任</a:t>
            </a:r>
          </a:p>
        </p:txBody>
      </p:sp>
      <p:sp>
        <p:nvSpPr>
          <p:cNvPr id="7" name="字幕 6">
            <a:extLst>
              <a:ext uri="{FF2B5EF4-FFF2-40B4-BE49-F238E27FC236}">
                <a16:creationId xmlns:a16="http://schemas.microsoft.com/office/drawing/2014/main" id="{DBB89105-C1F1-46DE-9AC1-EB1A5420CAFB}"/>
              </a:ext>
            </a:extLst>
          </p:cNvPr>
          <p:cNvSpPr>
            <a:spLocks noGrp="1"/>
          </p:cNvSpPr>
          <p:nvPr>
            <p:ph type="subTitle" idx="1"/>
          </p:nvPr>
        </p:nvSpPr>
        <p:spPr>
          <a:xfrm>
            <a:off x="1425678" y="2425587"/>
            <a:ext cx="9715165" cy="3798750"/>
          </a:xfrm>
        </p:spPr>
        <p:txBody>
          <a:bodyPr>
            <a:normAutofit fontScale="92500" lnSpcReduction="20000"/>
          </a:bodyPr>
          <a:lstStyle/>
          <a:p>
            <a:pPr algn="l"/>
            <a:r>
              <a:rPr lang="ja-JP" altLang="en-US" sz="4300" dirty="0">
                <a:solidFill>
                  <a:schemeClr val="bg1"/>
                </a:solidFill>
                <a:latin typeface="HGP明朝B" panose="02020800000000000000" pitchFamily="18" charset="-128"/>
                <a:ea typeface="HGP明朝B" panose="02020800000000000000" pitchFamily="18" charset="-128"/>
              </a:rPr>
              <a:t>よい親睦とは、必ずしもロータリーの</a:t>
            </a:r>
            <a:endParaRPr lang="en-US" altLang="ja-JP" sz="4300" dirty="0">
              <a:solidFill>
                <a:schemeClr val="bg1"/>
              </a:solidFill>
              <a:latin typeface="HGP明朝B" panose="02020800000000000000" pitchFamily="18" charset="-128"/>
              <a:ea typeface="HGP明朝B" panose="02020800000000000000" pitchFamily="18" charset="-128"/>
            </a:endParaRPr>
          </a:p>
          <a:p>
            <a:pPr algn="l"/>
            <a:r>
              <a:rPr lang="ja-JP" altLang="en-US" sz="4300" dirty="0">
                <a:solidFill>
                  <a:schemeClr val="bg1"/>
                </a:solidFill>
                <a:latin typeface="HGP明朝B" panose="02020800000000000000" pitchFamily="18" charset="-128"/>
                <a:ea typeface="HGP明朝B" panose="02020800000000000000" pitchFamily="18" charset="-128"/>
              </a:rPr>
              <a:t>肝心肝要の部分ではありません。</a:t>
            </a:r>
            <a:endParaRPr lang="en-US" altLang="ja-JP" sz="4300" dirty="0">
              <a:solidFill>
                <a:schemeClr val="bg1"/>
              </a:solidFill>
              <a:latin typeface="HGP明朝B" panose="02020800000000000000" pitchFamily="18" charset="-128"/>
              <a:ea typeface="HGP明朝B" panose="02020800000000000000" pitchFamily="18" charset="-128"/>
            </a:endParaRPr>
          </a:p>
          <a:p>
            <a:pPr algn="l"/>
            <a:r>
              <a:rPr lang="ja-JP" altLang="en-US" sz="4300" dirty="0">
                <a:solidFill>
                  <a:schemeClr val="bg1"/>
                </a:solidFill>
                <a:latin typeface="HGP明朝B" panose="02020800000000000000" pitchFamily="18" charset="-128"/>
                <a:ea typeface="HGP明朝B" panose="02020800000000000000" pitchFamily="18" charset="-128"/>
              </a:rPr>
              <a:t>しかし、よい親睦は、ロータリーという組織が</a:t>
            </a:r>
            <a:endParaRPr lang="en-US" altLang="ja-JP" sz="4300" dirty="0">
              <a:solidFill>
                <a:schemeClr val="bg1"/>
              </a:solidFill>
              <a:latin typeface="HGP明朝B" panose="02020800000000000000" pitchFamily="18" charset="-128"/>
              <a:ea typeface="HGP明朝B" panose="02020800000000000000" pitchFamily="18" charset="-128"/>
            </a:endParaRPr>
          </a:p>
          <a:p>
            <a:pPr algn="l"/>
            <a:r>
              <a:rPr lang="ja-JP" altLang="en-US" sz="4300" dirty="0">
                <a:solidFill>
                  <a:schemeClr val="bg1"/>
                </a:solidFill>
                <a:latin typeface="HGP明朝B" panose="02020800000000000000" pitchFamily="18" charset="-128"/>
                <a:ea typeface="HGP明朝B" panose="02020800000000000000" pitchFamily="18" charset="-128"/>
              </a:rPr>
              <a:t>根を下ろし 枝葉を伸ばすためには、</a:t>
            </a:r>
            <a:endParaRPr lang="en-US" altLang="ja-JP" sz="4300" dirty="0">
              <a:solidFill>
                <a:schemeClr val="bg1"/>
              </a:solidFill>
              <a:latin typeface="HGP明朝B" panose="02020800000000000000" pitchFamily="18" charset="-128"/>
              <a:ea typeface="HGP明朝B" panose="02020800000000000000" pitchFamily="18" charset="-128"/>
            </a:endParaRPr>
          </a:p>
          <a:p>
            <a:pPr algn="l"/>
            <a:r>
              <a:rPr lang="ja-JP" altLang="en-US" sz="4300" dirty="0">
                <a:solidFill>
                  <a:schemeClr val="bg1"/>
                </a:solidFill>
                <a:latin typeface="HGP明朝B" panose="02020800000000000000" pitchFamily="18" charset="-128"/>
                <a:ea typeface="HGP明朝B" panose="02020800000000000000" pitchFamily="18" charset="-128"/>
              </a:rPr>
              <a:t>最高の土壌といえます。　</a:t>
            </a:r>
            <a:endParaRPr lang="en-US" altLang="ja-JP" sz="4300" dirty="0">
              <a:solidFill>
                <a:schemeClr val="bg1"/>
              </a:solidFill>
              <a:latin typeface="HGP明朝B" panose="02020800000000000000" pitchFamily="18" charset="-128"/>
              <a:ea typeface="HGP明朝B" panose="02020800000000000000" pitchFamily="18" charset="-128"/>
            </a:endParaRPr>
          </a:p>
          <a:p>
            <a:pPr algn="l"/>
            <a:endParaRPr lang="en-US" altLang="ja-JP" sz="1700" dirty="0">
              <a:solidFill>
                <a:schemeClr val="bg1"/>
              </a:solidFill>
              <a:latin typeface="HGP明朝B" panose="02020800000000000000" pitchFamily="18" charset="-128"/>
              <a:ea typeface="HGP明朝B" panose="02020800000000000000" pitchFamily="18" charset="-128"/>
            </a:endParaRPr>
          </a:p>
          <a:p>
            <a:pPr algn="l"/>
            <a:r>
              <a:rPr lang="ja-JP" altLang="en-US" sz="3900" dirty="0">
                <a:solidFill>
                  <a:schemeClr val="bg1"/>
                </a:solidFill>
                <a:latin typeface="HGP明朝B" panose="02020800000000000000" pitchFamily="18" charset="-128"/>
                <a:ea typeface="HGP明朝B" panose="02020800000000000000" pitchFamily="18" charset="-128"/>
              </a:rPr>
              <a:t>よい親睦は次のものによって証明されます。</a:t>
            </a:r>
          </a:p>
        </p:txBody>
      </p:sp>
    </p:spTree>
    <p:extLst>
      <p:ext uri="{BB962C8B-B14F-4D97-AF65-F5344CB8AC3E}">
        <p14:creationId xmlns:p14="http://schemas.microsoft.com/office/powerpoint/2010/main" val="379968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1000"/>
                                        <p:tgtEl>
                                          <p:spTgt spid="7">
                                            <p:txEl>
                                              <p:pRg st="6" end="6"/>
                                            </p:txEl>
                                          </p:spTgt>
                                        </p:tgtEl>
                                      </p:cBhvr>
                                    </p:animEffect>
                                    <p:anim calcmode="lin" valueType="num">
                                      <p:cBhvr>
                                        <p:cTn id="35"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字幕 3">
            <a:extLst>
              <a:ext uri="{FF2B5EF4-FFF2-40B4-BE49-F238E27FC236}">
                <a16:creationId xmlns:a16="http://schemas.microsoft.com/office/drawing/2014/main" id="{ADF21A73-346A-4A6E-A4E8-C34BC02AF454}"/>
              </a:ext>
            </a:extLst>
          </p:cNvPr>
          <p:cNvSpPr>
            <a:spLocks noGrp="1"/>
          </p:cNvSpPr>
          <p:nvPr>
            <p:ph type="subTitle" idx="1"/>
          </p:nvPr>
        </p:nvSpPr>
        <p:spPr>
          <a:xfrm>
            <a:off x="2089354" y="714805"/>
            <a:ext cx="8013291" cy="5702710"/>
          </a:xfrm>
          <a:solidFill>
            <a:srgbClr val="000099"/>
          </a:solidFill>
        </p:spPr>
        <p:txBody>
          <a:bodyPr>
            <a:normAutofit fontScale="92500" lnSpcReduction="20000"/>
          </a:bodyPr>
          <a:lstStyle/>
          <a:p>
            <a:pPr marL="742950" indent="-742950" algn="l">
              <a:buAutoNum type="arabicDbPeriod"/>
            </a:pPr>
            <a:r>
              <a:rPr lang="ja-JP" altLang="en-US" sz="3600" dirty="0">
                <a:solidFill>
                  <a:schemeClr val="bg1"/>
                </a:solidFill>
                <a:latin typeface="HGP明朝B" panose="02020800000000000000" pitchFamily="18" charset="-128"/>
                <a:ea typeface="HGP明朝B" panose="02020800000000000000" pitchFamily="18" charset="-128"/>
              </a:rPr>
              <a:t>心のこもった握手</a:t>
            </a:r>
            <a:endParaRPr lang="en-US" altLang="ja-JP" sz="3600" dirty="0">
              <a:solidFill>
                <a:schemeClr val="bg1"/>
              </a:solidFill>
              <a:latin typeface="HGP明朝B" panose="02020800000000000000" pitchFamily="18" charset="-128"/>
              <a:ea typeface="HGP明朝B" panose="02020800000000000000" pitchFamily="18" charset="-128"/>
            </a:endParaRPr>
          </a:p>
          <a:p>
            <a:pPr algn="l"/>
            <a:r>
              <a:rPr lang="ja-JP" altLang="en-US" sz="1050" dirty="0">
                <a:solidFill>
                  <a:srgbClr val="000099"/>
                </a:solidFill>
                <a:latin typeface="HGP明朝B" panose="02020800000000000000" pitchFamily="18" charset="-128"/>
                <a:ea typeface="HGP明朝B" panose="02020800000000000000" pitchFamily="18" charset="-128"/>
              </a:rPr>
              <a:t>あ</a:t>
            </a:r>
            <a:endParaRPr lang="en-US" altLang="ja-JP" sz="1050" dirty="0">
              <a:solidFill>
                <a:srgbClr val="000099"/>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２．　ファーストネームで呼び合うこと</a:t>
            </a:r>
            <a:endParaRPr lang="en-US" altLang="ja-JP" sz="3600" dirty="0">
              <a:solidFill>
                <a:schemeClr val="bg1"/>
              </a:solidFill>
              <a:latin typeface="HGP明朝B" panose="02020800000000000000" pitchFamily="18" charset="-128"/>
              <a:ea typeface="HGP明朝B" panose="02020800000000000000" pitchFamily="18" charset="-128"/>
            </a:endParaRPr>
          </a:p>
          <a:p>
            <a:pPr algn="l"/>
            <a:endParaRPr lang="en-US" altLang="ja-JP" sz="800" dirty="0">
              <a:solidFill>
                <a:schemeClr val="bg1"/>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３．　合唱</a:t>
            </a:r>
            <a:endParaRPr lang="en-US" altLang="ja-JP" sz="3600" dirty="0">
              <a:solidFill>
                <a:schemeClr val="bg1"/>
              </a:solidFill>
              <a:latin typeface="HGP明朝B" panose="02020800000000000000" pitchFamily="18" charset="-128"/>
              <a:ea typeface="HGP明朝B" panose="02020800000000000000" pitchFamily="18" charset="-128"/>
            </a:endParaRPr>
          </a:p>
          <a:p>
            <a:pPr algn="l"/>
            <a:endParaRPr lang="en-US" altLang="ja-JP" sz="800" dirty="0">
              <a:solidFill>
                <a:schemeClr val="bg1"/>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４．　ちょっとした　おどけたしぐさ</a:t>
            </a:r>
            <a:endParaRPr lang="en-US" altLang="ja-JP" sz="3600" dirty="0">
              <a:solidFill>
                <a:schemeClr val="bg1"/>
              </a:solidFill>
              <a:latin typeface="HGP明朝B" panose="02020800000000000000" pitchFamily="18" charset="-128"/>
              <a:ea typeface="HGP明朝B" panose="02020800000000000000" pitchFamily="18" charset="-128"/>
            </a:endParaRPr>
          </a:p>
          <a:p>
            <a:pPr algn="l"/>
            <a:endParaRPr lang="en-US" altLang="ja-JP" sz="900" dirty="0">
              <a:solidFill>
                <a:schemeClr val="bg1"/>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５．　ロータリアン同士が示す心遣い</a:t>
            </a:r>
            <a:endParaRPr lang="en-US" altLang="ja-JP" sz="3600" dirty="0">
              <a:solidFill>
                <a:schemeClr val="bg1"/>
              </a:solidFill>
              <a:latin typeface="HGP明朝B" panose="02020800000000000000" pitchFamily="18" charset="-128"/>
              <a:ea typeface="HGP明朝B" panose="02020800000000000000" pitchFamily="18" charset="-128"/>
            </a:endParaRPr>
          </a:p>
          <a:p>
            <a:pPr algn="l"/>
            <a:endParaRPr lang="en-US" altLang="ja-JP" sz="900" dirty="0">
              <a:solidFill>
                <a:schemeClr val="bg1"/>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６．　クラブの会長や、仲間のロータリアン</a:t>
            </a:r>
            <a:endParaRPr lang="en-US" altLang="ja-JP" sz="3600" dirty="0">
              <a:solidFill>
                <a:schemeClr val="bg1"/>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　　　ゲストに対する礼儀正しさ</a:t>
            </a:r>
            <a:endParaRPr lang="en-US" altLang="ja-JP" sz="3600" dirty="0">
              <a:solidFill>
                <a:schemeClr val="bg1"/>
              </a:solidFill>
              <a:latin typeface="HGP明朝B" panose="02020800000000000000" pitchFamily="18" charset="-128"/>
              <a:ea typeface="HGP明朝B" panose="02020800000000000000" pitchFamily="18" charset="-128"/>
            </a:endParaRPr>
          </a:p>
          <a:p>
            <a:pPr algn="l"/>
            <a:endParaRPr lang="en-US" altLang="ja-JP" sz="900" dirty="0">
              <a:solidFill>
                <a:schemeClr val="bg1"/>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７．　成熟したビジネスマンを特徴付るような</a:t>
            </a:r>
            <a:endParaRPr lang="en-US" altLang="ja-JP" sz="3600" dirty="0">
              <a:solidFill>
                <a:schemeClr val="bg1"/>
              </a:solidFill>
              <a:latin typeface="HGP明朝B" panose="02020800000000000000" pitchFamily="18" charset="-128"/>
              <a:ea typeface="HGP明朝B" panose="02020800000000000000" pitchFamily="18" charset="-128"/>
            </a:endParaRPr>
          </a:p>
          <a:p>
            <a:pPr algn="l"/>
            <a:r>
              <a:rPr lang="ja-JP" altLang="en-US" sz="3600" dirty="0">
                <a:solidFill>
                  <a:schemeClr val="bg1"/>
                </a:solidFill>
                <a:latin typeface="HGP明朝B" panose="02020800000000000000" pitchFamily="18" charset="-128"/>
                <a:ea typeface="HGP明朝B" panose="02020800000000000000" pitchFamily="18" charset="-128"/>
              </a:rPr>
              <a:t>　　　紳士的な態度と思いやり</a:t>
            </a:r>
            <a:endParaRPr lang="en-US" altLang="ja-JP" sz="3600" dirty="0">
              <a:solidFill>
                <a:schemeClr val="bg1"/>
              </a:solidFill>
              <a:latin typeface="HGP明朝B" panose="02020800000000000000" pitchFamily="18" charset="-128"/>
              <a:ea typeface="HGP明朝B" panose="02020800000000000000" pitchFamily="18" charset="-128"/>
            </a:endParaRPr>
          </a:p>
          <a:p>
            <a:pPr algn="l"/>
            <a:endParaRPr lang="en-US" altLang="ja-JP" sz="3600" dirty="0">
              <a:solidFill>
                <a:schemeClr val="bg1"/>
              </a:solidFill>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195963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1000"/>
                                        <p:tgtEl>
                                          <p:spTgt spid="4">
                                            <p:txEl>
                                              <p:pRg st="11" end="11"/>
                                            </p:txEl>
                                          </p:spTgt>
                                        </p:tgtEl>
                                      </p:cBhvr>
                                    </p:animEffect>
                                    <p:anim calcmode="lin" valueType="num">
                                      <p:cBhvr>
                                        <p:cTn id="4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13" end="13"/>
                                            </p:txEl>
                                          </p:spTgt>
                                        </p:tgtEl>
                                        <p:attrNameLst>
                                          <p:attrName>style.visibility</p:attrName>
                                        </p:attrNameLst>
                                      </p:cBhvr>
                                      <p:to>
                                        <p:strVal val="visible"/>
                                      </p:to>
                                    </p:set>
                                    <p:animEffect transition="in" filter="fade">
                                      <p:cBhvr>
                                        <p:cTn id="54" dur="1000"/>
                                        <p:tgtEl>
                                          <p:spTgt spid="4">
                                            <p:txEl>
                                              <p:pRg st="13" end="13"/>
                                            </p:txEl>
                                          </p:spTgt>
                                        </p:tgtEl>
                                      </p:cBhvr>
                                    </p:animEffect>
                                    <p:anim calcmode="lin" valueType="num">
                                      <p:cBhvr>
                                        <p:cTn id="55"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xEl>
                                              <p:pRg st="14" end="14"/>
                                            </p:txEl>
                                          </p:spTgt>
                                        </p:tgtEl>
                                        <p:attrNameLst>
                                          <p:attrName>style.visibility</p:attrName>
                                        </p:attrNameLst>
                                      </p:cBhvr>
                                      <p:to>
                                        <p:strVal val="visible"/>
                                      </p:to>
                                    </p:set>
                                    <p:animEffect transition="in" filter="fade">
                                      <p:cBhvr>
                                        <p:cTn id="59" dur="1000"/>
                                        <p:tgtEl>
                                          <p:spTgt spid="4">
                                            <p:txEl>
                                              <p:pRg st="14" end="14"/>
                                            </p:txEl>
                                          </p:spTgt>
                                        </p:tgtEl>
                                      </p:cBhvr>
                                    </p:animEffect>
                                    <p:anim calcmode="lin" valueType="num">
                                      <p:cBhvr>
                                        <p:cTn id="60"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FC544F13-DF44-4819-9B03-2DAAD5139BBD}"/>
              </a:ext>
            </a:extLst>
          </p:cNvPr>
          <p:cNvSpPr>
            <a:spLocks noGrp="1"/>
          </p:cNvSpPr>
          <p:nvPr>
            <p:ph type="title"/>
          </p:nvPr>
        </p:nvSpPr>
        <p:spPr/>
        <p:txBody>
          <a:bodyPr/>
          <a:lstStyle/>
          <a:p>
            <a:pPr algn="ctr" eaLnBrk="1" hangingPunct="1">
              <a:defRPr/>
            </a:pPr>
            <a:r>
              <a:rPr lang="ja-JP" altLang="en-US" u="sng" dirty="0">
                <a:latin typeface="HGP明朝B" panose="02020800000000000000" pitchFamily="18" charset="-128"/>
                <a:ea typeface="HGP明朝B" panose="02020800000000000000" pitchFamily="18" charset="-128"/>
              </a:rPr>
              <a:t>ロータリアンがめざすもの</a:t>
            </a:r>
          </a:p>
        </p:txBody>
      </p:sp>
      <p:sp>
        <p:nvSpPr>
          <p:cNvPr id="7171" name="コンテンツ プレースホルダ 2">
            <a:extLst>
              <a:ext uri="{FF2B5EF4-FFF2-40B4-BE49-F238E27FC236}">
                <a16:creationId xmlns:a16="http://schemas.microsoft.com/office/drawing/2014/main" id="{1071D542-960D-4509-BFFB-5A3530290E5F}"/>
              </a:ext>
            </a:extLst>
          </p:cNvPr>
          <p:cNvSpPr>
            <a:spLocks noGrp="1"/>
          </p:cNvSpPr>
          <p:nvPr>
            <p:ph idx="1"/>
          </p:nvPr>
        </p:nvSpPr>
        <p:spPr>
          <a:xfrm>
            <a:off x="1981200" y="1676400"/>
            <a:ext cx="8218488" cy="4889500"/>
          </a:xfrm>
        </p:spPr>
        <p:txBody>
          <a:bodyPr/>
          <a:lstStyle/>
          <a:p>
            <a:pPr eaLnBrk="1" hangingPunct="1">
              <a:buFontTx/>
              <a:buNone/>
              <a:defRPr/>
            </a:pPr>
            <a:r>
              <a:rPr lang="ja-JP" altLang="en-US" dirty="0"/>
              <a:t>　　　</a:t>
            </a:r>
            <a:r>
              <a:rPr lang="ja-JP" altLang="en-US" dirty="0">
                <a:latin typeface="HGP明朝B" panose="02020800000000000000" pitchFamily="18" charset="-128"/>
                <a:ea typeface="HGP明朝B" panose="02020800000000000000" pitchFamily="18" charset="-128"/>
              </a:rPr>
              <a:t>　これらの奉仕理念を学びながら、</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奉仕の心を育み、自分自身を磨き</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世のため、人のために、国際貢献、</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社会貢献して行動していきます。</a:t>
            </a:r>
            <a:endParaRPr lang="en-US" altLang="ja-JP" dirty="0">
              <a:latin typeface="HGP明朝B" panose="02020800000000000000" pitchFamily="18" charset="-128"/>
              <a:ea typeface="HGP明朝B" panose="02020800000000000000" pitchFamily="18" charset="-128"/>
            </a:endParaRPr>
          </a:p>
          <a:p>
            <a:pPr eaLnBrk="1" hangingPunct="1">
              <a:buFontTx/>
              <a:buNone/>
              <a:defRPr/>
            </a:pPr>
            <a:endParaRPr lang="en-US" altLang="ja-JP" sz="2400" dirty="0">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すなわち、</a:t>
            </a:r>
            <a:endParaRPr lang="en-US" altLang="ja-JP" dirty="0">
              <a:latin typeface="HGP明朝B" panose="02020800000000000000" pitchFamily="18" charset="-128"/>
              <a:ea typeface="HGP明朝B" panose="02020800000000000000" pitchFamily="18" charset="-128"/>
            </a:endParaRPr>
          </a:p>
          <a:p>
            <a:pPr eaLnBrk="1" hangingPunct="1">
              <a:buFontTx/>
              <a:buNone/>
              <a:defRPr/>
            </a:pPr>
            <a:r>
              <a:rPr lang="en-US" altLang="ja-JP" dirty="0">
                <a:latin typeface="HGP明朝B" panose="02020800000000000000" pitchFamily="18" charset="-128"/>
                <a:ea typeface="HGP明朝B" panose="02020800000000000000" pitchFamily="18" charset="-128"/>
              </a:rPr>
              <a:t>    </a:t>
            </a:r>
            <a:r>
              <a:rPr lang="ja-JP" altLang="en-US" dirty="0">
                <a:solidFill>
                  <a:srgbClr val="FFC000"/>
                </a:solidFill>
                <a:latin typeface="HGP明朝B" panose="02020800000000000000" pitchFamily="18" charset="-128"/>
                <a:ea typeface="HGP明朝B" panose="02020800000000000000" pitchFamily="18" charset="-128"/>
              </a:rPr>
              <a:t>Ｅｎｔｅｒ ｔｏ ｌｅａｒｎ</a:t>
            </a:r>
            <a:r>
              <a:rPr lang="en-US" altLang="ja-JP" dirty="0">
                <a:solidFill>
                  <a:srgbClr val="FFC000"/>
                </a:solidFill>
                <a:latin typeface="HGP明朝B" panose="02020800000000000000" pitchFamily="18" charset="-128"/>
                <a:ea typeface="HGP明朝B" panose="02020800000000000000" pitchFamily="18" charset="-128"/>
              </a:rPr>
              <a:t>,</a:t>
            </a:r>
            <a:r>
              <a:rPr lang="ja-JP" altLang="en-US" dirty="0">
                <a:solidFill>
                  <a:srgbClr val="FFC000"/>
                </a:solidFill>
                <a:latin typeface="HGP明朝B" panose="02020800000000000000" pitchFamily="18" charset="-128"/>
                <a:ea typeface="HGP明朝B" panose="02020800000000000000" pitchFamily="18" charset="-128"/>
              </a:rPr>
              <a:t>　Ｇｏ ｆｏｒｔｈ </a:t>
            </a:r>
            <a:r>
              <a:rPr lang="en-US" altLang="ja-JP" dirty="0">
                <a:solidFill>
                  <a:srgbClr val="FFC000"/>
                </a:solidFill>
                <a:latin typeface="HGP明朝B" panose="02020800000000000000" pitchFamily="18" charset="-128"/>
                <a:ea typeface="HGP明朝B" panose="02020800000000000000" pitchFamily="18" charset="-128"/>
              </a:rPr>
              <a:t>to </a:t>
            </a:r>
            <a:r>
              <a:rPr lang="ja-JP" altLang="en-US" dirty="0">
                <a:solidFill>
                  <a:srgbClr val="FFC000"/>
                </a:solidFill>
                <a:latin typeface="HGP明朝B" panose="02020800000000000000" pitchFamily="18" charset="-128"/>
                <a:ea typeface="HGP明朝B" panose="02020800000000000000" pitchFamily="18" charset="-128"/>
              </a:rPr>
              <a:t>ｓｅｒｖｅ</a:t>
            </a:r>
            <a:endParaRPr lang="en-US" altLang="ja-JP" dirty="0">
              <a:solidFill>
                <a:srgbClr val="FFC000"/>
              </a:solidFill>
              <a:latin typeface="HGP明朝B" panose="02020800000000000000" pitchFamily="18" charset="-128"/>
              <a:ea typeface="HGP明朝B" panose="02020800000000000000" pitchFamily="18" charset="-128"/>
            </a:endParaRPr>
          </a:p>
          <a:p>
            <a:pPr eaLnBrk="1" hangingPunct="1">
              <a:buFontTx/>
              <a:buNone/>
              <a:defRPr/>
            </a:pPr>
            <a:r>
              <a:rPr lang="ja-JP" altLang="en-US" dirty="0">
                <a:latin typeface="HGP明朝B" panose="02020800000000000000" pitchFamily="18" charset="-128"/>
                <a:ea typeface="HGP明朝B" panose="02020800000000000000" pitchFamily="18" charset="-128"/>
              </a:rPr>
              <a:t>　　　　　</a:t>
            </a:r>
            <a:r>
              <a:rPr lang="ja-JP" altLang="en-US" b="1" dirty="0">
                <a:solidFill>
                  <a:srgbClr val="FFFF00"/>
                </a:solidFill>
                <a:latin typeface="HGP明朝B" panose="02020800000000000000" pitchFamily="18" charset="-128"/>
                <a:ea typeface="HGP明朝B" panose="02020800000000000000" pitchFamily="18" charset="-128"/>
              </a:rPr>
              <a:t>「入りて学び、出でて奉仕せよ」</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91138" name="Picture 2" descr="The Hilton Anaheim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D2BDBD60-2924-48EB-8D03-E346BB3E34F5}"/>
              </a:ext>
            </a:extLst>
          </p:cNvPr>
          <p:cNvSpPr txBox="1">
            <a:spLocks noChangeArrowheads="1"/>
          </p:cNvSpPr>
          <p:nvPr/>
        </p:nvSpPr>
        <p:spPr bwMode="auto">
          <a:xfrm>
            <a:off x="1631950" y="27305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GS明朝E" panose="02020900000000000000" pitchFamily="18" charset="-128"/>
                <a:ea typeface="HGS明朝E" panose="02020900000000000000" pitchFamily="18" charset="-128"/>
                <a:cs typeface="+mn-cs"/>
              </a:rPr>
              <a:t>Enter to Learn, Go forth to serve</a:t>
            </a:r>
          </a:p>
        </p:txBody>
      </p:sp>
      <p:sp>
        <p:nvSpPr>
          <p:cNvPr id="86020" name="Rectangle 4">
            <a:extLst>
              <a:ext uri="{FF2B5EF4-FFF2-40B4-BE49-F238E27FC236}">
                <a16:creationId xmlns:a16="http://schemas.microsoft.com/office/drawing/2014/main" id="{3C41EEDC-0546-4789-8BD1-838604CCFDF3}"/>
              </a:ext>
            </a:extLst>
          </p:cNvPr>
          <p:cNvSpPr>
            <a:spLocks noChangeArrowheads="1"/>
          </p:cNvSpPr>
          <p:nvPr/>
        </p:nvSpPr>
        <p:spPr bwMode="auto">
          <a:xfrm>
            <a:off x="1530350" y="58816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HG明朝E" panose="02020909000000000000" pitchFamily="17" charset="-128"/>
                <a:ea typeface="HG明朝E" panose="02020909000000000000" pitchFamily="17" charset="-128"/>
                <a:cs typeface="+mn-cs"/>
              </a:rPr>
              <a:t>国際協議会の会場の入り口に掲示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6627" name="字幕 2">
            <a:extLst>
              <a:ext uri="{FF2B5EF4-FFF2-40B4-BE49-F238E27FC236}">
                <a16:creationId xmlns:a16="http://schemas.microsoft.com/office/drawing/2014/main" id="{47934D07-53D6-46B7-B72A-3BEEBD35E6F0}"/>
              </a:ext>
            </a:extLst>
          </p:cNvPr>
          <p:cNvSpPr>
            <a:spLocks noGrp="1" noChangeArrowheads="1"/>
          </p:cNvSpPr>
          <p:nvPr>
            <p:ph type="subTitle" idx="1"/>
          </p:nvPr>
        </p:nvSpPr>
        <p:spPr/>
        <p:txBody>
          <a:bodyPr/>
          <a:lstStyle/>
          <a:p>
            <a:pPr>
              <a:defRPr/>
            </a:pPr>
            <a:endParaRPr lang="ja-JP" altLang="en-US"/>
          </a:p>
        </p:txBody>
      </p:sp>
      <p:pic>
        <p:nvPicPr>
          <p:cNvPr id="92164" name="図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17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F533B-7CBE-4456-A5FD-389F72F01244}"/>
              </a:ext>
            </a:extLst>
          </p:cNvPr>
          <p:cNvSpPr>
            <a:spLocks noGrp="1"/>
          </p:cNvSpPr>
          <p:nvPr>
            <p:ph type="title"/>
          </p:nvPr>
        </p:nvSpPr>
        <p:spPr>
          <a:xfrm>
            <a:off x="481780" y="1243054"/>
            <a:ext cx="6299200" cy="1031056"/>
          </a:xfrm>
        </p:spPr>
        <p:txBody>
          <a:bodyPr/>
          <a:lstStyle/>
          <a:p>
            <a:r>
              <a:rPr lang="ja-JP" altLang="en-US" sz="4000" dirty="0">
                <a:solidFill>
                  <a:schemeClr val="bg1"/>
                </a:solidFill>
                <a:latin typeface="HGS明朝B" panose="02020800000000000000" pitchFamily="18" charset="-128"/>
                <a:ea typeface="HGS明朝B" panose="02020800000000000000" pitchFamily="18" charset="-128"/>
              </a:rPr>
              <a:t>ロータリー財団の重点分野</a:t>
            </a:r>
          </a:p>
        </p:txBody>
      </p:sp>
      <p:sp>
        <p:nvSpPr>
          <p:cNvPr id="3" name="コンテンツ プレースホルダー 2">
            <a:extLst>
              <a:ext uri="{FF2B5EF4-FFF2-40B4-BE49-F238E27FC236}">
                <a16:creationId xmlns:a16="http://schemas.microsoft.com/office/drawing/2014/main" id="{1F011A84-6E29-42BF-8426-D896E518F247}"/>
              </a:ext>
            </a:extLst>
          </p:cNvPr>
          <p:cNvSpPr>
            <a:spLocks noGrp="1"/>
          </p:cNvSpPr>
          <p:nvPr>
            <p:ph idx="1"/>
          </p:nvPr>
        </p:nvSpPr>
        <p:spPr>
          <a:xfrm>
            <a:off x="416718" y="2274110"/>
            <a:ext cx="6732522" cy="3750967"/>
          </a:xfrm>
        </p:spPr>
        <p:txBody>
          <a:bodyPr/>
          <a:lstStyle/>
          <a:p>
            <a:pPr marL="0" indent="0">
              <a:buNone/>
            </a:pPr>
            <a:r>
              <a:rPr lang="ja-JP" altLang="en-US" dirty="0">
                <a:solidFill>
                  <a:schemeClr val="bg1"/>
                </a:solidFill>
                <a:latin typeface="HGP明朝B" panose="02020800000000000000" pitchFamily="18" charset="-128"/>
                <a:ea typeface="HGP明朝B" panose="02020800000000000000" pitchFamily="18" charset="-128"/>
              </a:rPr>
              <a:t>・　平和の促進 （平和構築と紛争予防）</a:t>
            </a: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dirty="0">
                <a:solidFill>
                  <a:schemeClr val="bg1"/>
                </a:solidFill>
                <a:latin typeface="HGP明朝B" panose="02020800000000000000" pitchFamily="18" charset="-128"/>
                <a:ea typeface="HGP明朝B" panose="02020800000000000000" pitchFamily="18" charset="-128"/>
              </a:rPr>
              <a:t>・　疾病との戦い （疾病予防と治療）</a:t>
            </a: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dirty="0">
                <a:solidFill>
                  <a:schemeClr val="bg1"/>
                </a:solidFill>
                <a:latin typeface="HGP明朝B" panose="02020800000000000000" pitchFamily="18" charset="-128"/>
                <a:ea typeface="HGP明朝B" panose="02020800000000000000" pitchFamily="18" charset="-128"/>
              </a:rPr>
              <a:t>・　きれいな水の提供 （水と衛生）</a:t>
            </a: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dirty="0">
                <a:solidFill>
                  <a:schemeClr val="bg1"/>
                </a:solidFill>
                <a:latin typeface="HGP明朝B" panose="02020800000000000000" pitchFamily="18" charset="-128"/>
                <a:ea typeface="HGP明朝B" panose="02020800000000000000" pitchFamily="18" charset="-128"/>
              </a:rPr>
              <a:t>・　母子の健康 （母子の健康）</a:t>
            </a: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dirty="0">
                <a:solidFill>
                  <a:schemeClr val="bg1"/>
                </a:solidFill>
                <a:latin typeface="HGP明朝B" panose="02020800000000000000" pitchFamily="18" charset="-128"/>
                <a:ea typeface="HGP明朝B" panose="02020800000000000000" pitchFamily="18" charset="-128"/>
              </a:rPr>
              <a:t>・　教育支援 （基本的教育と識字率向上）</a:t>
            </a: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dirty="0">
                <a:solidFill>
                  <a:schemeClr val="bg1"/>
                </a:solidFill>
                <a:latin typeface="HGP明朝B" panose="02020800000000000000" pitchFamily="18" charset="-128"/>
                <a:ea typeface="HGP明朝B" panose="02020800000000000000" pitchFamily="18" charset="-128"/>
              </a:rPr>
              <a:t>・　地域経済の発展 （地域社会の経済発展）</a:t>
            </a: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dirty="0">
                <a:solidFill>
                  <a:schemeClr val="bg1"/>
                </a:solidFill>
                <a:latin typeface="HGP明朝B" panose="02020800000000000000" pitchFamily="18" charset="-128"/>
                <a:ea typeface="HGP明朝B" panose="02020800000000000000" pitchFamily="18" charset="-128"/>
              </a:rPr>
              <a:t>・　環境（</a:t>
            </a:r>
            <a:r>
              <a:rPr lang="en-US" altLang="ja-JP" dirty="0">
                <a:solidFill>
                  <a:schemeClr val="bg1"/>
                </a:solidFill>
                <a:latin typeface="HGP明朝B" panose="02020800000000000000" pitchFamily="18" charset="-128"/>
                <a:ea typeface="HGP明朝B" panose="02020800000000000000" pitchFamily="18" charset="-128"/>
              </a:rPr>
              <a:t>2021</a:t>
            </a:r>
            <a:r>
              <a:rPr lang="ja-JP" altLang="en-US" dirty="0">
                <a:solidFill>
                  <a:schemeClr val="bg1"/>
                </a:solidFill>
                <a:latin typeface="HGP明朝B" panose="02020800000000000000" pitchFamily="18" charset="-128"/>
                <a:ea typeface="HGP明朝B" panose="02020800000000000000" pitchFamily="18" charset="-128"/>
              </a:rPr>
              <a:t>年</a:t>
            </a:r>
            <a:r>
              <a:rPr lang="en-US" altLang="ja-JP" dirty="0">
                <a:solidFill>
                  <a:schemeClr val="bg1"/>
                </a:solidFill>
                <a:latin typeface="HGP明朝B" panose="02020800000000000000" pitchFamily="18" charset="-128"/>
                <a:ea typeface="HGP明朝B" panose="02020800000000000000" pitchFamily="18" charset="-128"/>
              </a:rPr>
              <a:t>7</a:t>
            </a:r>
            <a:r>
              <a:rPr lang="ja-JP" altLang="en-US" dirty="0">
                <a:solidFill>
                  <a:schemeClr val="bg1"/>
                </a:solidFill>
                <a:latin typeface="HGP明朝B" panose="02020800000000000000" pitchFamily="18" charset="-128"/>
                <a:ea typeface="HGP明朝B" panose="02020800000000000000" pitchFamily="18" charset="-128"/>
              </a:rPr>
              <a:t>月より）</a:t>
            </a:r>
          </a:p>
        </p:txBody>
      </p:sp>
      <p:pic>
        <p:nvPicPr>
          <p:cNvPr id="6" name="図 5">
            <a:extLst>
              <a:ext uri="{FF2B5EF4-FFF2-40B4-BE49-F238E27FC236}">
                <a16:creationId xmlns:a16="http://schemas.microsoft.com/office/drawing/2014/main" id="{D243C0D9-0D3A-42D0-B49E-C6F7B482E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837" y="1423950"/>
            <a:ext cx="4358383" cy="4347585"/>
          </a:xfrm>
          <a:prstGeom prst="rect">
            <a:avLst/>
          </a:prstGeom>
        </p:spPr>
      </p:pic>
      <p:pic>
        <p:nvPicPr>
          <p:cNvPr id="4" name="図 3">
            <a:extLst>
              <a:ext uri="{FF2B5EF4-FFF2-40B4-BE49-F238E27FC236}">
                <a16:creationId xmlns:a16="http://schemas.microsoft.com/office/drawing/2014/main" id="{AE48B47C-6EF4-4425-91C1-6DFAD25D3AB5}"/>
              </a:ext>
            </a:extLst>
          </p:cNvPr>
          <p:cNvPicPr>
            <a:picLocks noChangeAspect="1"/>
          </p:cNvPicPr>
          <p:nvPr/>
        </p:nvPicPr>
        <p:blipFill>
          <a:blip r:embed="rId3"/>
          <a:stretch>
            <a:fillRect/>
          </a:stretch>
        </p:blipFill>
        <p:spPr>
          <a:xfrm>
            <a:off x="251653" y="293182"/>
            <a:ext cx="3670110" cy="512108"/>
          </a:xfrm>
          <a:prstGeom prst="rect">
            <a:avLst/>
          </a:prstGeom>
        </p:spPr>
      </p:pic>
    </p:spTree>
    <p:extLst>
      <p:ext uri="{BB962C8B-B14F-4D97-AF65-F5344CB8AC3E}">
        <p14:creationId xmlns:p14="http://schemas.microsoft.com/office/powerpoint/2010/main" val="300151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4C1B56C-1878-1DDD-8FA8-CABA7879B685}"/>
              </a:ext>
            </a:extLst>
          </p:cNvPr>
          <p:cNvSpPr txBox="1"/>
          <p:nvPr/>
        </p:nvSpPr>
        <p:spPr>
          <a:xfrm>
            <a:off x="447674" y="467350"/>
            <a:ext cx="1154430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rPr>
              <a:t>合意形成を目指しているファシリテーターは、</a:t>
            </a: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rPr>
              <a:t>ファシリテーションの技術とスキルがあれば、</a:t>
            </a: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rPr>
              <a:t>だれにでも一応のことはできるでしょう。</a:t>
            </a: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rPr>
              <a:t>しかし、ロータリーについての共通認識を持つ</a:t>
            </a: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rPr>
              <a:t>ロータリアンを育てることはロータリアンにしか</a:t>
            </a:r>
            <a:br>
              <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rPr>
            </a:br>
            <a:r>
              <a:rPr kumimoji="1" lang="ja-JP" altLang="en-US"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rPr>
              <a:t>できません。</a:t>
            </a: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kern="100" dirty="0">
                <a:solidFill>
                  <a:srgbClr val="FFFFFF"/>
                </a:solidFill>
                <a:latin typeface="Century" panose="02040604050505020304" pitchFamily="18" charset="0"/>
                <a:ea typeface="HGS明朝E" panose="02020900000000000000" pitchFamily="18" charset="-128"/>
                <a:cs typeface="Times New Roman" panose="02020603050405020304" pitchFamily="18" charset="0"/>
              </a:rPr>
              <a:t>「ロータリアン育成」の一翼を担うのが。</a:t>
            </a:r>
            <a:endParaRPr lang="en-US" altLang="ja-JP" sz="3600" kern="100" dirty="0">
              <a:solidFill>
                <a:srgbClr val="FFFFFF"/>
              </a:solidFill>
              <a:latin typeface="Century" panose="02040604050505020304" pitchFamily="18" charset="0"/>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600" kern="100" dirty="0">
                <a:solidFill>
                  <a:srgbClr val="FFFFFF"/>
                </a:solidFill>
                <a:latin typeface="Century" panose="02040604050505020304" pitchFamily="18" charset="0"/>
                <a:ea typeface="HGS明朝E" panose="02020900000000000000" pitchFamily="18" charset="-128"/>
                <a:cs typeface="Times New Roman" panose="02020603050405020304" pitchFamily="18" charset="0"/>
              </a:rPr>
              <a:t>FACILITATOR</a:t>
            </a:r>
            <a:r>
              <a:rPr lang="ja-JP" altLang="en-US" sz="3600" kern="100" dirty="0">
                <a:solidFill>
                  <a:srgbClr val="FFFFFF"/>
                </a:solidFill>
                <a:latin typeface="Century" panose="02040604050505020304" pitchFamily="18" charset="0"/>
                <a:ea typeface="HGS明朝E" panose="02020900000000000000" pitchFamily="18" charset="-128"/>
                <a:cs typeface="Times New Roman" panose="02020603050405020304" pitchFamily="18" charset="0"/>
              </a:rPr>
              <a:t>（ファシリテーター）なのです。</a:t>
            </a:r>
            <a:endParaRPr kumimoji="1" lang="en-US" altLang="ja-JP" sz="3600" b="0" i="0" u="none" strike="noStrike" kern="100" cap="none" spc="0" normalizeH="0" baseline="0" noProof="0" dirty="0">
              <a:ln>
                <a:noFill/>
              </a:ln>
              <a:solidFill>
                <a:srgbClr val="FFFFFF"/>
              </a:solidFill>
              <a:effectLst/>
              <a:uLnTx/>
              <a:uFillTx/>
              <a:latin typeface="Century" panose="02040604050505020304" pitchFamily="18" charset="0"/>
              <a:ea typeface="HGS明朝E" panose="02020900000000000000" pitchFamily="18" charset="-128"/>
              <a:cs typeface="Times New Roman" panose="02020603050405020304" pitchFamily="18" charset="0"/>
            </a:endParaRPr>
          </a:p>
        </p:txBody>
      </p:sp>
    </p:spTree>
    <p:extLst>
      <p:ext uri="{BB962C8B-B14F-4D97-AF65-F5344CB8AC3E}">
        <p14:creationId xmlns:p14="http://schemas.microsoft.com/office/powerpoint/2010/main" val="174786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9D0D443F-AE52-4FD0-9542-E7572F25B667}"/>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452139" y="368316"/>
            <a:ext cx="7287722" cy="3790261"/>
          </a:xfrm>
          <a:prstGeom prst="rect">
            <a:avLst/>
          </a:prstGeom>
        </p:spPr>
      </p:pic>
      <p:sp>
        <p:nvSpPr>
          <p:cNvPr id="5" name="正方形/長方形 4">
            <a:extLst>
              <a:ext uri="{FF2B5EF4-FFF2-40B4-BE49-F238E27FC236}">
                <a16:creationId xmlns:a16="http://schemas.microsoft.com/office/drawing/2014/main" id="{4B8BE3AA-13CA-40C7-8531-CE7782469415}"/>
              </a:ext>
            </a:extLst>
          </p:cNvPr>
          <p:cNvSpPr/>
          <p:nvPr/>
        </p:nvSpPr>
        <p:spPr>
          <a:xfrm>
            <a:off x="511277" y="4286865"/>
            <a:ext cx="11482504" cy="236996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sng"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２０３０年に向けて世界が合意した「持続可能な開発目標」 </a:t>
            </a:r>
            <a:r>
              <a:rPr kumimoji="1" lang="en-US" altLang="ja-JP" sz="3200" b="1" i="0" u="sng"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SDG</a:t>
            </a:r>
            <a:r>
              <a:rPr kumimoji="1" lang="ja-JP" altLang="en-US" sz="3200" b="1" i="0" u="sng"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ｓ</a:t>
            </a:r>
            <a:endParaRPr kumimoji="1" lang="en-US" altLang="ja-JP" sz="3200" b="1" i="0" u="sng"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２０１５年９月の国連サミットで加盟国の全会一致で採用された</a:t>
            </a:r>
            <a:endParaRPr kumimoji="1" lang="en-US" altLang="ja-JP"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２０</a:t>
            </a:r>
            <a:r>
              <a:rPr kumimoji="1" lang="en-US" altLang="ja-JP"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30</a:t>
            </a:r>
            <a:r>
              <a:rPr kumimoji="1" lang="ja-JP" altLang="en-US"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年までに持続可能でよりよい世界を目指す国際目標です。</a:t>
            </a:r>
            <a:endParaRPr kumimoji="1" lang="en-US" altLang="ja-JP"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１７のゴール・１６９のターゲットから構成され、</a:t>
            </a:r>
            <a:endParaRPr kumimoji="1" lang="en-US" altLang="ja-JP"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Arial" panose="020B0604020202020204"/>
                <a:ea typeface="ＭＳ Ｐゴシック" panose="020B0600070205080204" pitchFamily="50" charset="-128"/>
                <a:cs typeface="+mn-cs"/>
              </a:rPr>
              <a:t>地球上の「誰一人取り残さない」ことを誓っています。</a:t>
            </a:r>
          </a:p>
        </p:txBody>
      </p:sp>
    </p:spTree>
    <p:extLst>
      <p:ext uri="{BB962C8B-B14F-4D97-AF65-F5344CB8AC3E}">
        <p14:creationId xmlns:p14="http://schemas.microsoft.com/office/powerpoint/2010/main" val="748371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a:xfrm>
            <a:off x="1036700" y="288193"/>
            <a:ext cx="11443317" cy="1690688"/>
          </a:xfrm>
        </p:spPr>
        <p:txBody>
          <a:bodyPr>
            <a:noAutofit/>
          </a:bodyPr>
          <a:lstStyle/>
          <a:p>
            <a:r>
              <a:rPr kumimoji="1" lang="ja-JP" altLang="en-US" sz="4800" dirty="0">
                <a:solidFill>
                  <a:schemeClr val="bg1"/>
                </a:solidFill>
                <a:latin typeface="HGS明朝E" panose="02020900000000000000" pitchFamily="18" charset="-128"/>
                <a:ea typeface="HGS明朝E" panose="02020900000000000000" pitchFamily="18" charset="-128"/>
              </a:rPr>
              <a:t>世界を変える行動人</a:t>
            </a:r>
            <a:br>
              <a:rPr kumimoji="1" lang="en-US" altLang="ja-JP" sz="4800" dirty="0">
                <a:solidFill>
                  <a:schemeClr val="bg1"/>
                </a:solidFill>
                <a:latin typeface="HGS明朝E" panose="02020900000000000000" pitchFamily="18" charset="-128"/>
                <a:ea typeface="HGS明朝E" panose="02020900000000000000" pitchFamily="18" charset="-128"/>
              </a:rPr>
            </a:br>
            <a:r>
              <a:rPr lang="en-US" altLang="ja-JP" sz="4800" dirty="0">
                <a:solidFill>
                  <a:schemeClr val="bg1"/>
                </a:solidFill>
                <a:latin typeface="HGS明朝E" panose="02020900000000000000" pitchFamily="18" charset="-128"/>
                <a:ea typeface="HGS明朝E" panose="02020900000000000000" pitchFamily="18" charset="-128"/>
              </a:rPr>
              <a:t>People of Action</a:t>
            </a:r>
            <a:endParaRPr kumimoji="1" lang="ja-JP" altLang="en-US" sz="4800" dirty="0">
              <a:solidFill>
                <a:schemeClr val="bg1"/>
              </a:solidFill>
              <a:latin typeface="HGS明朝E" panose="02020900000000000000" pitchFamily="18" charset="-128"/>
              <a:ea typeface="HGS明朝E" panose="02020900000000000000" pitchFamily="18" charset="-128"/>
            </a:endParaRPr>
          </a:p>
        </p:txBody>
      </p:sp>
      <p:pic>
        <p:nvPicPr>
          <p:cNvPr id="5" name="図 4" descr="https://my-cms.rotary.org/sites/default/files/styles/rotary_responsive_1200/public/img-priority-1_0.png?itok=JoKcRYyx"/>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777" y="2431070"/>
            <a:ext cx="3584290" cy="3260321"/>
          </a:xfrm>
          <a:prstGeom prst="rect">
            <a:avLst/>
          </a:prstGeom>
          <a:noFill/>
          <a:ln>
            <a:noFill/>
          </a:ln>
        </p:spPr>
      </p:pic>
      <p:pic>
        <p:nvPicPr>
          <p:cNvPr id="6" name="図 5"/>
          <p:cNvPicPr>
            <a:picLocks noChangeAspect="1"/>
          </p:cNvPicPr>
          <p:nvPr/>
        </p:nvPicPr>
        <p:blipFill>
          <a:blip r:embed="rId4"/>
          <a:stretch>
            <a:fillRect/>
          </a:stretch>
        </p:blipFill>
        <p:spPr>
          <a:xfrm>
            <a:off x="4694683" y="1923955"/>
            <a:ext cx="4127350" cy="3491230"/>
          </a:xfrm>
          <a:prstGeom prst="rect">
            <a:avLst/>
          </a:prstGeom>
        </p:spPr>
      </p:pic>
      <p:pic>
        <p:nvPicPr>
          <p:cNvPr id="7" name="図 6"/>
          <p:cNvPicPr>
            <a:picLocks noChangeAspect="1"/>
          </p:cNvPicPr>
          <p:nvPr/>
        </p:nvPicPr>
        <p:blipFill>
          <a:blip r:embed="rId5"/>
          <a:stretch>
            <a:fillRect/>
          </a:stretch>
        </p:blipFill>
        <p:spPr>
          <a:xfrm rot="19879822">
            <a:off x="3861597" y="3889306"/>
            <a:ext cx="2361184" cy="2378800"/>
          </a:xfrm>
          <a:prstGeom prst="rect">
            <a:avLst/>
          </a:prstGeom>
        </p:spPr>
      </p:pic>
      <p:pic>
        <p:nvPicPr>
          <p:cNvPr id="8" name="図 7" descr="https://my-cms.rotary.org/sites/default/files/styles/rotary_responsive_1200/public/img-priority-4_0.png?itok=Ujk9OCXz"/>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5195" y="3159586"/>
            <a:ext cx="3136812" cy="3169285"/>
          </a:xfrm>
          <a:prstGeom prst="rect">
            <a:avLst/>
          </a:prstGeom>
          <a:noFill/>
          <a:ln>
            <a:noFill/>
          </a:ln>
        </p:spPr>
      </p:pic>
      <p:pic>
        <p:nvPicPr>
          <p:cNvPr id="3" name="図 2"/>
          <p:cNvPicPr>
            <a:picLocks noChangeAspect="1"/>
          </p:cNvPicPr>
          <p:nvPr/>
        </p:nvPicPr>
        <p:blipFill>
          <a:blip r:embed="rId7"/>
          <a:stretch>
            <a:fillRect/>
          </a:stretch>
        </p:blipFill>
        <p:spPr>
          <a:xfrm rot="1430726">
            <a:off x="7503635" y="1723745"/>
            <a:ext cx="4259548" cy="1273024"/>
          </a:xfrm>
          <a:prstGeom prst="rect">
            <a:avLst/>
          </a:prstGeom>
        </p:spPr>
      </p:pic>
    </p:spTree>
    <p:custDataLst>
      <p:tags r:id="rId1"/>
    </p:custDataLst>
    <p:extLst>
      <p:ext uri="{BB962C8B-B14F-4D97-AF65-F5344CB8AC3E}">
        <p14:creationId xmlns:p14="http://schemas.microsoft.com/office/powerpoint/2010/main" val="1067221488"/>
      </p:ext>
    </p:extLst>
  </p:cSld>
  <p:clrMapOvr>
    <a:masterClrMapping/>
  </p:clrMapOvr>
  <p:transition spd="med" advTm="6660">
    <p:pull/>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195040-C928-4664-9047-FB4C404C62C3}"/>
              </a:ext>
            </a:extLst>
          </p:cNvPr>
          <p:cNvSpPr>
            <a:spLocks noGrp="1"/>
          </p:cNvSpPr>
          <p:nvPr>
            <p:ph type="title"/>
          </p:nvPr>
        </p:nvSpPr>
        <p:spPr>
          <a:xfrm>
            <a:off x="1590" y="836712"/>
            <a:ext cx="11999067" cy="1371600"/>
          </a:xfrm>
        </p:spPr>
        <p:txBody>
          <a:bodyPr>
            <a:normAutofit/>
          </a:bodyPr>
          <a:lstStyle/>
          <a:p>
            <a:pPr algn="ctr"/>
            <a:r>
              <a:rPr lang="ja-JP" altLang="en-US" sz="4000" dirty="0">
                <a:solidFill>
                  <a:schemeClr val="tx1"/>
                </a:solidFill>
                <a:latin typeface="HGP明朝B" panose="02020800000000000000" pitchFamily="18" charset="-128"/>
                <a:ea typeface="HGP明朝B" panose="02020800000000000000" pitchFamily="18" charset="-128"/>
              </a:rPr>
              <a:t>中核的価値観</a:t>
            </a:r>
            <a:br>
              <a:rPr lang="en-US" altLang="ja-JP" sz="4000" dirty="0">
                <a:solidFill>
                  <a:schemeClr val="tx1"/>
                </a:solidFill>
                <a:latin typeface="HGP明朝B" panose="02020800000000000000" pitchFamily="18" charset="-128"/>
                <a:ea typeface="HGP明朝B" panose="02020800000000000000" pitchFamily="18" charset="-128"/>
              </a:rPr>
            </a:br>
            <a:r>
              <a:rPr kumimoji="1" lang="ja-JP" altLang="en-US" dirty="0">
                <a:solidFill>
                  <a:schemeClr val="tx1"/>
                </a:solidFill>
                <a:latin typeface="HGP明朝B" panose="02020800000000000000" pitchFamily="18" charset="-128"/>
                <a:ea typeface="HGP明朝B" panose="02020800000000000000" pitchFamily="18" charset="-128"/>
              </a:rPr>
              <a:t>（ </a:t>
            </a:r>
            <a:r>
              <a:rPr kumimoji="1" lang="en-US" altLang="ja-JP" dirty="0">
                <a:solidFill>
                  <a:schemeClr val="tx1"/>
                </a:solidFill>
                <a:latin typeface="HGP明朝B" panose="02020800000000000000" pitchFamily="18" charset="-128"/>
                <a:ea typeface="HGP明朝B" panose="02020800000000000000" pitchFamily="18" charset="-128"/>
              </a:rPr>
              <a:t>Core Values </a:t>
            </a:r>
            <a:r>
              <a:rPr kumimoji="1" lang="ja-JP" altLang="en-US" dirty="0">
                <a:solidFill>
                  <a:schemeClr val="tx1"/>
                </a:solidFill>
                <a:latin typeface="HGP明朝B" panose="02020800000000000000" pitchFamily="18" charset="-128"/>
                <a:ea typeface="HGP明朝B" panose="02020800000000000000" pitchFamily="18" charset="-128"/>
              </a:rPr>
              <a:t>）</a:t>
            </a:r>
          </a:p>
        </p:txBody>
      </p:sp>
      <p:sp>
        <p:nvSpPr>
          <p:cNvPr id="3" name="コンテンツ プレースホルダー 2">
            <a:extLst>
              <a:ext uri="{FF2B5EF4-FFF2-40B4-BE49-F238E27FC236}">
                <a16:creationId xmlns:a16="http://schemas.microsoft.com/office/drawing/2014/main" id="{CF7EACCB-1BCE-4550-BC1D-B9C5155C6C45}"/>
              </a:ext>
            </a:extLst>
          </p:cNvPr>
          <p:cNvSpPr>
            <a:spLocks noGrp="1"/>
          </p:cNvSpPr>
          <p:nvPr>
            <p:ph idx="1"/>
          </p:nvPr>
        </p:nvSpPr>
        <p:spPr>
          <a:xfrm>
            <a:off x="2951708" y="2621051"/>
            <a:ext cx="6098830" cy="3200402"/>
          </a:xfrm>
        </p:spPr>
        <p:txBody>
          <a:bodyPr>
            <a:noAutofit/>
          </a:bodyPr>
          <a:lstStyle/>
          <a:p>
            <a:pPr marL="0" indent="0">
              <a:buNone/>
            </a:pPr>
            <a:r>
              <a:rPr lang="ja-JP" altLang="en-US" sz="3200" dirty="0">
                <a:latin typeface="HGP明朝B" panose="02020800000000000000" pitchFamily="18" charset="-128"/>
                <a:ea typeface="HGP明朝B" panose="02020800000000000000" pitchFamily="18" charset="-128"/>
              </a:rPr>
              <a:t>・　親睦　　　　　　　　　 </a:t>
            </a:r>
            <a:r>
              <a:rPr lang="en-US" altLang="ja-JP" sz="3200" dirty="0">
                <a:latin typeface="HGP明朝B" panose="02020800000000000000" pitchFamily="18" charset="-128"/>
                <a:ea typeface="HGP明朝B" panose="02020800000000000000" pitchFamily="18" charset="-128"/>
              </a:rPr>
              <a:t>Fellowship</a:t>
            </a:r>
          </a:p>
          <a:p>
            <a:pPr marL="0" indent="0">
              <a:buNone/>
            </a:pPr>
            <a:r>
              <a:rPr lang="ja-JP" altLang="en-US" sz="3200" dirty="0">
                <a:latin typeface="HGP明朝B" panose="02020800000000000000" pitchFamily="18" charset="-128"/>
                <a:ea typeface="HGP明朝B" panose="02020800000000000000" pitchFamily="18" charset="-128"/>
              </a:rPr>
              <a:t>・　高潔性                </a:t>
            </a:r>
            <a:r>
              <a:rPr lang="en-US" altLang="ja-JP" sz="3200" dirty="0">
                <a:latin typeface="HGP明朝B" panose="02020800000000000000" pitchFamily="18" charset="-128"/>
                <a:ea typeface="HGP明朝B" panose="02020800000000000000" pitchFamily="18" charset="-128"/>
              </a:rPr>
              <a:t>Integrity</a:t>
            </a:r>
          </a:p>
          <a:p>
            <a:pPr marL="0" indent="0">
              <a:buNone/>
            </a:pPr>
            <a:r>
              <a:rPr lang="ja-JP" altLang="en-US" sz="3200" dirty="0">
                <a:latin typeface="HGP明朝B" panose="02020800000000000000" pitchFamily="18" charset="-128"/>
                <a:ea typeface="HGP明朝B" panose="02020800000000000000" pitchFamily="18" charset="-128"/>
              </a:rPr>
              <a:t>・　多様性                </a:t>
            </a:r>
            <a:r>
              <a:rPr lang="en-US" altLang="ja-JP" sz="3200" dirty="0">
                <a:latin typeface="HGP明朝B" panose="02020800000000000000" pitchFamily="18" charset="-128"/>
                <a:ea typeface="HGP明朝B" panose="02020800000000000000" pitchFamily="18" charset="-128"/>
              </a:rPr>
              <a:t>Diversity</a:t>
            </a:r>
          </a:p>
          <a:p>
            <a:pPr marL="0" indent="0">
              <a:buNone/>
            </a:pPr>
            <a:r>
              <a:rPr lang="ja-JP" altLang="en-US" sz="3200" dirty="0">
                <a:latin typeface="HGP明朝B" panose="02020800000000000000" pitchFamily="18" charset="-128"/>
                <a:ea typeface="HGP明朝B" panose="02020800000000000000" pitchFamily="18" charset="-128"/>
              </a:rPr>
              <a:t>・　奉仕                   </a:t>
            </a:r>
            <a:r>
              <a:rPr lang="en-US" altLang="ja-JP" sz="3200" dirty="0">
                <a:latin typeface="HGP明朝B" panose="02020800000000000000" pitchFamily="18" charset="-128"/>
                <a:ea typeface="HGP明朝B" panose="02020800000000000000" pitchFamily="18" charset="-128"/>
              </a:rPr>
              <a:t>Service</a:t>
            </a:r>
          </a:p>
          <a:p>
            <a:pPr marL="0" indent="0">
              <a:buNone/>
            </a:pPr>
            <a:r>
              <a:rPr lang="ja-JP" altLang="en-US" sz="3200" dirty="0">
                <a:latin typeface="HGP明朝B" panose="02020800000000000000" pitchFamily="18" charset="-128"/>
                <a:ea typeface="HGP明朝B" panose="02020800000000000000" pitchFamily="18" charset="-128"/>
              </a:rPr>
              <a:t>・　リーダーシップ       </a:t>
            </a:r>
            <a:r>
              <a:rPr lang="en-US" altLang="ja-JP" sz="3200" dirty="0">
                <a:latin typeface="HGP明朝B" panose="02020800000000000000" pitchFamily="18" charset="-128"/>
                <a:ea typeface="HGP明朝B" panose="02020800000000000000" pitchFamily="18" charset="-128"/>
              </a:rPr>
              <a:t>Leadership</a:t>
            </a:r>
            <a:endParaRPr lang="ja-JP" altLang="en-US" sz="3200" dirty="0">
              <a:latin typeface="HGP明朝B" panose="02020800000000000000" pitchFamily="18" charset="-128"/>
              <a:ea typeface="HGP明朝B" panose="02020800000000000000" pitchFamily="18" charset="-128"/>
            </a:endParaRPr>
          </a:p>
        </p:txBody>
      </p:sp>
      <p:cxnSp>
        <p:nvCxnSpPr>
          <p:cNvPr id="5" name="直線コネクタ 4">
            <a:extLst>
              <a:ext uri="{FF2B5EF4-FFF2-40B4-BE49-F238E27FC236}">
                <a16:creationId xmlns:a16="http://schemas.microsoft.com/office/drawing/2014/main" id="{678A9935-F3C3-4676-B720-27FBA5068CC4}"/>
              </a:ext>
            </a:extLst>
          </p:cNvPr>
          <p:cNvCxnSpPr/>
          <p:nvPr/>
        </p:nvCxnSpPr>
        <p:spPr>
          <a:xfrm>
            <a:off x="3561347" y="1676400"/>
            <a:ext cx="46361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7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49A799-E2C2-4489-B8DD-4A0CFB305034}"/>
              </a:ext>
            </a:extLst>
          </p:cNvPr>
          <p:cNvSpPr>
            <a:spLocks noGrp="1"/>
          </p:cNvSpPr>
          <p:nvPr>
            <p:ph type="title"/>
          </p:nvPr>
        </p:nvSpPr>
        <p:spPr>
          <a:xfrm>
            <a:off x="838200" y="501444"/>
            <a:ext cx="10515600" cy="5879691"/>
          </a:xfrm>
        </p:spPr>
        <p:txBody>
          <a:bodyPr>
            <a:normAutofit/>
          </a:bodyPr>
          <a:lstStyle/>
          <a:p>
            <a:pPr algn="ctr"/>
            <a:r>
              <a:rPr kumimoji="1" lang="ja-JP" altLang="en-US" sz="4000" dirty="0">
                <a:solidFill>
                  <a:schemeClr val="bg1"/>
                </a:solidFill>
                <a:latin typeface="HGS明朝B" panose="02020800000000000000" pitchFamily="18" charset="-128"/>
                <a:ea typeface="HGS明朝B" panose="02020800000000000000" pitchFamily="18" charset="-128"/>
              </a:rPr>
              <a:t>過去を敬い、未来を見据えな</a:t>
            </a:r>
            <a:r>
              <a:rPr lang="ja-JP" altLang="en-US" sz="4000" dirty="0">
                <a:solidFill>
                  <a:schemeClr val="bg1"/>
                </a:solidFill>
                <a:latin typeface="HGS明朝B" panose="02020800000000000000" pitchFamily="18" charset="-128"/>
                <a:ea typeface="HGS明朝B" panose="02020800000000000000" pitchFamily="18" charset="-128"/>
              </a:rPr>
              <a:t>がら、</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1000" dirty="0">
                <a:solidFill>
                  <a:srgbClr val="000099"/>
                </a:solidFill>
                <a:latin typeface="HGS明朝B" panose="02020800000000000000" pitchFamily="18" charset="-128"/>
                <a:ea typeface="HGS明朝B" panose="02020800000000000000" pitchFamily="18" charset="-128"/>
              </a:rPr>
              <a:t>あ</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4000" dirty="0">
                <a:solidFill>
                  <a:schemeClr val="bg1"/>
                </a:solidFill>
                <a:latin typeface="HGS明朝B" panose="02020800000000000000" pitchFamily="18" charset="-128"/>
                <a:ea typeface="HGS明朝B" panose="02020800000000000000" pitchFamily="18" charset="-128"/>
              </a:rPr>
              <a:t>私たちは進化を遂げ、</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1000" dirty="0">
                <a:solidFill>
                  <a:srgbClr val="000099"/>
                </a:solidFill>
                <a:latin typeface="HGS明朝B" panose="02020800000000000000" pitchFamily="18" charset="-128"/>
                <a:ea typeface="HGS明朝B" panose="02020800000000000000" pitchFamily="18" charset="-128"/>
              </a:rPr>
              <a:t>あ</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4000" dirty="0">
                <a:solidFill>
                  <a:schemeClr val="bg1"/>
                </a:solidFill>
                <a:latin typeface="HGS明朝B" panose="02020800000000000000" pitchFamily="18" charset="-128"/>
                <a:ea typeface="HGS明朝B" panose="02020800000000000000" pitchFamily="18" charset="-128"/>
              </a:rPr>
              <a:t>ロータリー時代に即した組織と</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1000" dirty="0">
                <a:solidFill>
                  <a:srgbClr val="000099"/>
                </a:solidFill>
                <a:latin typeface="HGS明朝B" panose="02020800000000000000" pitchFamily="18" charset="-128"/>
                <a:ea typeface="HGS明朝B" panose="02020800000000000000" pitchFamily="18" charset="-128"/>
              </a:rPr>
              <a:t>あ</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4000" dirty="0">
                <a:solidFill>
                  <a:schemeClr val="bg1"/>
                </a:solidFill>
                <a:latin typeface="HGS明朝B" panose="02020800000000000000" pitchFamily="18" charset="-128"/>
                <a:ea typeface="HGS明朝B" panose="02020800000000000000" pitchFamily="18" charset="-128"/>
              </a:rPr>
              <a:t>するだけでなく、</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1000" dirty="0">
                <a:solidFill>
                  <a:srgbClr val="000099"/>
                </a:solidFill>
                <a:latin typeface="HGS明朝B" panose="02020800000000000000" pitchFamily="18" charset="-128"/>
                <a:ea typeface="HGS明朝B" panose="02020800000000000000" pitchFamily="18" charset="-128"/>
              </a:rPr>
              <a:t>あ</a:t>
            </a:r>
            <a:br>
              <a:rPr lang="en-US" altLang="ja-JP" sz="4000" dirty="0">
                <a:solidFill>
                  <a:schemeClr val="bg1"/>
                </a:solidFill>
                <a:latin typeface="HGS明朝B" panose="02020800000000000000" pitchFamily="18" charset="-128"/>
                <a:ea typeface="HGS明朝B" panose="02020800000000000000" pitchFamily="18" charset="-128"/>
              </a:rPr>
            </a:br>
            <a:r>
              <a:rPr lang="ja-JP" altLang="en-US" sz="4000" dirty="0">
                <a:solidFill>
                  <a:schemeClr val="bg1"/>
                </a:solidFill>
                <a:latin typeface="HGS明朝B" panose="02020800000000000000" pitchFamily="18" charset="-128"/>
                <a:ea typeface="HGS明朝B" panose="02020800000000000000" pitchFamily="18" charset="-128"/>
              </a:rPr>
              <a:t>繁栄することができます。</a:t>
            </a:r>
            <a:endParaRPr kumimoji="1" lang="ja-JP" altLang="en-US" sz="4000" dirty="0">
              <a:solidFill>
                <a:schemeClr val="bg1"/>
              </a:solidFill>
              <a:latin typeface="HGS明朝B" panose="02020800000000000000" pitchFamily="18" charset="-128"/>
              <a:ea typeface="HGS明朝B" panose="02020800000000000000" pitchFamily="18" charset="-128"/>
            </a:endParaRPr>
          </a:p>
        </p:txBody>
      </p:sp>
    </p:spTree>
    <p:extLst>
      <p:ext uri="{BB962C8B-B14F-4D97-AF65-F5344CB8AC3E}">
        <p14:creationId xmlns:p14="http://schemas.microsoft.com/office/powerpoint/2010/main" val="26351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E678F72-B7E1-CD42-A2A4-390A24B73CCD}"/>
              </a:ext>
            </a:extLst>
          </p:cNvPr>
          <p:cNvPicPr preferRelativeResize="0">
            <a:picLocks noChangeAspect="1"/>
          </p:cNvPicPr>
          <p:nvPr/>
        </p:nvPicPr>
        <p:blipFill rotWithShape="1">
          <a:blip r:embed="rId3"/>
          <a:srcRect t="28296"/>
          <a:stretch/>
        </p:blipFill>
        <p:spPr>
          <a:xfrm>
            <a:off x="0" y="1"/>
            <a:ext cx="12192000" cy="6858000"/>
          </a:xfrm>
          <a:prstGeom prst="rect">
            <a:avLst/>
          </a:prstGeom>
          <a:solidFill>
            <a:srgbClr val="000099"/>
          </a:solidFill>
          <a:ln>
            <a:noFill/>
            <a:prstDash val="lgDash"/>
          </a:ln>
        </p:spPr>
      </p:pic>
      <p:sp>
        <p:nvSpPr>
          <p:cNvPr id="3" name="角丸四角形 2">
            <a:extLst>
              <a:ext uri="{FF2B5EF4-FFF2-40B4-BE49-F238E27FC236}">
                <a16:creationId xmlns:a16="http://schemas.microsoft.com/office/drawing/2014/main" id="{B212F305-8696-4D44-9BBB-9ECF0A92CEA0}"/>
              </a:ext>
            </a:extLst>
          </p:cNvPr>
          <p:cNvSpPr/>
          <p:nvPr/>
        </p:nvSpPr>
        <p:spPr>
          <a:xfrm>
            <a:off x="683491" y="1413811"/>
            <a:ext cx="4165600" cy="793847"/>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人道的奉仕の重点化と増加</a:t>
            </a:r>
          </a:p>
        </p:txBody>
      </p:sp>
      <p:sp>
        <p:nvSpPr>
          <p:cNvPr id="6" name="角丸四角形 5">
            <a:extLst>
              <a:ext uri="{FF2B5EF4-FFF2-40B4-BE49-F238E27FC236}">
                <a16:creationId xmlns:a16="http://schemas.microsoft.com/office/drawing/2014/main" id="{50407F09-4D28-3145-ADFB-D027DDAA1890}"/>
              </a:ext>
            </a:extLst>
          </p:cNvPr>
          <p:cNvSpPr/>
          <p:nvPr/>
        </p:nvSpPr>
        <p:spPr>
          <a:xfrm>
            <a:off x="683491" y="2793760"/>
            <a:ext cx="4165600" cy="793847"/>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クラブのサポートと強化</a:t>
            </a:r>
          </a:p>
        </p:txBody>
      </p:sp>
      <p:sp>
        <p:nvSpPr>
          <p:cNvPr id="7" name="角丸四角形 6">
            <a:extLst>
              <a:ext uri="{FF2B5EF4-FFF2-40B4-BE49-F238E27FC236}">
                <a16:creationId xmlns:a16="http://schemas.microsoft.com/office/drawing/2014/main" id="{B4A55508-C3C0-EB46-8DCC-2C4C50D45754}"/>
              </a:ext>
            </a:extLst>
          </p:cNvPr>
          <p:cNvSpPr/>
          <p:nvPr/>
        </p:nvSpPr>
        <p:spPr>
          <a:xfrm>
            <a:off x="683491" y="4094117"/>
            <a:ext cx="4165600" cy="793847"/>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公共イメージと認知度の向上</a:t>
            </a:r>
          </a:p>
        </p:txBody>
      </p:sp>
      <p:sp>
        <p:nvSpPr>
          <p:cNvPr id="11" name="Title 3">
            <a:extLst>
              <a:ext uri="{FF2B5EF4-FFF2-40B4-BE49-F238E27FC236}">
                <a16:creationId xmlns:a16="http://schemas.microsoft.com/office/drawing/2014/main" id="{83D77B42-6A97-8A42-AB42-B64E98A9FC70}"/>
              </a:ext>
            </a:extLst>
          </p:cNvPr>
          <p:cNvSpPr txBox="1">
            <a:spLocks/>
          </p:cNvSpPr>
          <p:nvPr/>
        </p:nvSpPr>
        <p:spPr bwMode="auto">
          <a:xfrm>
            <a:off x="1838851" y="326292"/>
            <a:ext cx="8119441" cy="898341"/>
          </a:xfrm>
          <a:prstGeom prst="rect">
            <a:avLst/>
          </a:prstGeom>
          <a:noFill/>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0" tIns="0" rIns="0" bIns="91440" numCol="1" rtlCol="0" anchor="b" anchorCtr="0" compatLnSpc="1">
            <a:prstTxWarp prst="textNoShape">
              <a:avLst/>
            </a:prstTxWarp>
            <a:noAutofit/>
          </a:bodyPr>
          <a:lstStyle>
            <a:lvl1pPr algn="l" defTabSz="914400" rtl="0" eaLnBrk="1" latinLnBrk="0" hangingPunct="1">
              <a:lnSpc>
                <a:spcPct val="90000"/>
              </a:lnSpc>
              <a:spcBef>
                <a:spcPct val="0"/>
              </a:spcBef>
              <a:buNone/>
              <a:defRPr kumimoji="1" sz="4400" b="0" i="0" kern="1200" cap="all" baseline="0">
                <a:solidFill>
                  <a:schemeClr val="bg1"/>
                </a:solidFill>
                <a:effectLst/>
                <a:latin typeface="Arial Narrow"/>
                <a:ea typeface="+mj-ea"/>
                <a:cs typeface="Arial Narrow"/>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all"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rPr>
              <a:t>長期計画・戦略計画から行動計画へ</a:t>
            </a:r>
            <a:endParaRPr kumimoji="1" lang="en-US" altLang="en-US" sz="3600" b="1" i="0" u="none" strike="noStrike" kern="1200" cap="all"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endParaRPr>
          </a:p>
        </p:txBody>
      </p:sp>
      <p:sp>
        <p:nvSpPr>
          <p:cNvPr id="13" name="角丸四角形 12">
            <a:extLst>
              <a:ext uri="{FF2B5EF4-FFF2-40B4-BE49-F238E27FC236}">
                <a16:creationId xmlns:a16="http://schemas.microsoft.com/office/drawing/2014/main" id="{0903C273-1BB7-B04A-B086-7CE4AB31D89D}"/>
              </a:ext>
            </a:extLst>
          </p:cNvPr>
          <p:cNvSpPr/>
          <p:nvPr/>
        </p:nvSpPr>
        <p:spPr>
          <a:xfrm>
            <a:off x="7020232" y="5519914"/>
            <a:ext cx="4488274" cy="793847"/>
          </a:xfrm>
          <a:prstGeom prst="roundRect">
            <a:avLst/>
          </a:prstGeom>
          <a:solidFill>
            <a:srgbClr val="000099"/>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適応力を高める</a:t>
            </a:r>
          </a:p>
        </p:txBody>
      </p:sp>
      <p:sp>
        <p:nvSpPr>
          <p:cNvPr id="14" name="角丸四角形 13">
            <a:extLst>
              <a:ext uri="{FF2B5EF4-FFF2-40B4-BE49-F238E27FC236}">
                <a16:creationId xmlns:a16="http://schemas.microsoft.com/office/drawing/2014/main" id="{49EA6CCF-E5EC-924F-BA89-60D32B9BE067}"/>
              </a:ext>
            </a:extLst>
          </p:cNvPr>
          <p:cNvSpPr/>
          <p:nvPr/>
        </p:nvSpPr>
        <p:spPr>
          <a:xfrm>
            <a:off x="6948050" y="1485403"/>
            <a:ext cx="4560455" cy="793847"/>
          </a:xfrm>
          <a:prstGeom prst="roundRect">
            <a:avLst/>
          </a:prstGeom>
          <a:solidFill>
            <a:srgbClr val="00009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より大きなインパクトをもたらす</a:t>
            </a:r>
          </a:p>
        </p:txBody>
      </p:sp>
      <p:sp>
        <p:nvSpPr>
          <p:cNvPr id="16" name="角丸四角形 15">
            <a:extLst>
              <a:ext uri="{FF2B5EF4-FFF2-40B4-BE49-F238E27FC236}">
                <a16:creationId xmlns:a16="http://schemas.microsoft.com/office/drawing/2014/main" id="{FC9E5DEB-5315-884C-AF1D-5182545A9C2F}"/>
              </a:ext>
            </a:extLst>
          </p:cNvPr>
          <p:cNvSpPr/>
          <p:nvPr/>
        </p:nvSpPr>
        <p:spPr>
          <a:xfrm>
            <a:off x="6948050" y="2793760"/>
            <a:ext cx="4560455" cy="793847"/>
          </a:xfrm>
          <a:prstGeom prst="roundRect">
            <a:avLst/>
          </a:prstGeom>
          <a:solidFill>
            <a:srgbClr val="00009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HGS明朝B" panose="02020800000000000000" pitchFamily="18" charset="-128"/>
                <a:ea typeface="HGS明朝B" panose="02020800000000000000" pitchFamily="18" charset="-128"/>
                <a:cs typeface="+mn-cs"/>
              </a:rPr>
              <a:t>参加者の基盤を広げる</a:t>
            </a:r>
          </a:p>
        </p:txBody>
      </p:sp>
      <p:sp>
        <p:nvSpPr>
          <p:cNvPr id="18" name="角丸四角形 17">
            <a:extLst>
              <a:ext uri="{FF2B5EF4-FFF2-40B4-BE49-F238E27FC236}">
                <a16:creationId xmlns:a16="http://schemas.microsoft.com/office/drawing/2014/main" id="{136E9D33-D06F-DF4D-B0B9-51F4E7885FCD}"/>
              </a:ext>
            </a:extLst>
          </p:cNvPr>
          <p:cNvSpPr/>
          <p:nvPr/>
        </p:nvSpPr>
        <p:spPr>
          <a:xfrm>
            <a:off x="6984142" y="4181827"/>
            <a:ext cx="4560455" cy="793847"/>
          </a:xfrm>
          <a:prstGeom prst="roundRect">
            <a:avLst/>
          </a:prstGeom>
          <a:solidFill>
            <a:srgbClr val="00009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HG明朝B" panose="02020809000000000000" pitchFamily="17" charset="-128"/>
                <a:ea typeface="HG明朝B" panose="02020809000000000000" pitchFamily="17" charset="-128"/>
                <a:cs typeface="+mn-cs"/>
              </a:rPr>
              <a:t>参加者の積極的なかかわりを促す</a:t>
            </a:r>
          </a:p>
        </p:txBody>
      </p:sp>
      <p:sp>
        <p:nvSpPr>
          <p:cNvPr id="2" name="ストライプ矢印 1">
            <a:extLst>
              <a:ext uri="{FF2B5EF4-FFF2-40B4-BE49-F238E27FC236}">
                <a16:creationId xmlns:a16="http://schemas.microsoft.com/office/drawing/2014/main" id="{91FAC9BD-AA7D-2745-9DAE-CD7A2A03A08A}"/>
              </a:ext>
            </a:extLst>
          </p:cNvPr>
          <p:cNvSpPr/>
          <p:nvPr/>
        </p:nvSpPr>
        <p:spPr>
          <a:xfrm>
            <a:off x="5409368" y="1640010"/>
            <a:ext cx="855187" cy="305674"/>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ストライプ矢印 21">
            <a:extLst>
              <a:ext uri="{FF2B5EF4-FFF2-40B4-BE49-F238E27FC236}">
                <a16:creationId xmlns:a16="http://schemas.microsoft.com/office/drawing/2014/main" id="{D6C7B788-DC30-4E4F-82ED-D3FD85CF05E0}"/>
              </a:ext>
            </a:extLst>
          </p:cNvPr>
          <p:cNvSpPr/>
          <p:nvPr/>
        </p:nvSpPr>
        <p:spPr>
          <a:xfrm>
            <a:off x="5409366" y="3037845"/>
            <a:ext cx="855187" cy="305675"/>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ストライプ矢印 22">
            <a:extLst>
              <a:ext uri="{FF2B5EF4-FFF2-40B4-BE49-F238E27FC236}">
                <a16:creationId xmlns:a16="http://schemas.microsoft.com/office/drawing/2014/main" id="{858631CF-5A3C-6843-AB2B-26257560576B}"/>
              </a:ext>
            </a:extLst>
          </p:cNvPr>
          <p:cNvSpPr/>
          <p:nvPr/>
        </p:nvSpPr>
        <p:spPr>
          <a:xfrm>
            <a:off x="5409366" y="4338203"/>
            <a:ext cx="855187" cy="305676"/>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47711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401606-7905-48D9-B9D1-71D22E8FD7A3}"/>
              </a:ext>
            </a:extLst>
          </p:cNvPr>
          <p:cNvSpPr txBox="1">
            <a:spLocks noGrp="1"/>
          </p:cNvSpPr>
          <p:nvPr>
            <p:ph type="title"/>
          </p:nvPr>
        </p:nvSpPr>
        <p:spPr bwMode="auto">
          <a:xfrm>
            <a:off x="3428999" y="596986"/>
            <a:ext cx="5334000" cy="857913"/>
          </a:xfrm>
          <a:prstGeom prst="rect">
            <a:avLst/>
          </a:prstGeom>
          <a:noFill/>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0" tIns="0" rIns="0" bIns="91440" numCol="1" rtlCol="0" anchor="b" anchorCtr="0" compatLnSpc="1">
            <a:prstTxWarp prst="textNoShape">
              <a:avLst/>
            </a:prstTxWarp>
            <a:normAutofit/>
          </a:bodyPr>
          <a:lstStyle>
            <a:lvl1pPr algn="l" defTabSz="914400" rtl="0" eaLnBrk="1" latinLnBrk="0" hangingPunct="1">
              <a:lnSpc>
                <a:spcPct val="90000"/>
              </a:lnSpc>
              <a:spcBef>
                <a:spcPct val="0"/>
              </a:spcBef>
              <a:buNone/>
              <a:defRPr kumimoji="1" sz="4400" b="0" i="0" kern="1200" cap="all" baseline="0">
                <a:solidFill>
                  <a:schemeClr val="bg1"/>
                </a:solidFill>
                <a:effectLst/>
                <a:latin typeface="Arial Narrow"/>
                <a:ea typeface="+mj-ea"/>
                <a:cs typeface="Arial Narrow"/>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en-US" sz="44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rPr>
              <a:t>2015</a:t>
            </a:r>
            <a:r>
              <a:rPr kumimoji="1" lang="ja-JP" altLang="en-US" sz="44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rPr>
              <a:t>年</a:t>
            </a:r>
            <a:r>
              <a:rPr kumimoji="1" lang="en-US" altLang="ja-JP" sz="44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rPr>
              <a:t>10</a:t>
            </a:r>
            <a:r>
              <a:rPr kumimoji="1" lang="ja-JP" altLang="en-US" sz="44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月決定</a:t>
            </a:r>
            <a:endParaRPr kumimoji="1" lang="en-US" altLang="en-US" sz="44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endParaRPr>
          </a:p>
        </p:txBody>
      </p:sp>
      <p:sp>
        <p:nvSpPr>
          <p:cNvPr id="5" name="Content Placeholder 4">
            <a:extLst>
              <a:ext uri="{FF2B5EF4-FFF2-40B4-BE49-F238E27FC236}">
                <a16:creationId xmlns:a16="http://schemas.microsoft.com/office/drawing/2014/main" id="{64B84E3B-C0A8-4EDC-9D14-4AD0E470B45D}"/>
              </a:ext>
            </a:extLst>
          </p:cNvPr>
          <p:cNvSpPr txBox="1">
            <a:spLocks/>
          </p:cNvSpPr>
          <p:nvPr/>
        </p:nvSpPr>
        <p:spPr bwMode="auto">
          <a:xfrm>
            <a:off x="2492683" y="1515639"/>
            <a:ext cx="7696200" cy="514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1" lang="ja-JP" altLang="en-US" sz="27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rPr>
              <a:t>理事会・</a:t>
            </a:r>
            <a:r>
              <a:rPr kumimoji="1" lang="en-US" altLang="ja-JP" sz="27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rPr>
              <a:t>R</a:t>
            </a:r>
            <a:r>
              <a:rPr kumimoji="1" lang="ja-JP" altLang="en-US" sz="27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rPr>
              <a:t>財団管理委員会は以下のことに同意</a:t>
            </a:r>
            <a:endParaRPr kumimoji="1" lang="en-US" altLang="en-US" sz="1800" b="1" i="0" u="none" strike="noStrike" kern="1200" cap="all" spc="0" normalizeH="0" baseline="0" noProof="0" dirty="0">
              <a:ln>
                <a:noFill/>
              </a:ln>
              <a:solidFill>
                <a:prstClr val="white"/>
              </a:solidFill>
              <a:effectLst/>
              <a:uLnTx/>
              <a:uFillTx/>
              <a:latin typeface="Meiryo" panose="020B0604030504040204" pitchFamily="34" charset="-128"/>
              <a:ea typeface="Meiryo" panose="020B0604030504040204" pitchFamily="34" charset="-128"/>
              <a:cs typeface="+mn-cs"/>
            </a:endParaRPr>
          </a:p>
        </p:txBody>
      </p:sp>
      <p:graphicFrame>
        <p:nvGraphicFramePr>
          <p:cNvPr id="6" name="Diagram 1">
            <a:extLst>
              <a:ext uri="{FF2B5EF4-FFF2-40B4-BE49-F238E27FC236}">
                <a16:creationId xmlns:a16="http://schemas.microsoft.com/office/drawing/2014/main" id="{D9708E69-95A2-4972-82C2-870E8A0047D1}"/>
              </a:ext>
            </a:extLst>
          </p:cNvPr>
          <p:cNvGraphicFramePr>
            <a:graphicFrameLocks noGrp="1"/>
          </p:cNvGraphicFramePr>
          <p:nvPr>
            <p:ph idx="1"/>
          </p:nvPr>
        </p:nvGraphicFramePr>
        <p:xfrm>
          <a:off x="1161047" y="2462463"/>
          <a:ext cx="9869905" cy="3610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633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2" name="図 1" descr="グラフィカル ユーザー インターフェイス, Web サイト&#10;&#10;自動的に生成された説明">
            <a:extLst>
              <a:ext uri="{FF2B5EF4-FFF2-40B4-BE49-F238E27FC236}">
                <a16:creationId xmlns:a16="http://schemas.microsoft.com/office/drawing/2014/main" id="{DEF569D3-0FF4-446B-B3D9-570285133332}"/>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38625733"/>
      </p:ext>
    </p:extLst>
  </p:cSld>
  <p:clrMapOvr>
    <a:masterClrMapping/>
  </p:clrMapOvr>
  <mc:AlternateContent xmlns:mc="http://schemas.openxmlformats.org/markup-compatibility/2006" xmlns:p14="http://schemas.microsoft.com/office/powerpoint/2010/main">
    <mc:Choice Requires="p14">
      <p:transition spd="slow" p14:dur="2000" advTm="1417"/>
    </mc:Choice>
    <mc:Fallback xmlns="">
      <p:transition spd="slow" advTm="1417"/>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9BCC7C-060A-4062-BB02-4ECE0C692AEA}"/>
              </a:ext>
            </a:extLst>
          </p:cNvPr>
          <p:cNvSpPr>
            <a:spLocks noGrp="1"/>
          </p:cNvSpPr>
          <p:nvPr>
            <p:ph type="title"/>
          </p:nvPr>
        </p:nvSpPr>
        <p:spPr>
          <a:xfrm>
            <a:off x="917224" y="741891"/>
            <a:ext cx="1701800" cy="925689"/>
          </a:xfrm>
        </p:spPr>
        <p:txBody>
          <a:bodyPr/>
          <a:lstStyle/>
          <a:p>
            <a:r>
              <a:rPr kumimoji="1" lang="en-US" altLang="ja-JP" dirty="0">
                <a:solidFill>
                  <a:schemeClr val="bg1"/>
                </a:solidFill>
                <a:latin typeface="BIZ UDP明朝 Medium" panose="02020500000000000000" pitchFamily="18" charset="-128"/>
                <a:ea typeface="BIZ UDP明朝 Medium" panose="02020500000000000000" pitchFamily="18" charset="-128"/>
              </a:rPr>
              <a:t>D</a:t>
            </a:r>
            <a:r>
              <a:rPr lang="ja-JP" altLang="en-US" dirty="0">
                <a:solidFill>
                  <a:schemeClr val="bg1"/>
                </a:solidFill>
                <a:latin typeface="BIZ UDP明朝 Medium" panose="02020500000000000000" pitchFamily="18" charset="-128"/>
                <a:ea typeface="BIZ UDP明朝 Medium" panose="02020500000000000000" pitchFamily="18" charset="-128"/>
              </a:rPr>
              <a:t> </a:t>
            </a:r>
            <a:r>
              <a:rPr kumimoji="1" lang="en-US" altLang="ja-JP" dirty="0">
                <a:solidFill>
                  <a:schemeClr val="bg1"/>
                </a:solidFill>
                <a:latin typeface="BIZ UDP明朝 Medium" panose="02020500000000000000" pitchFamily="18" charset="-128"/>
                <a:ea typeface="BIZ UDP明朝 Medium" panose="02020500000000000000" pitchFamily="18" charset="-128"/>
              </a:rPr>
              <a:t>E I</a:t>
            </a:r>
            <a:endParaRPr kumimoji="1" lang="ja-JP" altLang="en-US" dirty="0">
              <a:solidFill>
                <a:schemeClr val="bg1"/>
              </a:solidFill>
              <a:latin typeface="BIZ UDP明朝 Medium" panose="02020500000000000000" pitchFamily="18" charset="-128"/>
              <a:ea typeface="BIZ UDP明朝 Medium" panose="02020500000000000000" pitchFamily="18" charset="-128"/>
            </a:endParaRPr>
          </a:p>
        </p:txBody>
      </p:sp>
      <p:sp>
        <p:nvSpPr>
          <p:cNvPr id="4" name="正方形/長方形 3">
            <a:extLst>
              <a:ext uri="{FF2B5EF4-FFF2-40B4-BE49-F238E27FC236}">
                <a16:creationId xmlns:a16="http://schemas.microsoft.com/office/drawing/2014/main" id="{E85C2E8B-3164-4F94-99D8-A296C62FFC50}"/>
              </a:ext>
            </a:extLst>
          </p:cNvPr>
          <p:cNvSpPr/>
          <p:nvPr/>
        </p:nvSpPr>
        <p:spPr>
          <a:xfrm>
            <a:off x="838200" y="1806221"/>
            <a:ext cx="10515600" cy="925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n-cs"/>
              </a:rPr>
              <a:t>Diversity</a:t>
            </a:r>
            <a:r>
              <a:rPr kumimoji="1" lang="ja-JP" altLang="en-US" sz="32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n-cs"/>
              </a:rPr>
              <a:t>　　多様性</a:t>
            </a:r>
          </a:p>
        </p:txBody>
      </p:sp>
      <p:sp>
        <p:nvSpPr>
          <p:cNvPr id="5" name="正方形/長方形 4">
            <a:extLst>
              <a:ext uri="{FF2B5EF4-FFF2-40B4-BE49-F238E27FC236}">
                <a16:creationId xmlns:a16="http://schemas.microsoft.com/office/drawing/2014/main" id="{156C9F78-D3A7-46BC-9755-FE661274FB33}"/>
              </a:ext>
            </a:extLst>
          </p:cNvPr>
          <p:cNvSpPr/>
          <p:nvPr/>
        </p:nvSpPr>
        <p:spPr>
          <a:xfrm>
            <a:off x="838200" y="3341511"/>
            <a:ext cx="10515600" cy="925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n-cs"/>
              </a:rPr>
              <a:t>Equity</a:t>
            </a:r>
            <a:r>
              <a:rPr kumimoji="1" lang="ja-JP" altLang="en-US" sz="32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n-cs"/>
              </a:rPr>
              <a:t>　　公平さ</a:t>
            </a:r>
          </a:p>
        </p:txBody>
      </p:sp>
      <p:sp>
        <p:nvSpPr>
          <p:cNvPr id="6" name="正方形/長方形 5">
            <a:extLst>
              <a:ext uri="{FF2B5EF4-FFF2-40B4-BE49-F238E27FC236}">
                <a16:creationId xmlns:a16="http://schemas.microsoft.com/office/drawing/2014/main" id="{1128CC58-4112-4057-A015-445C945E4B14}"/>
              </a:ext>
            </a:extLst>
          </p:cNvPr>
          <p:cNvSpPr/>
          <p:nvPr/>
        </p:nvSpPr>
        <p:spPr>
          <a:xfrm>
            <a:off x="838200" y="4888089"/>
            <a:ext cx="10515600" cy="925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n-cs"/>
              </a:rPr>
              <a:t>Inclusion</a:t>
            </a:r>
            <a:r>
              <a:rPr kumimoji="1" lang="ja-JP" altLang="en-US" sz="3200" b="1" i="0" u="none" strike="noStrike" kern="1200" cap="none" spc="0" normalizeH="0" baseline="0" noProof="0" dirty="0">
                <a:ln>
                  <a:noFill/>
                </a:ln>
                <a:solidFill>
                  <a:prstClr val="white"/>
                </a:solidFill>
                <a:effectLst/>
                <a:uLnTx/>
                <a:uFillTx/>
                <a:latin typeface="BIZ UDP明朝 Medium" panose="02020500000000000000" pitchFamily="18" charset="-128"/>
                <a:ea typeface="BIZ UDP明朝 Medium" panose="02020500000000000000" pitchFamily="18" charset="-128"/>
                <a:cs typeface="+mn-cs"/>
              </a:rPr>
              <a:t>　　インクルージョン</a:t>
            </a:r>
          </a:p>
        </p:txBody>
      </p:sp>
    </p:spTree>
    <p:extLst>
      <p:ext uri="{BB962C8B-B14F-4D97-AF65-F5344CB8AC3E}">
        <p14:creationId xmlns:p14="http://schemas.microsoft.com/office/powerpoint/2010/main" val="1677440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68E5EC-16FA-485B-86BD-12412061DDD8}"/>
              </a:ext>
            </a:extLst>
          </p:cNvPr>
          <p:cNvSpPr>
            <a:spLocks noGrp="1"/>
          </p:cNvSpPr>
          <p:nvPr>
            <p:ph idx="1"/>
          </p:nvPr>
        </p:nvSpPr>
        <p:spPr>
          <a:xfrm>
            <a:off x="723899" y="914400"/>
            <a:ext cx="10616293" cy="5262563"/>
          </a:xfrm>
        </p:spPr>
        <p:txBody>
          <a:bodyPr/>
          <a:lstStyle/>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　ロータリーは、すべての人と尊厳と尊重をもって接し、</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あらゆる人の声に耳が傾けられるようにし、親睦、奉仕、リーダーシップの</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公平な機会を設けることに力を注いでいます。</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　ロータリーの会員は、ロータリーが多様で、公平で、</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インクルーシブな組織となることを望み、</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またそうあるべきであると考えています。</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ロータリーは、開放的なコミュニケーションを育み、</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学びあい、支えあうことのできる環境を作りだすことに</a:t>
            </a:r>
            <a:endParaRPr kumimoji="1"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全力を傾けています。</a:t>
            </a:r>
          </a:p>
        </p:txBody>
      </p:sp>
      <p:pic>
        <p:nvPicPr>
          <p:cNvPr id="5" name="図 4">
            <a:extLst>
              <a:ext uri="{FF2B5EF4-FFF2-40B4-BE49-F238E27FC236}">
                <a16:creationId xmlns:a16="http://schemas.microsoft.com/office/drawing/2014/main" id="{F834490C-6B2D-48B4-8BD0-38B6527E9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3536" y="2775006"/>
            <a:ext cx="3407320" cy="3323644"/>
          </a:xfrm>
          <a:prstGeom prst="rect">
            <a:avLst/>
          </a:prstGeom>
        </p:spPr>
      </p:pic>
    </p:spTree>
    <p:extLst>
      <p:ext uri="{BB962C8B-B14F-4D97-AF65-F5344CB8AC3E}">
        <p14:creationId xmlns:p14="http://schemas.microsoft.com/office/powerpoint/2010/main" val="610470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EC0D64-3342-40EB-A794-22F3D25C71D1}"/>
              </a:ext>
            </a:extLst>
          </p:cNvPr>
          <p:cNvSpPr>
            <a:spLocks noGrp="1"/>
          </p:cNvSpPr>
          <p:nvPr>
            <p:ph type="title"/>
          </p:nvPr>
        </p:nvSpPr>
        <p:spPr>
          <a:xfrm>
            <a:off x="0" y="773724"/>
            <a:ext cx="12192000" cy="1117932"/>
          </a:xfrm>
          <a:solidFill>
            <a:schemeClr val="bg1"/>
          </a:solidFill>
        </p:spPr>
        <p:txBody>
          <a:bodyPr/>
          <a:lstStyle/>
          <a:p>
            <a:pPr algn="ctr"/>
            <a:r>
              <a:rPr kumimoji="1" lang="en-US" altLang="ja-JP" b="1" dirty="0">
                <a:solidFill>
                  <a:srgbClr val="000099"/>
                </a:solidFill>
                <a:latin typeface="HGP明朝B" panose="02020800000000000000" pitchFamily="18" charset="-128"/>
                <a:ea typeface="HGP明朝B" panose="02020800000000000000" pitchFamily="18" charset="-128"/>
              </a:rPr>
              <a:t>D E I </a:t>
            </a:r>
            <a:r>
              <a:rPr kumimoji="1" lang="ja-JP" altLang="en-US" b="1" dirty="0">
                <a:solidFill>
                  <a:srgbClr val="000099"/>
                </a:solidFill>
                <a:latin typeface="HGP明朝B" panose="02020800000000000000" pitchFamily="18" charset="-128"/>
                <a:ea typeface="HGP明朝B" panose="02020800000000000000" pitchFamily="18" charset="-128"/>
              </a:rPr>
              <a:t>の行動規範</a:t>
            </a:r>
          </a:p>
        </p:txBody>
      </p:sp>
      <p:sp>
        <p:nvSpPr>
          <p:cNvPr id="3" name="コンテンツ プレースホルダー 2">
            <a:extLst>
              <a:ext uri="{FF2B5EF4-FFF2-40B4-BE49-F238E27FC236}">
                <a16:creationId xmlns:a16="http://schemas.microsoft.com/office/drawing/2014/main" id="{5668E5EC-16FA-485B-86BD-12412061DDD8}"/>
              </a:ext>
            </a:extLst>
          </p:cNvPr>
          <p:cNvSpPr>
            <a:spLocks noGrp="1"/>
          </p:cNvSpPr>
          <p:nvPr>
            <p:ph idx="1"/>
          </p:nvPr>
        </p:nvSpPr>
        <p:spPr>
          <a:xfrm>
            <a:off x="868345" y="2427548"/>
            <a:ext cx="10637018" cy="3439711"/>
          </a:xfrm>
        </p:spPr>
        <p:txBody>
          <a:bodyPr>
            <a:normAutofit/>
          </a:bodyPr>
          <a:lstStyle/>
          <a:p>
            <a:pPr marL="0" indent="0">
              <a:buNone/>
            </a:pPr>
            <a:r>
              <a:rPr lang="en-US" altLang="ja-JP" sz="3200" dirty="0">
                <a:solidFill>
                  <a:schemeClr val="bg1"/>
                </a:solidFill>
                <a:latin typeface="HGP明朝B" panose="02020800000000000000" pitchFamily="18" charset="-128"/>
                <a:ea typeface="HGP明朝B" panose="02020800000000000000" pitchFamily="18" charset="-128"/>
              </a:rPr>
              <a:t>DEI</a:t>
            </a:r>
            <a:r>
              <a:rPr lang="ja-JP" altLang="en-US" sz="3200" dirty="0">
                <a:solidFill>
                  <a:schemeClr val="bg1"/>
                </a:solidFill>
                <a:latin typeface="HGP明朝B" panose="02020800000000000000" pitchFamily="18" charset="-128"/>
                <a:ea typeface="HGP明朝B" panose="02020800000000000000" pitchFamily="18" charset="-128"/>
              </a:rPr>
              <a:t>の行動規範はロータリー会員に以下のことを求めています：</a:t>
            </a:r>
            <a:endParaRPr lang="en-US" altLang="ja-JP" sz="3200" dirty="0">
              <a:solidFill>
                <a:schemeClr val="bg1"/>
              </a:solidFill>
              <a:latin typeface="HGP明朝B" panose="02020800000000000000" pitchFamily="18" charset="-128"/>
              <a:ea typeface="HGP明朝B" panose="02020800000000000000" pitchFamily="18" charset="-128"/>
            </a:endParaRPr>
          </a:p>
          <a:p>
            <a:pPr marL="0" indent="0">
              <a:buNone/>
            </a:pPr>
            <a:endParaRPr kumimoji="1" lang="en-US" altLang="ja-JP" sz="3200" dirty="0">
              <a:solidFill>
                <a:schemeClr val="bg1"/>
              </a:solidFill>
              <a:latin typeface="HGP明朝B" panose="02020800000000000000" pitchFamily="18" charset="-128"/>
              <a:ea typeface="HGP明朝B" panose="02020800000000000000" pitchFamily="18" charset="-128"/>
            </a:endParaRPr>
          </a:p>
          <a:p>
            <a:pPr marL="0" indent="0" algn="ctr">
              <a:buNone/>
            </a:pPr>
            <a:r>
              <a:rPr lang="ja-JP" altLang="en-US" sz="3200" dirty="0">
                <a:solidFill>
                  <a:schemeClr val="bg1"/>
                </a:solidFill>
                <a:latin typeface="HGP明朝B" panose="02020800000000000000" pitchFamily="18" charset="-128"/>
                <a:ea typeface="HGP明朝B" panose="02020800000000000000" pitchFamily="18" charset="-128"/>
              </a:rPr>
              <a:t>・　他者を尊重する言葉を使う</a:t>
            </a:r>
            <a:endParaRPr lang="en-US" altLang="ja-JP" sz="3200" dirty="0">
              <a:solidFill>
                <a:schemeClr val="bg1"/>
              </a:solidFill>
              <a:latin typeface="HGP明朝B" panose="02020800000000000000" pitchFamily="18" charset="-128"/>
              <a:ea typeface="HGP明朝B" panose="02020800000000000000" pitchFamily="18" charset="-128"/>
            </a:endParaRPr>
          </a:p>
          <a:p>
            <a:pPr marL="0" indent="0" algn="ctr">
              <a:buNone/>
            </a:pPr>
            <a:r>
              <a:rPr kumimoji="1" lang="ja-JP" altLang="en-US" sz="3200" dirty="0">
                <a:solidFill>
                  <a:schemeClr val="bg1"/>
                </a:solidFill>
                <a:latin typeface="HGP明朝B" panose="02020800000000000000" pitchFamily="18" charset="-128"/>
                <a:ea typeface="HGP明朝B" panose="02020800000000000000" pitchFamily="18" charset="-128"/>
              </a:rPr>
              <a:t>・　サポートを示す</a:t>
            </a:r>
            <a:endParaRPr kumimoji="1" lang="en-US" altLang="ja-JP" sz="3200" dirty="0">
              <a:solidFill>
                <a:schemeClr val="bg1"/>
              </a:solidFill>
              <a:latin typeface="HGP明朝B" panose="02020800000000000000" pitchFamily="18" charset="-128"/>
              <a:ea typeface="HGP明朝B" panose="02020800000000000000" pitchFamily="18" charset="-128"/>
            </a:endParaRPr>
          </a:p>
          <a:p>
            <a:pPr marL="0" indent="0" algn="ctr">
              <a:buNone/>
            </a:pPr>
            <a:r>
              <a:rPr lang="ja-JP" altLang="en-US" sz="3200" dirty="0">
                <a:solidFill>
                  <a:schemeClr val="bg1"/>
                </a:solidFill>
                <a:latin typeface="HGP明朝B" panose="02020800000000000000" pitchFamily="18" charset="-128"/>
                <a:ea typeface="HGP明朝B" panose="02020800000000000000" pitchFamily="18" charset="-128"/>
              </a:rPr>
              <a:t>・　温かく迎え入れるインクルーシブな環境を助長する</a:t>
            </a:r>
            <a:endParaRPr lang="en-US" altLang="ja-JP" sz="3200" dirty="0">
              <a:solidFill>
                <a:schemeClr val="bg1"/>
              </a:solidFill>
              <a:latin typeface="HGP明朝B" panose="02020800000000000000" pitchFamily="18" charset="-128"/>
              <a:ea typeface="HGP明朝B" panose="02020800000000000000" pitchFamily="18" charset="-128"/>
            </a:endParaRPr>
          </a:p>
          <a:p>
            <a:pPr marL="0" indent="0" algn="ctr">
              <a:buNone/>
            </a:pPr>
            <a:r>
              <a:rPr kumimoji="1" lang="ja-JP" altLang="en-US" sz="3200" dirty="0">
                <a:solidFill>
                  <a:schemeClr val="bg1"/>
                </a:solidFill>
                <a:latin typeface="HGP明朝B" panose="02020800000000000000" pitchFamily="18" charset="-128"/>
                <a:ea typeface="HGP明朝B" panose="02020800000000000000" pitchFamily="18" charset="-128"/>
              </a:rPr>
              <a:t>・　多様性を重んじる</a:t>
            </a:r>
          </a:p>
        </p:txBody>
      </p:sp>
    </p:spTree>
    <p:extLst>
      <p:ext uri="{BB962C8B-B14F-4D97-AF65-F5344CB8AC3E}">
        <p14:creationId xmlns:p14="http://schemas.microsoft.com/office/powerpoint/2010/main" val="3421622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C68271E-185B-D73A-0969-F5399281E971}"/>
              </a:ext>
            </a:extLst>
          </p:cNvPr>
          <p:cNvSpPr txBox="1"/>
          <p:nvPr/>
        </p:nvSpPr>
        <p:spPr>
          <a:xfrm>
            <a:off x="768667" y="762238"/>
            <a:ext cx="11191875" cy="3416320"/>
          </a:xfrm>
          <a:prstGeom prst="rect">
            <a:avLst/>
          </a:prstGeom>
          <a:noFill/>
        </p:spPr>
        <p:txBody>
          <a:bodyPr wrap="square">
            <a:spAutoFit/>
          </a:bodyPr>
          <a:lstStyle/>
          <a:p>
            <a:r>
              <a:rPr kumimoji="1"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単に「指導力がある」というだけでは、</a:t>
            </a:r>
            <a:endParaRPr kumimoji="1" lang="en-US"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endParaRPr>
          </a:p>
          <a:p>
            <a:r>
              <a:rPr kumimoji="1"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よきロータリーの指導力を身につけている</a:t>
            </a:r>
            <a:br>
              <a:rPr kumimoji="1" lang="en-US"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br>
            <a:r>
              <a:rPr kumimoji="1"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とはいえません。</a:t>
            </a:r>
            <a:endParaRPr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endParaRPr>
          </a:p>
          <a:p>
            <a:r>
              <a:rPr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私は、</a:t>
            </a:r>
            <a:r>
              <a:rPr kumimoji="1"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ロータリーのリーダーに対し、</a:t>
            </a:r>
            <a:endParaRPr kumimoji="1" lang="en-US"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endParaRPr>
          </a:p>
          <a:p>
            <a:r>
              <a:rPr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望ましい</a:t>
            </a:r>
            <a:r>
              <a:rPr kumimoji="1"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ロータリーの指導者として</a:t>
            </a:r>
            <a:endParaRPr kumimoji="1" lang="en-US"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endParaRPr>
          </a:p>
          <a:p>
            <a:r>
              <a:rPr kumimoji="1"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rPr>
              <a:t>次の三つの資質を求めます</a:t>
            </a:r>
            <a:endParaRPr lang="ja-JP" altLang="ja-JP" sz="3600" kern="100" dirty="0">
              <a:solidFill>
                <a:schemeClr val="bg1"/>
              </a:solidFill>
              <a:effectLst/>
              <a:latin typeface="HGP明朝E" panose="02020800000000000000" pitchFamily="18" charset="-128"/>
              <a:ea typeface="HGP明朝E" panose="020208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718D1029-7FA6-4F38-9FF8-9F3F05179133}"/>
              </a:ext>
            </a:extLst>
          </p:cNvPr>
          <p:cNvSpPr txBox="1"/>
          <p:nvPr/>
        </p:nvSpPr>
        <p:spPr>
          <a:xfrm>
            <a:off x="2688431" y="5169963"/>
            <a:ext cx="6815138"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1" lang="ja-JP" altLang="en-US" sz="2000" b="0" i="0" u="none" strike="noStrike" kern="1200" cap="none" spc="0" normalizeH="0" baseline="0" noProof="0" dirty="0">
                <a:ln>
                  <a:noFill/>
                </a:ln>
                <a:solidFill>
                  <a:schemeClr val="bg1"/>
                </a:solidFill>
                <a:effectLst/>
                <a:uLnTx/>
                <a:uFillTx/>
                <a:latin typeface="HGP明朝E" panose="02020900000000000000" pitchFamily="18" charset="-128"/>
                <a:ea typeface="HGP明朝E" panose="02020900000000000000" pitchFamily="18" charset="-128"/>
                <a:cs typeface="+mn-cs"/>
              </a:rPr>
              <a:t>Ｄａｖｉｄ Ｌｉｎｅｔｔ</a:t>
            </a:r>
          </a:p>
          <a:p>
            <a:pPr lvl="0">
              <a:spcBef>
                <a:spcPts val="1000"/>
              </a:spcBef>
              <a:buClr>
                <a:srgbClr val="9BAFB5"/>
              </a:buClr>
              <a:defRPr/>
            </a:pPr>
            <a:r>
              <a:rPr kumimoji="1" lang="ja-JP" altLang="en-US" sz="2000" b="0" i="0" u="none" strike="noStrike" kern="1200" cap="none" spc="0" normalizeH="0" baseline="0" noProof="0" dirty="0">
                <a:ln>
                  <a:noFill/>
                </a:ln>
                <a:solidFill>
                  <a:schemeClr val="bg1"/>
                </a:solidFill>
                <a:effectLst/>
                <a:uLnTx/>
                <a:uFillTx/>
                <a:latin typeface="HGP明朝E" panose="02020900000000000000" pitchFamily="18" charset="-128"/>
                <a:ea typeface="HGP明朝E" panose="02020900000000000000" pitchFamily="18" charset="-128"/>
                <a:cs typeface="+mn-cs"/>
              </a:rPr>
              <a:t>　　</a:t>
            </a:r>
            <a:r>
              <a:rPr lang="ja-JP" altLang="en-US" sz="2000" dirty="0">
                <a:solidFill>
                  <a:schemeClr val="bg1"/>
                </a:solidFill>
                <a:latin typeface="HGP明朝E" panose="02020900000000000000" pitchFamily="18" charset="-128"/>
                <a:ea typeface="HGP明朝E" panose="02020900000000000000" pitchFamily="18" charset="-128"/>
              </a:rPr>
              <a:t>ＲＬＩ創設者／元ＲＩ理事</a:t>
            </a:r>
            <a:endParaRPr lang="en-US" altLang="ja-JP" sz="2000" dirty="0">
              <a:solidFill>
                <a:schemeClr val="bg1"/>
              </a:solidFill>
              <a:latin typeface="HGP明朝E" panose="02020900000000000000" pitchFamily="18" charset="-128"/>
              <a:ea typeface="HGP明朝E" panose="02020900000000000000" pitchFamily="18" charset="-128"/>
            </a:endParaRPr>
          </a:p>
          <a:p>
            <a:pPr lvl="0">
              <a:spcBef>
                <a:spcPts val="1000"/>
              </a:spcBef>
              <a:buClr>
                <a:srgbClr val="9BAFB5"/>
              </a:buClr>
              <a:defRPr/>
            </a:pPr>
            <a:r>
              <a:rPr lang="ja-JP" altLang="en-US" sz="2000" dirty="0">
                <a:solidFill>
                  <a:schemeClr val="bg1"/>
                </a:solidFill>
                <a:latin typeface="HGP明朝E" panose="02020900000000000000" pitchFamily="18" charset="-128"/>
                <a:ea typeface="HGP明朝E" panose="02020900000000000000" pitchFamily="18" charset="-128"/>
              </a:rPr>
              <a:t>　　米国ニュージャージー州</a:t>
            </a:r>
            <a:r>
              <a:rPr lang="en-US" altLang="ja-JP" sz="2000" dirty="0">
                <a:solidFill>
                  <a:schemeClr val="bg1"/>
                </a:solidFill>
                <a:latin typeface="HGP明朝E" panose="02020900000000000000" pitchFamily="18" charset="-128"/>
                <a:ea typeface="HGP明朝E" panose="02020900000000000000" pitchFamily="18" charset="-128"/>
              </a:rPr>
              <a:t>(RID7510)</a:t>
            </a:r>
            <a:r>
              <a:rPr kumimoji="1" lang="ja-JP" altLang="en-US" sz="2000" b="0" i="0" u="none" strike="noStrike" kern="1200" cap="none" spc="0" normalizeH="0" baseline="0" noProof="0" dirty="0">
                <a:ln>
                  <a:noFill/>
                </a:ln>
                <a:solidFill>
                  <a:schemeClr val="bg1"/>
                </a:solidFill>
                <a:effectLst/>
                <a:uLnTx/>
                <a:uFillTx/>
                <a:latin typeface="HGP明朝E" panose="02020900000000000000" pitchFamily="18" charset="-128"/>
                <a:ea typeface="HGP明朝E" panose="02020900000000000000" pitchFamily="18" charset="-128"/>
                <a:cs typeface="+mn-cs"/>
              </a:rPr>
              <a:t>　　　　　　　　　　</a:t>
            </a:r>
            <a:endParaRPr kumimoji="1" lang="en-US" altLang="ja-JP" sz="2000" b="0" i="0" u="none" strike="noStrike" kern="1200" cap="none" spc="0" normalizeH="0" baseline="0" noProof="0" dirty="0">
              <a:ln>
                <a:noFill/>
              </a:ln>
              <a:solidFill>
                <a:schemeClr val="bg1"/>
              </a:solidFill>
              <a:effectLst/>
              <a:uLnTx/>
              <a:uFillTx/>
              <a:latin typeface="HGP明朝E" panose="02020900000000000000" pitchFamily="18" charset="-128"/>
              <a:ea typeface="HGP明朝E" panose="02020900000000000000" pitchFamily="18" charset="-128"/>
              <a:cs typeface="+mn-cs"/>
            </a:endParaRP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1" lang="ja-JP" altLang="en-US" sz="2000" b="0" i="0" u="none" strike="noStrike" kern="1200" cap="none" spc="0" normalizeH="0" baseline="0" noProof="0" dirty="0">
                <a:ln>
                  <a:noFill/>
                </a:ln>
                <a:solidFill>
                  <a:schemeClr val="bg1"/>
                </a:solidFill>
                <a:effectLst/>
                <a:uLnTx/>
                <a:uFillTx/>
                <a:latin typeface="HGP明朝E" panose="02020900000000000000" pitchFamily="18" charset="-128"/>
                <a:ea typeface="HGP明朝E" panose="02020900000000000000" pitchFamily="18" charset="-128"/>
                <a:cs typeface="+mn-cs"/>
              </a:rPr>
              <a:t>　　　　　　　　　　　　　　　　　　　　　　　　　　</a:t>
            </a:r>
          </a:p>
        </p:txBody>
      </p:sp>
      <p:pic>
        <p:nvPicPr>
          <p:cNvPr id="6" name="図 5">
            <a:extLst>
              <a:ext uri="{FF2B5EF4-FFF2-40B4-BE49-F238E27FC236}">
                <a16:creationId xmlns:a16="http://schemas.microsoft.com/office/drawing/2014/main" id="{3DAAF4FB-E053-7761-46C6-25DB3F82B6D1}"/>
              </a:ext>
            </a:extLst>
          </p:cNvPr>
          <p:cNvPicPr>
            <a:picLocks noChangeAspect="1"/>
          </p:cNvPicPr>
          <p:nvPr/>
        </p:nvPicPr>
        <p:blipFill>
          <a:blip r:embed="rId2"/>
          <a:stretch>
            <a:fillRect/>
          </a:stretch>
        </p:blipFill>
        <p:spPr>
          <a:xfrm>
            <a:off x="7543800" y="2297779"/>
            <a:ext cx="4319579" cy="4169114"/>
          </a:xfrm>
          <a:prstGeom prst="rect">
            <a:avLst/>
          </a:prstGeom>
        </p:spPr>
      </p:pic>
    </p:spTree>
    <p:extLst>
      <p:ext uri="{BB962C8B-B14F-4D97-AF65-F5344CB8AC3E}">
        <p14:creationId xmlns:p14="http://schemas.microsoft.com/office/powerpoint/2010/main" val="29227999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30175E-C1AD-4DB9-B6BC-2518C9CD0283}"/>
              </a:ext>
            </a:extLst>
          </p:cNvPr>
          <p:cNvSpPr>
            <a:spLocks noGrp="1"/>
          </p:cNvSpPr>
          <p:nvPr>
            <p:ph type="title"/>
          </p:nvPr>
        </p:nvSpPr>
        <p:spPr>
          <a:xfrm>
            <a:off x="738810" y="585234"/>
            <a:ext cx="10515600" cy="1949252"/>
          </a:xfrm>
        </p:spPr>
        <p:txBody>
          <a:bodyPr/>
          <a:lstStyle/>
          <a:p>
            <a:r>
              <a:rPr lang="ja-JP" altLang="en-US" dirty="0">
                <a:solidFill>
                  <a:schemeClr val="bg1"/>
                </a:solidFill>
                <a:latin typeface="HGP明朝B" panose="02020800000000000000" pitchFamily="18" charset="-128"/>
                <a:ea typeface="HGP明朝B" panose="02020800000000000000" pitchFamily="18" charset="-128"/>
              </a:rPr>
              <a:t>　</a:t>
            </a:r>
            <a:r>
              <a:rPr lang="ja-JP" altLang="en-US" dirty="0">
                <a:solidFill>
                  <a:schemeClr val="bg1"/>
                </a:solidFill>
                <a:latin typeface="HGP明朝E" panose="02020900000000000000" pitchFamily="18" charset="-128"/>
                <a:ea typeface="HGP明朝E" panose="02020900000000000000" pitchFamily="18" charset="-128"/>
              </a:rPr>
              <a:t>本日の出会いに感謝し</a:t>
            </a:r>
            <a:br>
              <a:rPr lang="en-US" altLang="ja-JP" dirty="0">
                <a:solidFill>
                  <a:schemeClr val="bg1"/>
                </a:solidFill>
                <a:latin typeface="HGP明朝E" panose="02020900000000000000" pitchFamily="18" charset="-128"/>
                <a:ea typeface="HGP明朝E" panose="02020900000000000000" pitchFamily="18" charset="-128"/>
              </a:rPr>
            </a:br>
            <a:r>
              <a:rPr lang="ja-JP" altLang="en-US" dirty="0">
                <a:solidFill>
                  <a:schemeClr val="bg1"/>
                </a:solidFill>
                <a:latin typeface="HGP明朝E" panose="02020900000000000000" pitchFamily="18" charset="-128"/>
                <a:ea typeface="HGP明朝E" panose="02020900000000000000" pitchFamily="18" charset="-128"/>
              </a:rPr>
              <a:t>　　　</a:t>
            </a:r>
            <a:r>
              <a:rPr kumimoji="1" lang="ja-JP" altLang="en-US" dirty="0">
                <a:solidFill>
                  <a:schemeClr val="bg1"/>
                </a:solidFill>
                <a:latin typeface="HGP明朝E" panose="02020900000000000000" pitchFamily="18" charset="-128"/>
                <a:ea typeface="HGP明朝E" panose="02020900000000000000" pitchFamily="18" charset="-128"/>
              </a:rPr>
              <a:t>皆様に贈る言葉</a:t>
            </a:r>
          </a:p>
        </p:txBody>
      </p:sp>
      <p:sp>
        <p:nvSpPr>
          <p:cNvPr id="3" name="正方形/長方形 2">
            <a:extLst>
              <a:ext uri="{FF2B5EF4-FFF2-40B4-BE49-F238E27FC236}">
                <a16:creationId xmlns:a16="http://schemas.microsoft.com/office/drawing/2014/main" id="{E387D985-5F41-4D21-B662-7820FFD094FA}"/>
              </a:ext>
            </a:extLst>
          </p:cNvPr>
          <p:cNvSpPr/>
          <p:nvPr/>
        </p:nvSpPr>
        <p:spPr>
          <a:xfrm>
            <a:off x="668962" y="3594696"/>
            <a:ext cx="7003772" cy="1949252"/>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ja-JP" sz="4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ウイリアム</a:t>
            </a:r>
            <a:r>
              <a:rPr kumimoji="1" lang="en-US" altLang="ja-JP" sz="4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.R.</a:t>
            </a:r>
            <a:r>
              <a:rPr kumimoji="1" lang="ja-JP" altLang="ja-JP" sz="4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ロビンス</a:t>
            </a:r>
            <a:r>
              <a:rPr kumimoji="1" lang="en-US" altLang="ja-JP" sz="4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　　　</a:t>
            </a:r>
            <a:r>
              <a:rPr kumimoji="1" lang="en-US" altLang="ja-JP" sz="2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1974-75</a:t>
            </a:r>
            <a:r>
              <a:rPr kumimoji="1" lang="ja-JP" altLang="ja-JP" sz="2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年度　</a:t>
            </a:r>
            <a:r>
              <a:rPr kumimoji="1" lang="ja-JP" altLang="en-US" sz="2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ＲＩ</a:t>
            </a:r>
            <a:r>
              <a:rPr kumimoji="1" lang="ja-JP" altLang="ja-JP" sz="28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会長　</a:t>
            </a:r>
            <a:endParaRPr kumimoji="1" lang="en-US" altLang="ja-JP" sz="54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ＭＳ Ｐゴシック" panose="020B0600070205080204" pitchFamily="50" charset="-128"/>
              </a:rPr>
              <a:t>－　ロータリーの精神を振るい起こせ　－</a:t>
            </a:r>
            <a:endParaRPr kumimoji="1" lang="ja-JP" altLang="ja-JP" sz="28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ＭＳ Ｐゴシック" panose="020B0600070205080204" pitchFamily="50" charset="-128"/>
            </a:endParaRPr>
          </a:p>
        </p:txBody>
      </p:sp>
      <p:pic>
        <p:nvPicPr>
          <p:cNvPr id="4" name="図 3">
            <a:extLst>
              <a:ext uri="{FF2B5EF4-FFF2-40B4-BE49-F238E27FC236}">
                <a16:creationId xmlns:a16="http://schemas.microsoft.com/office/drawing/2014/main" id="{6213A253-6C92-47BD-997D-EEBCAE86C089}"/>
              </a:ext>
            </a:extLst>
          </p:cNvPr>
          <p:cNvPicPr>
            <a:picLocks noChangeAspect="1"/>
          </p:cNvPicPr>
          <p:nvPr/>
        </p:nvPicPr>
        <p:blipFill>
          <a:blip r:embed="rId2"/>
          <a:stretch>
            <a:fillRect/>
          </a:stretch>
        </p:blipFill>
        <p:spPr>
          <a:xfrm>
            <a:off x="7672734" y="1789471"/>
            <a:ext cx="3581676" cy="4115839"/>
          </a:xfrm>
          <a:prstGeom prst="rect">
            <a:avLst/>
          </a:prstGeom>
        </p:spPr>
      </p:pic>
    </p:spTree>
    <p:extLst>
      <p:ext uri="{BB962C8B-B14F-4D97-AF65-F5344CB8AC3E}">
        <p14:creationId xmlns:p14="http://schemas.microsoft.com/office/powerpoint/2010/main" val="4116398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03782" y="1557488"/>
            <a:ext cx="11826240" cy="1325563"/>
          </a:xfrm>
        </p:spPr>
        <p:txBody>
          <a:bodyPr>
            <a:noAutofit/>
          </a:bodyPr>
          <a:lstStyle/>
          <a:p>
            <a:r>
              <a:rPr lang="ja-JP" altLang="en-US" sz="6000" dirty="0">
                <a:solidFill>
                  <a:schemeClr val="bg1"/>
                </a:solidFill>
                <a:latin typeface="HGP明朝E" panose="02020900000000000000" pitchFamily="18" charset="-128"/>
                <a:ea typeface="HGP明朝E" panose="02020900000000000000" pitchFamily="18" charset="-128"/>
              </a:rPr>
              <a:t>　　　</a:t>
            </a:r>
            <a:endParaRPr kumimoji="1" lang="ja-JP" altLang="en-US" sz="6000" dirty="0">
              <a:solidFill>
                <a:schemeClr val="bg1"/>
              </a:solidFill>
            </a:endParaRPr>
          </a:p>
        </p:txBody>
      </p:sp>
      <p:sp>
        <p:nvSpPr>
          <p:cNvPr id="3" name="正方形/長方形 2"/>
          <p:cNvSpPr/>
          <p:nvPr/>
        </p:nvSpPr>
        <p:spPr>
          <a:xfrm>
            <a:off x="1162877" y="733378"/>
            <a:ext cx="10098157" cy="6022161"/>
          </a:xfrm>
          <a:prstGeom prst="rect">
            <a:avLst/>
          </a:prstGeom>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ロータリーは成人教育の最もすぐれた</a:t>
            </a:r>
            <a:br>
              <a:rPr kumimoji="1" lang="en-US"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br>
            <a:r>
              <a:rPr kumimoji="1" lang="ja-JP"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実験場である</a:t>
            </a:r>
            <a:r>
              <a:rPr kumimoji="1" lang="ja-JP" altLang="en-US"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a:t>
            </a:r>
            <a:endParaRPr kumimoji="1" lang="ja-JP" altLang="ja-JP" sz="44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ＭＳ Ｐゴシック" panose="020B0600070205080204" pitchFamily="50" charset="-128"/>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ロータリーの第一の目的は親睦と奉仕を</a:t>
            </a:r>
            <a:br>
              <a:rPr kumimoji="1" lang="en-US"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br>
            <a:r>
              <a:rPr kumimoji="1" lang="ja-JP"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通して人を育てることである。</a:t>
            </a:r>
            <a:endParaRPr kumimoji="1" lang="ja-JP" altLang="ja-JP" sz="44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ＭＳ Ｐゴシック" panose="020B0600070205080204" pitchFamily="50" charset="-128"/>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クラブの価値は、そのクラブがいかなる</a:t>
            </a:r>
            <a:br>
              <a:rPr kumimoji="1" lang="en-US"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br>
            <a:r>
              <a:rPr kumimoji="1" lang="ja-JP"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人材を育てたかによって計られる。</a:t>
            </a:r>
            <a:endParaRPr kumimoji="1" lang="ja-JP" altLang="ja-JP" sz="44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ＭＳ Ｐゴシック" panose="020B0600070205080204" pitchFamily="50" charset="-128"/>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ja-JP" sz="4400" b="1"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Times New Roman" panose="02020603050405020304" pitchFamily="18" charset="0"/>
              </a:rPr>
              <a:t>それ以外の何があるであろうか。</a:t>
            </a:r>
            <a:endParaRPr kumimoji="1" lang="ja-JP" altLang="ja-JP" sz="440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ＭＳ Ｐゴシック" panose="020B0600070205080204" pitchFamily="50" charset="-128"/>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　　　　　</a:t>
            </a:r>
            <a:r>
              <a:rPr kumimoji="1" lang="ja-JP" altLang="ja-JP" sz="44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　</a:t>
            </a:r>
            <a:r>
              <a:rPr kumimoji="1" lang="ja-JP" altLang="en-US" sz="4400" b="1"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Times New Roman" panose="02020603050405020304" pitchFamily="18" charset="0"/>
              </a:rPr>
              <a:t>　　　　　</a:t>
            </a:r>
            <a:endParaRPr kumimoji="1" lang="ja-JP" altLang="ja-JP" sz="4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1860954246"/>
      </p:ext>
    </p:extLst>
  </p:cSld>
  <p:clrMapOvr>
    <a:masterClrMapping/>
  </p:clrMapOvr>
  <mc:AlternateContent xmlns:mc="http://schemas.openxmlformats.org/markup-compatibility/2006" xmlns:p14="http://schemas.microsoft.com/office/powerpoint/2010/main">
    <mc:Choice Requires="p14">
      <p:transition spd="slow" p14:dur="2000" advTm="6660"/>
    </mc:Choice>
    <mc:Fallback xmlns="">
      <p:transition spd="slow" advTm="6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768" y="350837"/>
            <a:ext cx="9468463"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p:cNvSpPr txBox="1">
            <a:spLocks noChangeArrowheads="1"/>
          </p:cNvSpPr>
          <p:nvPr/>
        </p:nvSpPr>
        <p:spPr bwMode="auto">
          <a:xfrm>
            <a:off x="1992314" y="4149726"/>
            <a:ext cx="8207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FFFFFF"/>
                </a:solidFill>
                <a:effectLst/>
                <a:uLnTx/>
                <a:uFillTx/>
                <a:latin typeface="Arial Rounded MT Bold" panose="020F0704030504030204" pitchFamily="34" charset="0"/>
                <a:ea typeface="ＭＳ Ｐゴシック" panose="020B0600070205080204" pitchFamily="50" charset="-128"/>
                <a:cs typeface="+mn-cs"/>
              </a:rPr>
              <a:t>As you get older, you must remember that you have a second hand. The first one is to help yourself, the second one is to help others.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FFFFFF"/>
                </a:solidFill>
                <a:effectLst/>
                <a:uLnTx/>
                <a:uFillTx/>
                <a:latin typeface="HGS明朝E" panose="02020900000000000000" pitchFamily="18" charset="-128"/>
                <a:ea typeface="HGS明朝E" panose="02020900000000000000" pitchFamily="18" charset="-128"/>
                <a:cs typeface="+mn-cs"/>
              </a:rPr>
              <a:t>　大きくなったら手が</a:t>
            </a:r>
            <a:r>
              <a:rPr kumimoji="1" lang="en-US" altLang="ja-JP" sz="2800" b="0" i="0" u="none" strike="noStrike" kern="1200" cap="none" spc="0" normalizeH="0" baseline="0" noProof="0">
                <a:ln>
                  <a:noFill/>
                </a:ln>
                <a:solidFill>
                  <a:srgbClr val="FFFFFF"/>
                </a:solidFill>
                <a:effectLst/>
                <a:uLnTx/>
                <a:uFillTx/>
                <a:latin typeface="HGS明朝E" panose="02020900000000000000" pitchFamily="18" charset="-128"/>
                <a:ea typeface="HGS明朝E" panose="02020900000000000000" pitchFamily="18" charset="-128"/>
                <a:cs typeface="+mn-cs"/>
              </a:rPr>
              <a:t>2</a:t>
            </a:r>
            <a:r>
              <a:rPr kumimoji="1" lang="ja-JP" altLang="en-US" sz="2800" b="0" i="0" u="none" strike="noStrike" kern="1200" cap="none" spc="0" normalizeH="0" baseline="0" noProof="0">
                <a:ln>
                  <a:noFill/>
                </a:ln>
                <a:solidFill>
                  <a:srgbClr val="FFFFFF"/>
                </a:solidFill>
                <a:effectLst/>
                <a:uLnTx/>
                <a:uFillTx/>
                <a:latin typeface="HGS明朝E" panose="02020900000000000000" pitchFamily="18" charset="-128"/>
                <a:ea typeface="HGS明朝E" panose="02020900000000000000" pitchFamily="18" charset="-128"/>
                <a:cs typeface="+mn-cs"/>
              </a:rPr>
              <a:t>本あることを思い出してね。</a:t>
            </a:r>
            <a:r>
              <a:rPr kumimoji="1" lang="en-US" altLang="ja-JP" sz="2800" b="0" i="0" u="none" strike="noStrike" kern="1200" cap="none" spc="0" normalizeH="0" baseline="0" noProof="0">
                <a:ln>
                  <a:noFill/>
                </a:ln>
                <a:solidFill>
                  <a:srgbClr val="FFFFFF"/>
                </a:solidFill>
                <a:effectLst/>
                <a:uLnTx/>
                <a:uFillTx/>
                <a:latin typeface="HGS明朝E" panose="02020900000000000000" pitchFamily="18" charset="-128"/>
                <a:ea typeface="HGS明朝E" panose="02020900000000000000" pitchFamily="18" charset="-128"/>
                <a:cs typeface="+mn-cs"/>
              </a:rPr>
              <a:t>1</a:t>
            </a:r>
            <a:r>
              <a:rPr kumimoji="1" lang="ja-JP" altLang="en-US" sz="2800" b="0" i="0" u="none" strike="noStrike" kern="1200" cap="none" spc="0" normalizeH="0" baseline="0" noProof="0">
                <a:ln>
                  <a:noFill/>
                </a:ln>
                <a:solidFill>
                  <a:srgbClr val="FFFFFF"/>
                </a:solidFill>
                <a:effectLst/>
                <a:uLnTx/>
                <a:uFillTx/>
                <a:latin typeface="HGS明朝E" panose="02020900000000000000" pitchFamily="18" charset="-128"/>
                <a:ea typeface="HGS明朝E" panose="02020900000000000000" pitchFamily="18" charset="-128"/>
                <a:cs typeface="+mn-cs"/>
              </a:rPr>
              <a:t>本の手は自分自身のために、そしてもう一本の手は他の人を助けるためにあるのだということを。</a:t>
            </a:r>
            <a:endParaRPr kumimoji="1" lang="en-US" altLang="ja-JP" sz="2800" b="0" i="0" u="none" strike="noStrike" kern="1200" cap="none" spc="0" normalizeH="0" baseline="0" noProof="0">
              <a:ln>
                <a:noFill/>
              </a:ln>
              <a:solidFill>
                <a:srgbClr val="FFFFFF"/>
              </a:solidFill>
              <a:effectLst/>
              <a:uLnTx/>
              <a:uFillTx/>
              <a:latin typeface="HGS明朝E" panose="02020900000000000000" pitchFamily="18" charset="-128"/>
              <a:ea typeface="HGS明朝E" panose="02020900000000000000" pitchFamily="18" charset="-128"/>
              <a:cs typeface="+mn-cs"/>
            </a:endParaRPr>
          </a:p>
        </p:txBody>
      </p:sp>
      <p:pic>
        <p:nvPicPr>
          <p:cNvPr id="92163" name="Picture 2" descr="C:\Users\USER\Desktop\Audrey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44450"/>
            <a:ext cx="26876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amond(out)">
                                      <p:cBhvr>
                                        <p:cTn id="7" dur="2000"/>
                                        <p:tgtEl>
                                          <p:spTgt spid="92163"/>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amond(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168F7F-D788-44B6-9687-A942437008BA}"/>
              </a:ext>
            </a:extLst>
          </p:cNvPr>
          <p:cNvSpPr>
            <a:spLocks noGrp="1"/>
          </p:cNvSpPr>
          <p:nvPr>
            <p:ph type="title"/>
          </p:nvPr>
        </p:nvSpPr>
        <p:spPr>
          <a:xfrm>
            <a:off x="2901745" y="631535"/>
            <a:ext cx="6388510" cy="1040888"/>
          </a:xfrm>
        </p:spPr>
        <p:txBody>
          <a:bodyPr/>
          <a:lstStyle/>
          <a:p>
            <a:r>
              <a:rPr kumimoji="1" lang="ja-JP" altLang="en-US" dirty="0">
                <a:solidFill>
                  <a:schemeClr val="bg1"/>
                </a:solidFill>
                <a:latin typeface="HGP明朝B" panose="02020800000000000000" pitchFamily="18" charset="-128"/>
                <a:ea typeface="HGP明朝B" panose="02020800000000000000" pitchFamily="18" charset="-128"/>
              </a:rPr>
              <a:t>ロータリーのリーダーシップ</a:t>
            </a:r>
          </a:p>
        </p:txBody>
      </p:sp>
      <p:sp>
        <p:nvSpPr>
          <p:cNvPr id="3" name="コンテンツ プレースホルダー 2">
            <a:extLst>
              <a:ext uri="{FF2B5EF4-FFF2-40B4-BE49-F238E27FC236}">
                <a16:creationId xmlns:a16="http://schemas.microsoft.com/office/drawing/2014/main" id="{24B75CE4-B4EC-40BB-83E4-384C8C0784E3}"/>
              </a:ext>
            </a:extLst>
          </p:cNvPr>
          <p:cNvSpPr>
            <a:spLocks noGrp="1"/>
          </p:cNvSpPr>
          <p:nvPr>
            <p:ph idx="1"/>
          </p:nvPr>
        </p:nvSpPr>
        <p:spPr>
          <a:xfrm>
            <a:off x="1015181" y="1825625"/>
            <a:ext cx="10862494" cy="4667250"/>
          </a:xfrm>
        </p:spPr>
        <p:txBody>
          <a:bodyPr>
            <a:normAutofit/>
          </a:bodyPr>
          <a:lstStyle/>
          <a:p>
            <a:pPr marL="0" indent="0">
              <a:buNone/>
            </a:pPr>
            <a:r>
              <a:rPr kumimoji="1" lang="ja-JP" altLang="en-US" sz="3600" dirty="0">
                <a:solidFill>
                  <a:schemeClr val="bg1"/>
                </a:solidFill>
                <a:latin typeface="HGP明朝B" panose="02020800000000000000" pitchFamily="18" charset="-128"/>
                <a:ea typeface="HGP明朝B" panose="02020800000000000000" pitchFamily="18" charset="-128"/>
              </a:rPr>
              <a:t>　ロータリーのリーダーシップは、他の如何なる</a:t>
            </a:r>
            <a:br>
              <a:rPr kumimoji="1" lang="en-US" altLang="ja-JP" sz="3600" dirty="0">
                <a:solidFill>
                  <a:schemeClr val="bg1"/>
                </a:solidFill>
                <a:latin typeface="HGP明朝B" panose="02020800000000000000" pitchFamily="18" charset="-128"/>
                <a:ea typeface="HGP明朝B" panose="02020800000000000000" pitchFamily="18" charset="-128"/>
              </a:rPr>
            </a:br>
            <a:r>
              <a:rPr kumimoji="1" lang="ja-JP" altLang="en-US" sz="3600" dirty="0">
                <a:solidFill>
                  <a:schemeClr val="bg1"/>
                </a:solidFill>
                <a:latin typeface="HGP明朝B" panose="02020800000000000000" pitchFamily="18" charset="-128"/>
                <a:ea typeface="HGP明朝B" panose="02020800000000000000" pitchFamily="18" charset="-128"/>
              </a:rPr>
              <a:t>リーダー</a:t>
            </a:r>
            <a:r>
              <a:rPr lang="ja-JP" altLang="en-US" sz="3600" dirty="0">
                <a:solidFill>
                  <a:schemeClr val="bg1"/>
                </a:solidFill>
                <a:latin typeface="HGP明朝B" panose="02020800000000000000" pitchFamily="18" charset="-128"/>
                <a:ea typeface="HGP明朝B" panose="02020800000000000000" pitchFamily="18" charset="-128"/>
              </a:rPr>
              <a:t>シップとは異なることを理解してほしい。</a:t>
            </a:r>
            <a:endParaRPr lang="en-US" altLang="ja-JP" sz="3600" dirty="0">
              <a:solidFill>
                <a:schemeClr val="bg1"/>
              </a:solidFill>
              <a:latin typeface="HGP明朝B" panose="02020800000000000000" pitchFamily="18" charset="-128"/>
              <a:ea typeface="HGP明朝B" panose="02020800000000000000" pitchFamily="18" charset="-128"/>
            </a:endParaRPr>
          </a:p>
          <a:p>
            <a:pPr marL="0" indent="0">
              <a:buNone/>
            </a:pPr>
            <a:endParaRPr kumimoji="1" lang="en-US" altLang="ja-JP" sz="1100"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sz="3600" dirty="0">
                <a:solidFill>
                  <a:schemeClr val="bg1"/>
                </a:solidFill>
                <a:latin typeface="HGP明朝B" panose="02020800000000000000" pitchFamily="18" charset="-128"/>
                <a:ea typeface="HGP明朝B" panose="02020800000000000000" pitchFamily="18" charset="-128"/>
              </a:rPr>
              <a:t>　誰かが指令する「縦型のリーダーシップ」ではなく、</a:t>
            </a:r>
            <a:endParaRPr lang="en-US" altLang="ja-JP" sz="3600"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sz="3600" dirty="0">
                <a:solidFill>
                  <a:schemeClr val="bg1"/>
                </a:solidFill>
                <a:latin typeface="HGP明朝B" panose="02020800000000000000" pitchFamily="18" charset="-128"/>
                <a:ea typeface="HGP明朝B" panose="02020800000000000000" pitchFamily="18" charset="-128"/>
              </a:rPr>
              <a:t>　皆、「超我の奉仕」という同じ船に乗っている</a:t>
            </a:r>
            <a:endParaRPr kumimoji="1" lang="en-US" altLang="ja-JP" sz="3600"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sz="3600" dirty="0">
                <a:solidFill>
                  <a:schemeClr val="bg1"/>
                </a:solidFill>
                <a:latin typeface="HGP明朝B" panose="02020800000000000000" pitchFamily="18" charset="-128"/>
                <a:ea typeface="HGP明朝B" panose="02020800000000000000" pitchFamily="18" charset="-128"/>
              </a:rPr>
              <a:t>　</a:t>
            </a:r>
            <a:r>
              <a:rPr lang="ja-JP" altLang="en-US" sz="3600" dirty="0">
                <a:solidFill>
                  <a:srgbClr val="FFFF00"/>
                </a:solidFill>
                <a:latin typeface="HGP明朝B" panose="02020800000000000000" pitchFamily="18" charset="-128"/>
                <a:ea typeface="HGP明朝B" panose="02020800000000000000" pitchFamily="18" charset="-128"/>
              </a:rPr>
              <a:t>「横型のリーダーシップ」</a:t>
            </a:r>
            <a:r>
              <a:rPr lang="ja-JP" altLang="en-US" sz="3600" dirty="0">
                <a:solidFill>
                  <a:schemeClr val="bg1"/>
                </a:solidFill>
                <a:latin typeface="HGP明朝B" panose="02020800000000000000" pitchFamily="18" charset="-128"/>
                <a:ea typeface="HGP明朝B" panose="02020800000000000000" pitchFamily="18" charset="-128"/>
              </a:rPr>
              <a:t>である。</a:t>
            </a:r>
            <a:endParaRPr lang="en-US" altLang="ja-JP" sz="3600" dirty="0">
              <a:solidFill>
                <a:schemeClr val="bg1"/>
              </a:solidFill>
              <a:latin typeface="HGP明朝B" panose="02020800000000000000" pitchFamily="18" charset="-128"/>
              <a:ea typeface="HGP明朝B" panose="02020800000000000000" pitchFamily="18" charset="-128"/>
            </a:endParaRPr>
          </a:p>
          <a:p>
            <a:pPr marL="0" indent="0">
              <a:buNone/>
            </a:pPr>
            <a:endParaRPr kumimoji="1" lang="en-US" altLang="ja-JP" sz="1100" dirty="0">
              <a:solidFill>
                <a:schemeClr val="bg1"/>
              </a:solidFill>
              <a:latin typeface="HGP明朝B" panose="02020800000000000000" pitchFamily="18" charset="-128"/>
              <a:ea typeface="HGP明朝B" panose="02020800000000000000" pitchFamily="18" charset="-128"/>
            </a:endParaRPr>
          </a:p>
          <a:p>
            <a:pPr marL="0" indent="0">
              <a:buNone/>
            </a:pPr>
            <a:r>
              <a:rPr lang="ja-JP" altLang="en-US" sz="3200" dirty="0">
                <a:solidFill>
                  <a:schemeClr val="bg1"/>
                </a:solidFill>
                <a:latin typeface="HGP明朝B" panose="02020800000000000000" pitchFamily="18" charset="-128"/>
                <a:ea typeface="HGP明朝B" panose="02020800000000000000" pitchFamily="18" charset="-128"/>
              </a:rPr>
              <a:t>　　　　　　　　　　　　　　　　　　　　</a:t>
            </a:r>
            <a:r>
              <a:rPr lang="ja-JP" altLang="en-US" dirty="0">
                <a:solidFill>
                  <a:schemeClr val="bg1"/>
                </a:solidFill>
                <a:latin typeface="HGP明朝B" panose="02020800000000000000" pitchFamily="18" charset="-128"/>
                <a:ea typeface="HGP明朝B" panose="02020800000000000000" pitchFamily="18" charset="-128"/>
              </a:rPr>
              <a:t>ルイス・ビアンテ・ジアイ元</a:t>
            </a:r>
            <a:r>
              <a:rPr lang="en-US" altLang="ja-JP" dirty="0">
                <a:solidFill>
                  <a:schemeClr val="bg1"/>
                </a:solidFill>
                <a:latin typeface="HGP明朝B" panose="02020800000000000000" pitchFamily="18" charset="-128"/>
                <a:ea typeface="HGP明朝B" panose="02020800000000000000" pitchFamily="18" charset="-128"/>
              </a:rPr>
              <a:t>RI</a:t>
            </a:r>
            <a:r>
              <a:rPr lang="ja-JP" altLang="en-US" dirty="0">
                <a:solidFill>
                  <a:schemeClr val="bg1"/>
                </a:solidFill>
                <a:latin typeface="HGP明朝B" panose="02020800000000000000" pitchFamily="18" charset="-128"/>
                <a:ea typeface="HGP明朝B" panose="02020800000000000000" pitchFamily="18" charset="-128"/>
              </a:rPr>
              <a:t>会長</a:t>
            </a:r>
            <a:endParaRPr lang="en-US" altLang="ja-JP" dirty="0">
              <a:solidFill>
                <a:schemeClr val="bg1"/>
              </a:solidFill>
              <a:latin typeface="HGP明朝B" panose="02020800000000000000" pitchFamily="18" charset="-128"/>
              <a:ea typeface="HGP明朝B" panose="02020800000000000000" pitchFamily="18" charset="-128"/>
            </a:endParaRPr>
          </a:p>
          <a:p>
            <a:pPr marL="0" indent="0">
              <a:buNone/>
            </a:pPr>
            <a:r>
              <a:rPr kumimoji="1" lang="ja-JP" altLang="en-US" dirty="0">
                <a:solidFill>
                  <a:schemeClr val="bg1"/>
                </a:solidFill>
                <a:latin typeface="HGP明朝B" panose="02020800000000000000" pitchFamily="18" charset="-128"/>
                <a:ea typeface="HGP明朝B" panose="02020800000000000000" pitchFamily="18" charset="-128"/>
              </a:rPr>
              <a:t>　　　　　　　　　　　　　　　　　　　　＜２００９年　国際協議会における講演＞</a:t>
            </a:r>
          </a:p>
        </p:txBody>
      </p:sp>
    </p:spTree>
    <p:extLst>
      <p:ext uri="{BB962C8B-B14F-4D97-AF65-F5344CB8AC3E}">
        <p14:creationId xmlns:p14="http://schemas.microsoft.com/office/powerpoint/2010/main" val="683023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76FFD1E-42BF-50D2-045F-E8989EECD340}"/>
              </a:ext>
            </a:extLst>
          </p:cNvPr>
          <p:cNvSpPr txBox="1"/>
          <p:nvPr/>
        </p:nvSpPr>
        <p:spPr>
          <a:xfrm>
            <a:off x="866691" y="592373"/>
            <a:ext cx="4818492" cy="2369880"/>
          </a:xfrm>
          <a:prstGeom prst="rect">
            <a:avLst/>
          </a:prstGeom>
          <a:noFill/>
          <a:ln>
            <a:solidFill>
              <a:schemeClr val="bg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noFill/>
                  <a:prstDash val="solid"/>
                </a:ln>
                <a:solidFill>
                  <a:prstClr val="white"/>
                </a:solidFill>
                <a:effectLst/>
                <a:uLnTx/>
                <a:uFillTx/>
                <a:latin typeface="HGS明朝B" panose="02020800000000000000" pitchFamily="18" charset="-128"/>
                <a:ea typeface="HGS明朝B" panose="02020800000000000000" pitchFamily="18" charset="-128"/>
                <a:cs typeface="+mn-cs"/>
              </a:rPr>
              <a:t>世界は絶えず変化しています。私たちは世界とともに変化する心構えがなければなりません。</a:t>
            </a:r>
            <a:endParaRPr kumimoji="1" lang="en-US" altLang="ja-JP" sz="2400" b="1" i="0" u="none" strike="noStrike" kern="1200" cap="none" spc="0" normalizeH="0" baseline="0" noProof="0" dirty="0">
              <a:ln w="9525">
                <a:noFill/>
                <a:prstDash val="solid"/>
              </a:ln>
              <a:solidFill>
                <a:prstClr val="white"/>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noFill/>
                  <a:prstDash val="solid"/>
                </a:ln>
                <a:solidFill>
                  <a:prstClr val="white"/>
                </a:solidFill>
                <a:effectLst/>
                <a:uLnTx/>
                <a:uFillTx/>
                <a:latin typeface="HGS明朝B" panose="02020800000000000000" pitchFamily="18" charset="-128"/>
                <a:ea typeface="HGS明朝B" panose="02020800000000000000" pitchFamily="18" charset="-128"/>
                <a:cs typeface="+mn-cs"/>
              </a:rPr>
              <a:t>ロータリーの物語は、何度も</a:t>
            </a:r>
            <a:endParaRPr kumimoji="1" lang="en-US" altLang="ja-JP" sz="2400" b="1" i="0" u="none" strike="noStrike" kern="1200" cap="none" spc="0" normalizeH="0" baseline="0" noProof="0" dirty="0">
              <a:ln w="9525">
                <a:noFill/>
                <a:prstDash val="solid"/>
              </a:ln>
              <a:solidFill>
                <a:prstClr val="white"/>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noFill/>
                  <a:prstDash val="solid"/>
                </a:ln>
                <a:solidFill>
                  <a:prstClr val="white"/>
                </a:solidFill>
                <a:effectLst/>
                <a:uLnTx/>
                <a:uFillTx/>
                <a:latin typeface="HGS明朝B" panose="02020800000000000000" pitchFamily="18" charset="-128"/>
                <a:ea typeface="HGS明朝B" panose="02020800000000000000" pitchFamily="18" charset="-128"/>
                <a:cs typeface="+mn-cs"/>
              </a:rPr>
              <a:t>何度も書き替えられなければ</a:t>
            </a:r>
            <a:endParaRPr kumimoji="1" lang="en-US" altLang="ja-JP" sz="2400" b="1" i="0" u="none" strike="noStrike" kern="1200" cap="none" spc="0" normalizeH="0" baseline="0" noProof="0" dirty="0">
              <a:ln w="9525">
                <a:noFill/>
                <a:prstDash val="solid"/>
              </a:ln>
              <a:solidFill>
                <a:prstClr val="white"/>
              </a:solidFill>
              <a:effectLst/>
              <a:uLnTx/>
              <a:uFillTx/>
              <a:latin typeface="HGS明朝B" panose="02020800000000000000" pitchFamily="18" charset="-128"/>
              <a:ea typeface="HGS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noFill/>
                  <a:prstDash val="solid"/>
                </a:ln>
                <a:solidFill>
                  <a:prstClr val="white"/>
                </a:solidFill>
                <a:effectLst/>
                <a:uLnTx/>
                <a:uFillTx/>
                <a:latin typeface="HGS明朝B" panose="02020800000000000000" pitchFamily="18" charset="-128"/>
                <a:ea typeface="HGS明朝B" panose="02020800000000000000" pitchFamily="18" charset="-128"/>
                <a:cs typeface="+mn-cs"/>
              </a:rPr>
              <a:t>ならないでしょう。</a:t>
            </a:r>
            <a:endPar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ＭＳ ゴシック" panose="020B0609070205080204" pitchFamily="49" charset="-128"/>
              <a:cs typeface="+mn-cs"/>
            </a:endParaRPr>
          </a:p>
        </p:txBody>
      </p:sp>
      <p:sp>
        <p:nvSpPr>
          <p:cNvPr id="9" name="タイトル 3">
            <a:extLst>
              <a:ext uri="{FF2B5EF4-FFF2-40B4-BE49-F238E27FC236}">
                <a16:creationId xmlns:a16="http://schemas.microsoft.com/office/drawing/2014/main" id="{E31F3E18-5DA2-D456-7137-C338685115A6}"/>
              </a:ext>
            </a:extLst>
          </p:cNvPr>
          <p:cNvSpPr>
            <a:spLocks noGrp="1"/>
          </p:cNvSpPr>
          <p:nvPr>
            <p:ph type="title"/>
          </p:nvPr>
        </p:nvSpPr>
        <p:spPr>
          <a:xfrm>
            <a:off x="1198101" y="5744014"/>
            <a:ext cx="4487082" cy="624980"/>
          </a:xfrm>
        </p:spPr>
        <p:txBody>
          <a:bodyPr>
            <a:noAutofit/>
          </a:bodyPr>
          <a:lstStyle/>
          <a:p>
            <a:br>
              <a:rPr lang="en-US" altLang="ja-JP" sz="4000" dirty="0">
                <a:solidFill>
                  <a:schemeClr val="tx1"/>
                </a:solidFill>
                <a:latin typeface="HGS明朝B" panose="02020800000000000000" pitchFamily="18" charset="-128"/>
                <a:ea typeface="HGS明朝B" panose="02020800000000000000" pitchFamily="18" charset="-128"/>
              </a:rPr>
            </a:br>
            <a:br>
              <a:rPr lang="en-US" altLang="ja-JP" sz="4000" dirty="0">
                <a:solidFill>
                  <a:schemeClr val="tx1"/>
                </a:solidFill>
                <a:latin typeface="HGS明朝B" panose="02020800000000000000" pitchFamily="18" charset="-128"/>
                <a:ea typeface="HGS明朝B" panose="02020800000000000000" pitchFamily="18" charset="-128"/>
              </a:rPr>
            </a:br>
            <a:r>
              <a:rPr lang="ja-JP" altLang="en-US" sz="2800" dirty="0">
                <a:solidFill>
                  <a:schemeClr val="tx1"/>
                </a:solidFill>
                <a:latin typeface="HGS明朝B" panose="02020800000000000000" pitchFamily="18" charset="-128"/>
                <a:ea typeface="HGS明朝B" panose="02020800000000000000" pitchFamily="18" charset="-128"/>
              </a:rPr>
              <a:t>ポール・ハリス</a:t>
            </a:r>
            <a:br>
              <a:rPr lang="en-US" altLang="ja-JP" sz="2000" dirty="0">
                <a:solidFill>
                  <a:schemeClr val="tx1"/>
                </a:solidFill>
                <a:latin typeface="HGS明朝B" panose="02020800000000000000" pitchFamily="18" charset="-128"/>
                <a:ea typeface="HGS明朝B" panose="02020800000000000000" pitchFamily="18" charset="-128"/>
              </a:rPr>
            </a:br>
            <a:r>
              <a:rPr lang="ja-JP" altLang="en-US" sz="2000" dirty="0">
                <a:solidFill>
                  <a:schemeClr val="tx1"/>
                </a:solidFill>
                <a:latin typeface="HGS明朝B" panose="02020800000000000000" pitchFamily="18" charset="-128"/>
                <a:ea typeface="HGS明朝B" panose="02020800000000000000" pitchFamily="18" charset="-128"/>
              </a:rPr>
              <a:t>ロータリー創設者</a:t>
            </a:r>
            <a:br>
              <a:rPr lang="en-US" altLang="ja-JP" sz="2000" dirty="0">
                <a:solidFill>
                  <a:schemeClr val="tx1"/>
                </a:solidFill>
                <a:latin typeface="HGS明朝B" panose="02020800000000000000" pitchFamily="18" charset="-128"/>
                <a:ea typeface="HGS明朝B" panose="02020800000000000000" pitchFamily="18" charset="-128"/>
              </a:rPr>
            </a:br>
            <a:r>
              <a:rPr lang="ja-JP" altLang="en-US" sz="2400" dirty="0">
                <a:solidFill>
                  <a:schemeClr val="tx1"/>
                </a:solidFill>
                <a:latin typeface="HGS明朝B" panose="02020800000000000000" pitchFamily="18" charset="-128"/>
                <a:ea typeface="HGS明朝B" panose="02020800000000000000" pitchFamily="18" charset="-128"/>
              </a:rPr>
              <a:t>　　　　　</a:t>
            </a:r>
            <a:r>
              <a:rPr lang="en-US" altLang="ja-JP" sz="2000" dirty="0">
                <a:solidFill>
                  <a:schemeClr val="tx1"/>
                </a:solidFill>
                <a:latin typeface="HGS明朝B" panose="02020800000000000000" pitchFamily="18" charset="-128"/>
                <a:ea typeface="HGS明朝B" panose="02020800000000000000" pitchFamily="18" charset="-128"/>
              </a:rPr>
              <a:t>1935</a:t>
            </a:r>
            <a:r>
              <a:rPr lang="ja-JP" altLang="en-US" sz="2000" dirty="0">
                <a:solidFill>
                  <a:schemeClr val="tx1"/>
                </a:solidFill>
                <a:latin typeface="HGS明朝B" panose="02020800000000000000" pitchFamily="18" charset="-128"/>
                <a:ea typeface="HGS明朝B" panose="02020800000000000000" pitchFamily="18" charset="-128"/>
              </a:rPr>
              <a:t>年</a:t>
            </a:r>
            <a:endParaRPr lang="ja-JP" altLang="en-US" dirty="0">
              <a:solidFill>
                <a:schemeClr val="tx1"/>
              </a:solidFill>
              <a:latin typeface="HGS明朝B" panose="02020800000000000000" pitchFamily="18" charset="-128"/>
              <a:ea typeface="HGS明朝B" panose="02020800000000000000" pitchFamily="18" charset="-128"/>
            </a:endParaRPr>
          </a:p>
        </p:txBody>
      </p:sp>
      <p:pic>
        <p:nvPicPr>
          <p:cNvPr id="11" name="図 10">
            <a:extLst>
              <a:ext uri="{FF2B5EF4-FFF2-40B4-BE49-F238E27FC236}">
                <a16:creationId xmlns:a16="http://schemas.microsoft.com/office/drawing/2014/main" id="{4065660B-BEA9-B9D9-AD6E-EAE0E5B67278}"/>
              </a:ext>
            </a:extLst>
          </p:cNvPr>
          <p:cNvPicPr>
            <a:picLocks noChangeAspect="1"/>
          </p:cNvPicPr>
          <p:nvPr/>
        </p:nvPicPr>
        <p:blipFill>
          <a:blip r:embed="rId2"/>
          <a:stretch>
            <a:fillRect/>
          </a:stretch>
        </p:blipFill>
        <p:spPr>
          <a:xfrm>
            <a:off x="5974313" y="-81809"/>
            <a:ext cx="6048059" cy="7029681"/>
          </a:xfrm>
          <a:prstGeom prst="rect">
            <a:avLst/>
          </a:prstGeom>
        </p:spPr>
      </p:pic>
    </p:spTree>
    <p:extLst>
      <p:ext uri="{BB962C8B-B14F-4D97-AF65-F5344CB8AC3E}">
        <p14:creationId xmlns:p14="http://schemas.microsoft.com/office/powerpoint/2010/main" val="372458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ECD15A3-D882-4A64-A777-EEA01D9A6F12}"/>
              </a:ext>
            </a:extLst>
          </p:cNvPr>
          <p:cNvSpPr>
            <a:spLocks noGrp="1"/>
          </p:cNvSpPr>
          <p:nvPr>
            <p:ph idx="1"/>
          </p:nvPr>
        </p:nvSpPr>
        <p:spPr>
          <a:xfrm>
            <a:off x="1055440" y="1052736"/>
            <a:ext cx="10369152" cy="4968552"/>
          </a:xfrm>
        </p:spPr>
        <p:txBody>
          <a:bodyPr>
            <a:normAutofit/>
          </a:bodyPr>
          <a:lstStyle/>
          <a:p>
            <a:pPr marL="0" indent="0">
              <a:buNone/>
            </a:pPr>
            <a:r>
              <a:rPr lang="en-US" altLang="ja-JP" sz="2800" dirty="0">
                <a:latin typeface="HGP明朝B" panose="02020800000000000000" pitchFamily="18" charset="-128"/>
                <a:ea typeface="HGP明朝B" panose="02020800000000000000" pitchFamily="18" charset="-128"/>
              </a:rPr>
              <a:t>100</a:t>
            </a:r>
            <a:r>
              <a:rPr lang="ja-JP" altLang="en-US" sz="2800" dirty="0">
                <a:latin typeface="HGP明朝B" panose="02020800000000000000" pitchFamily="18" charset="-128"/>
                <a:ea typeface="HGP明朝B" panose="02020800000000000000" pitchFamily="18" charset="-128"/>
              </a:rPr>
              <a:t>年以上にわたり、私たちはロータリーの価値観と伝統をあらわす</a:t>
            </a:r>
            <a:endParaRPr lang="en-US" altLang="ja-JP" sz="2800" dirty="0">
              <a:latin typeface="HGP明朝B" panose="02020800000000000000" pitchFamily="18" charset="-128"/>
              <a:ea typeface="HGP明朝B" panose="02020800000000000000" pitchFamily="18" charset="-128"/>
            </a:endParaRPr>
          </a:p>
          <a:p>
            <a:pPr marL="0" indent="0">
              <a:buNone/>
            </a:pPr>
            <a:r>
              <a:rPr lang="ja-JP" altLang="en-US" sz="2800" dirty="0">
                <a:latin typeface="HGP明朝B" panose="02020800000000000000" pitchFamily="18" charset="-128"/>
                <a:ea typeface="HGP明朝B" panose="02020800000000000000" pitchFamily="18" charset="-128"/>
              </a:rPr>
              <a:t>基本理念にしたがって行動してきました。</a:t>
            </a:r>
            <a:endParaRPr lang="en-US" altLang="ja-JP" sz="2800" dirty="0">
              <a:latin typeface="HGP明朝B" panose="02020800000000000000" pitchFamily="18" charset="-128"/>
              <a:ea typeface="HGP明朝B" panose="02020800000000000000" pitchFamily="18" charset="-128"/>
            </a:endParaRPr>
          </a:p>
          <a:p>
            <a:pPr marL="0" indent="0">
              <a:buNone/>
            </a:pPr>
            <a:r>
              <a:rPr lang="ja-JP" altLang="en-US" sz="2800" dirty="0">
                <a:latin typeface="HGP明朝B" panose="02020800000000000000" pitchFamily="18" charset="-128"/>
                <a:ea typeface="HGP明朝B" panose="02020800000000000000" pitchFamily="18" charset="-128"/>
              </a:rPr>
              <a:t>「四つのテスト」　「ロータリーの目的」　「五大奉仕」　は、</a:t>
            </a:r>
            <a:endParaRPr lang="en-US" altLang="ja-JP" sz="2800" dirty="0">
              <a:latin typeface="HGP明朝B" panose="02020800000000000000" pitchFamily="18" charset="-128"/>
              <a:ea typeface="HGP明朝B" panose="02020800000000000000" pitchFamily="18" charset="-128"/>
            </a:endParaRPr>
          </a:p>
          <a:p>
            <a:pPr marL="0" indent="0">
              <a:buNone/>
            </a:pPr>
            <a:r>
              <a:rPr lang="ja-JP" altLang="en-US" sz="2800" dirty="0">
                <a:latin typeface="HGP明朝B" panose="02020800000000000000" pitchFamily="18" charset="-128"/>
                <a:ea typeface="HGP明朝B" panose="02020800000000000000" pitchFamily="18" charset="-128"/>
              </a:rPr>
              <a:t>親睦・高潔性・多様性・奉仕・リーダーシップという、</a:t>
            </a:r>
            <a:endParaRPr lang="en-US" altLang="ja-JP" sz="2800" dirty="0">
              <a:latin typeface="HGP明朝B" panose="02020800000000000000" pitchFamily="18" charset="-128"/>
              <a:ea typeface="HGP明朝B" panose="02020800000000000000" pitchFamily="18" charset="-128"/>
            </a:endParaRPr>
          </a:p>
          <a:p>
            <a:pPr marL="0" indent="0">
              <a:buNone/>
            </a:pPr>
            <a:r>
              <a:rPr lang="ja-JP" altLang="en-US" sz="2800" dirty="0">
                <a:latin typeface="HGP明朝B" panose="02020800000000000000" pitchFamily="18" charset="-128"/>
                <a:ea typeface="HGP明朝B" panose="02020800000000000000" pitchFamily="18" charset="-128"/>
              </a:rPr>
              <a:t>私たちの中核的価値観をあらわしています。</a:t>
            </a:r>
            <a:endParaRPr lang="en-US" altLang="ja-JP" sz="2800" dirty="0">
              <a:latin typeface="HGP明朝B" panose="02020800000000000000" pitchFamily="18" charset="-128"/>
              <a:ea typeface="HGP明朝B" panose="02020800000000000000" pitchFamily="18" charset="-128"/>
            </a:endParaRPr>
          </a:p>
          <a:p>
            <a:pPr marL="0" indent="0">
              <a:buNone/>
            </a:pPr>
            <a:r>
              <a:rPr lang="ja-JP" altLang="en-US" sz="2800" dirty="0">
                <a:latin typeface="HGP明朝B" panose="02020800000000000000" pitchFamily="18" charset="-128"/>
                <a:ea typeface="HGP明朝B" panose="02020800000000000000" pitchFamily="18" charset="-128"/>
              </a:rPr>
              <a:t>ロータリーの基本理念は、ロータリアン共通の目的や指針として、</a:t>
            </a:r>
            <a:endParaRPr lang="en-US" altLang="ja-JP" sz="2800" dirty="0">
              <a:latin typeface="HGP明朝B" panose="02020800000000000000" pitchFamily="18" charset="-128"/>
              <a:ea typeface="HGP明朝B" panose="02020800000000000000" pitchFamily="18" charset="-128"/>
            </a:endParaRPr>
          </a:p>
          <a:p>
            <a:pPr marL="0" indent="0">
              <a:buNone/>
            </a:pPr>
            <a:r>
              <a:rPr lang="ja-JP" altLang="en-US" sz="2800" dirty="0">
                <a:latin typeface="HGP明朝B" panose="02020800000000000000" pitchFamily="18" charset="-128"/>
                <a:ea typeface="HGP明朝B" panose="02020800000000000000" pitchFamily="18" charset="-128"/>
              </a:rPr>
              <a:t>長い年月をかけて形づくられたものです。世界中のロータリアンが</a:t>
            </a:r>
            <a:endParaRPr lang="en-US" altLang="ja-JP" sz="2800" dirty="0">
              <a:latin typeface="HGP明朝B" panose="02020800000000000000" pitchFamily="18" charset="-128"/>
              <a:ea typeface="HGP明朝B" panose="02020800000000000000" pitchFamily="18" charset="-128"/>
            </a:endParaRPr>
          </a:p>
          <a:p>
            <a:pPr marL="0" indent="0">
              <a:buNone/>
            </a:pPr>
            <a:r>
              <a:rPr lang="ja-JP" altLang="en-US" sz="2800" dirty="0">
                <a:latin typeface="HGP明朝B" panose="02020800000000000000" pitchFamily="18" charset="-128"/>
                <a:ea typeface="HGP明朝B" panose="02020800000000000000" pitchFamily="18" charset="-128"/>
              </a:rPr>
              <a:t>これらの理念を大切にしているのです。</a:t>
            </a:r>
          </a:p>
        </p:txBody>
      </p:sp>
    </p:spTree>
    <p:extLst>
      <p:ext uri="{BB962C8B-B14F-4D97-AF65-F5344CB8AC3E}">
        <p14:creationId xmlns:p14="http://schemas.microsoft.com/office/powerpoint/2010/main" val="187516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2B3AA26-0390-45EF-B032-38AAF6F04AA8}"/>
              </a:ext>
            </a:extLst>
          </p:cNvPr>
          <p:cNvSpPr/>
          <p:nvPr/>
        </p:nvSpPr>
        <p:spPr>
          <a:xfrm>
            <a:off x="3138948" y="2847474"/>
            <a:ext cx="5914103" cy="1163052"/>
          </a:xfrm>
          <a:prstGeom prst="rect">
            <a:avLst/>
          </a:prstGeom>
          <a:solidFill>
            <a:srgbClr val="000099"/>
          </a:solidFill>
          <a:ln w="22225" cmpd="dbl">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「志 と 誇 り」</a:t>
            </a:r>
          </a:p>
        </p:txBody>
      </p:sp>
    </p:spTree>
    <p:extLst>
      <p:ext uri="{BB962C8B-B14F-4D97-AF65-F5344CB8AC3E}">
        <p14:creationId xmlns:p14="http://schemas.microsoft.com/office/powerpoint/2010/main" val="3466519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a:extLst>
            <a:ext uri="{FF2B5EF4-FFF2-40B4-BE49-F238E27FC236}">
              <a16:creationId xmlns:a16="http://schemas.microsoft.com/office/drawing/2014/main" id="{5CD72A2B-A67C-B4A2-9966-A97A709FD05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F0E6EE8-F46C-4DD3-C786-950AA0ACE738}"/>
              </a:ext>
            </a:extLst>
          </p:cNvPr>
          <p:cNvSpPr/>
          <p:nvPr/>
        </p:nvSpPr>
        <p:spPr>
          <a:xfrm>
            <a:off x="1719072" y="2243649"/>
            <a:ext cx="8973312" cy="2370702"/>
          </a:xfrm>
          <a:prstGeom prst="rect">
            <a:avLst/>
          </a:prstGeom>
          <a:solidFill>
            <a:srgbClr val="000099"/>
          </a:solidFill>
          <a:ln w="22225" cmpd="dbl">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４５年前</a:t>
            </a:r>
            <a:endParaRPr kumimoji="1" lang="en-US" altLang="ja-JP" sz="7200" b="1"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FFFF00"/>
                </a:solidFill>
                <a:effectLst/>
                <a:uLnTx/>
                <a:uFillTx/>
                <a:latin typeface="HGP明朝B" panose="02020800000000000000" pitchFamily="18" charset="-128"/>
                <a:ea typeface="HGP明朝B" panose="02020800000000000000" pitchFamily="18" charset="-128"/>
                <a:cs typeface="+mn-cs"/>
              </a:rPr>
              <a:t>「中村靖治の入会式」</a:t>
            </a:r>
          </a:p>
        </p:txBody>
      </p:sp>
    </p:spTree>
    <p:extLst>
      <p:ext uri="{BB962C8B-B14F-4D97-AF65-F5344CB8AC3E}">
        <p14:creationId xmlns:p14="http://schemas.microsoft.com/office/powerpoint/2010/main" val="1399790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65F630-BF6F-B264-1868-6528F8900D5B}"/>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4D0BB2B8-30A6-F9A2-A20D-8EB68FEDC80A}"/>
              </a:ext>
            </a:extLst>
          </p:cNvPr>
          <p:cNvSpPr>
            <a:spLocks noGrp="1"/>
          </p:cNvSpPr>
          <p:nvPr>
            <p:ph type="subTitle" idx="1"/>
          </p:nvPr>
        </p:nvSpPr>
        <p:spPr/>
        <p:txBody>
          <a:bodyPr/>
          <a:lstStyle/>
          <a:p>
            <a:endParaRPr kumimoji="1" lang="ja-JP" altLang="en-US"/>
          </a:p>
        </p:txBody>
      </p:sp>
      <p:pic>
        <p:nvPicPr>
          <p:cNvPr id="4" name="図 3">
            <a:extLst>
              <a:ext uri="{FF2B5EF4-FFF2-40B4-BE49-F238E27FC236}">
                <a16:creationId xmlns:a16="http://schemas.microsoft.com/office/drawing/2014/main" id="{69C05975-5A81-4CF9-C6E4-F053CF23CE44}"/>
              </a:ext>
            </a:extLst>
          </p:cNvPr>
          <p:cNvPicPr>
            <a:picLocks noChangeAspect="1"/>
          </p:cNvPicPr>
          <p:nvPr/>
        </p:nvPicPr>
        <p:blipFill>
          <a:blip r:embed="rId2"/>
          <a:stretch>
            <a:fillRect/>
          </a:stretch>
        </p:blipFill>
        <p:spPr>
          <a:xfrm>
            <a:off x="0" y="0"/>
            <a:ext cx="12233188" cy="6858000"/>
          </a:xfrm>
          <a:prstGeom prst="rect">
            <a:avLst/>
          </a:prstGeom>
        </p:spPr>
      </p:pic>
    </p:spTree>
    <p:extLst>
      <p:ext uri="{BB962C8B-B14F-4D97-AF65-F5344CB8AC3E}">
        <p14:creationId xmlns:p14="http://schemas.microsoft.com/office/powerpoint/2010/main" val="214344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6A0403-D948-09FC-57C6-EEE2E7B9106F}"/>
              </a:ext>
            </a:extLst>
          </p:cNvPr>
          <p:cNvSpPr txBox="1"/>
          <p:nvPr/>
        </p:nvSpPr>
        <p:spPr>
          <a:xfrm>
            <a:off x="433387" y="841445"/>
            <a:ext cx="11325225" cy="550920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　</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ロータリーの</a:t>
            </a:r>
            <a:r>
              <a:rPr lang="ja-JP" altLang="en-US" sz="3600" kern="100" dirty="0">
                <a:solidFill>
                  <a:srgbClr val="FFFFFF"/>
                </a:solidFill>
                <a:latin typeface="HGP明朝E" panose="02020800000000000000" pitchFamily="18" charset="-128"/>
                <a:ea typeface="HGP明朝E" panose="02020800000000000000" pitchFamily="18" charset="-128"/>
                <a:cs typeface="Times New Roman" panose="02020603050405020304" pitchFamily="18" charset="0"/>
              </a:rPr>
              <a:t>歴史、思想、倫理</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についての見識を</a:t>
            </a:r>
            <a:endParaRPr kumimoji="1" lang="en-US"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3600" kern="100" dirty="0">
                <a:solidFill>
                  <a:srgbClr val="FFFFFF"/>
                </a:solidFill>
                <a:latin typeface="HGP明朝E" panose="02020800000000000000" pitchFamily="18" charset="-128"/>
                <a:ea typeface="HGP明朝E" panose="02020800000000000000" pitchFamily="18" charset="-128"/>
                <a:cs typeface="Times New Roman" panose="02020603050405020304" pitchFamily="18" charset="0"/>
              </a:rPr>
              <a:t>　　 </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持つ者であること</a:t>
            </a:r>
            <a:endParaRPr kumimoji="1" lang="en-US"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　</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ロータリーの現在の立ち位置についての</a:t>
            </a:r>
            <a:endParaRPr kumimoji="1" lang="en-US"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3600" kern="100" dirty="0">
                <a:solidFill>
                  <a:srgbClr val="FFFFFF"/>
                </a:solidFill>
                <a:latin typeface="HGP明朝E" panose="02020800000000000000" pitchFamily="18" charset="-128"/>
                <a:ea typeface="HGP明朝E" panose="02020800000000000000" pitchFamily="18" charset="-128"/>
                <a:cs typeface="Times New Roman" panose="02020603050405020304" pitchFamily="18" charset="0"/>
              </a:rPr>
              <a:t>　　 </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広範な視野を持つ者であること</a:t>
            </a:r>
            <a:endParaRPr kumimoji="1" lang="en-US"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　</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ロータリーが</a:t>
            </a:r>
            <a:r>
              <a:rPr kumimoji="1" lang="ja-JP" altLang="en-US"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将来、</a:t>
            </a:r>
            <a:r>
              <a:rPr lang="ja-JP" altLang="en-US" sz="3600" kern="100" dirty="0">
                <a:solidFill>
                  <a:srgbClr val="FFFFFF"/>
                </a:solidFill>
                <a:latin typeface="HGP明朝E" panose="02020800000000000000" pitchFamily="18" charset="-128"/>
                <a:ea typeface="HGP明朝E" panose="02020800000000000000" pitchFamily="18" charset="-128"/>
                <a:cs typeface="Times New Roman" panose="02020603050405020304" pitchFamily="18" charset="0"/>
              </a:rPr>
              <a:t>成し得る</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ことについての</a:t>
            </a:r>
            <a:endParaRPr kumimoji="1" lang="en-US"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3600" kern="100" dirty="0">
                <a:solidFill>
                  <a:srgbClr val="FFFFFF"/>
                </a:solidFill>
                <a:latin typeface="HGP明朝E" panose="02020800000000000000" pitchFamily="18" charset="-128"/>
                <a:ea typeface="HGP明朝E" panose="02020800000000000000" pitchFamily="18" charset="-128"/>
                <a:cs typeface="Times New Roman" panose="02020603050405020304" pitchFamily="18" charset="0"/>
              </a:rPr>
              <a:t>　　 </a:t>
            </a:r>
            <a:r>
              <a:rPr kumimoji="1" lang="ja-JP" altLang="ja-JP" sz="36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ビジョンを持つ者であること</a:t>
            </a:r>
          </a:p>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kern="100" dirty="0">
                <a:solidFill>
                  <a:srgbClr val="FFFFFF"/>
                </a:solidFill>
                <a:latin typeface="HGP明朝E" panose="02020800000000000000" pitchFamily="18" charset="-128"/>
                <a:ea typeface="HGP明朝E" panose="02020800000000000000" pitchFamily="18" charset="-128"/>
                <a:cs typeface="Times New Roman" panose="02020603050405020304" pitchFamily="18" charset="0"/>
              </a:rPr>
              <a:t>　　　　　　　　　　　　　　　　　　　　　　　　　　　　　　　　　　　　　</a:t>
            </a:r>
            <a:r>
              <a:rPr kumimoji="1" lang="en-US" altLang="ja-JP" sz="24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 </a:t>
            </a:r>
            <a:r>
              <a:rPr kumimoji="1" lang="en-US" altLang="ja-JP" sz="40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rPr>
              <a:t>By David Linett</a:t>
            </a:r>
            <a:endParaRPr kumimoji="1" lang="ja-JP" altLang="ja-JP" sz="4800" b="0" i="0" u="none" strike="noStrike" kern="100" cap="none" spc="0" normalizeH="0" baseline="0" noProof="0" dirty="0">
              <a:ln>
                <a:noFill/>
              </a:ln>
              <a:solidFill>
                <a:srgbClr val="FFFFFF"/>
              </a:solidFill>
              <a:effectLst/>
              <a:uLnTx/>
              <a:uFillTx/>
              <a:latin typeface="HGP明朝E" panose="02020800000000000000" pitchFamily="18" charset="-128"/>
              <a:ea typeface="HGP明朝E"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2647870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オンライン メディア 2" title="中村靖治パストガバナーの入会ナレーション">
            <a:hlinkClick r:id="" action="ppaction://media"/>
            <a:extLst>
              <a:ext uri="{FF2B5EF4-FFF2-40B4-BE49-F238E27FC236}">
                <a16:creationId xmlns:a16="http://schemas.microsoft.com/office/drawing/2014/main" id="{AABEAAFD-CF69-63F6-46FA-471853C7082D}"/>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9090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C4BA1A7-1F95-4449-A771-432ED1FED3AE}"/>
              </a:ext>
            </a:extLst>
          </p:cNvPr>
          <p:cNvSpPr>
            <a:spLocks noGrp="1"/>
          </p:cNvSpPr>
          <p:nvPr>
            <p:ph type="title"/>
          </p:nvPr>
        </p:nvSpPr>
        <p:spPr>
          <a:xfrm>
            <a:off x="1299927" y="4464724"/>
            <a:ext cx="9199596" cy="1065894"/>
          </a:xfrm>
          <a:scene3d>
            <a:camera prst="orthographicFront"/>
            <a:lightRig rig="threePt" dir="t"/>
          </a:scene3d>
          <a:sp3d>
            <a:bevelT w="127000"/>
            <a:bevelB w="127000"/>
          </a:sp3d>
        </p:spPr>
        <p:txBody>
          <a:bodyPr/>
          <a:lstStyle/>
          <a:p>
            <a:r>
              <a:rPr lang="ja-JP" altLang="en-US" dirty="0">
                <a:solidFill>
                  <a:schemeClr val="bg1"/>
                </a:solidFill>
                <a:latin typeface="HGP明朝B" panose="02020800000000000000" pitchFamily="18" charset="-128"/>
                <a:ea typeface="HGP明朝B" panose="02020800000000000000" pitchFamily="18" charset="-128"/>
              </a:rPr>
              <a:t>　　　　ご清聴ありがとうございました</a:t>
            </a:r>
          </a:p>
        </p:txBody>
      </p:sp>
      <p:pic>
        <p:nvPicPr>
          <p:cNvPr id="6" name="図 5">
            <a:extLst>
              <a:ext uri="{FF2B5EF4-FFF2-40B4-BE49-F238E27FC236}">
                <a16:creationId xmlns:a16="http://schemas.microsoft.com/office/drawing/2014/main" id="{F507C055-2235-4982-8D99-CFF9443659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134408" y="1535400"/>
            <a:ext cx="3530637" cy="2519261"/>
          </a:xfrm>
          <a:prstGeom prst="rect">
            <a:avLst/>
          </a:prstGeom>
          <a:solidFill>
            <a:srgbClr val="0000CC"/>
          </a:solidFill>
          <a:effectLst>
            <a:glow rad="127000">
              <a:schemeClr val="bg1"/>
            </a:glow>
          </a:effectLst>
        </p:spPr>
      </p:pic>
    </p:spTree>
    <p:extLst>
      <p:ext uri="{BB962C8B-B14F-4D97-AF65-F5344CB8AC3E}">
        <p14:creationId xmlns:p14="http://schemas.microsoft.com/office/powerpoint/2010/main" val="25338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正方形/長方形 1"/>
          <p:cNvSpPr/>
          <p:nvPr/>
        </p:nvSpPr>
        <p:spPr>
          <a:xfrm>
            <a:off x="1975045" y="868760"/>
            <a:ext cx="8603859" cy="5917004"/>
          </a:xfrm>
          <a:prstGeom prst="rect">
            <a:avLst/>
          </a:prstGeom>
        </p:spPr>
        <p:txBody>
          <a:bodyPr wrap="square">
            <a:spAutoFit/>
          </a:bodyPr>
          <a:lstStyle/>
          <a:p>
            <a:r>
              <a:rPr lang="ja-JP" altLang="en-US"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ファシリテーターは参加者全員が</a:t>
            </a:r>
            <a:endParaRPr lang="en-US" altLang="ja-JP"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endParaRPr>
          </a:p>
          <a:p>
            <a:r>
              <a:rPr lang="ja-JP" altLang="en-US"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目標を達成するために</a:t>
            </a:r>
            <a:endParaRPr lang="en-US" altLang="ja-JP"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endParaRPr>
          </a:p>
          <a:p>
            <a:r>
              <a:rPr lang="ja-JP" altLang="en-US"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必要な環境を作り出し、</a:t>
            </a:r>
            <a:endParaRPr lang="en-US" altLang="ja-JP"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endParaRPr>
          </a:p>
          <a:p>
            <a:r>
              <a:rPr lang="ja-JP" altLang="en-US"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参加者が自ら考え、</a:t>
            </a:r>
            <a:endParaRPr lang="en-US" altLang="ja-JP"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endParaRPr>
          </a:p>
          <a:p>
            <a:r>
              <a:rPr lang="ja-JP" altLang="en-US"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行動することを支援することで</a:t>
            </a:r>
            <a:endParaRPr lang="en-US" altLang="ja-JP" sz="40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endParaRPr>
          </a:p>
          <a:p>
            <a:endParaRPr lang="en-US" altLang="ja-JP" sz="4000" u="sng"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endParaRPr>
          </a:p>
          <a:p>
            <a:r>
              <a:rPr lang="ja-JP" altLang="en-US" sz="4000" u="sng"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より効果的な</a:t>
            </a:r>
            <a:endParaRPr lang="en-US" altLang="ja-JP" sz="4000" u="sng"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endParaRPr>
          </a:p>
          <a:p>
            <a:r>
              <a:rPr lang="ja-JP" altLang="en-US" sz="4000" u="sng"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会議や活動を支援します。</a:t>
            </a:r>
            <a:endParaRPr lang="ja-JP" altLang="ja-JP" sz="4000" u="sng" kern="100" dirty="0">
              <a:latin typeface="HG明朝E" panose="02020909000000000000" pitchFamily="17" charset="-128"/>
              <a:ea typeface="HG明朝E" panose="02020909000000000000" pitchFamily="17" charset="-128"/>
              <a:cs typeface="Times New Roman" panose="02020603050405020304" pitchFamily="18" charset="0"/>
            </a:endParaRPr>
          </a:p>
          <a:p>
            <a:pPr indent="457200"/>
            <a:r>
              <a:rPr lang="en-US" altLang="ja-JP" sz="4800" kern="100" dirty="0">
                <a:solidFill>
                  <a:srgbClr val="FFFFFF"/>
                </a:solidFill>
                <a:latin typeface="HG明朝E" panose="02020909000000000000" pitchFamily="17" charset="-128"/>
                <a:ea typeface="HG明朝E" panose="02020909000000000000" pitchFamily="17" charset="-128"/>
                <a:cs typeface="Times New Roman" panose="02020603050405020304" pitchFamily="18" charset="0"/>
              </a:rPr>
              <a:t> </a:t>
            </a:r>
            <a:endParaRPr lang="ja-JP" altLang="ja-JP" sz="4800" kern="100" dirty="0">
              <a:latin typeface="HG明朝E" panose="02020909000000000000" pitchFamily="17" charset="-128"/>
              <a:ea typeface="HG明朝E" panose="02020909000000000000" pitchFamily="17" charset="-128"/>
              <a:cs typeface="Times New Roman" panose="02020603050405020304" pitchFamily="18" charset="0"/>
            </a:endParaRPr>
          </a:p>
          <a:p>
            <a:endPar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660759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パーセル">
  <a:themeElements>
    <a:clrScheme name="パーセル">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パーセル">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パーセル">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オーシャン">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テーマ">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654311" id="{6C51CC59-FBA2-4883-BCD6-165D5D9B6E88}" vid="{72D9E44D-62D6-4BAA-96AA-295ED025D0DA}"/>
    </a:ext>
  </a:extLst>
</a:theme>
</file>

<file path=ppt/theme/theme6.xml><?xml version="1.0" encoding="utf-8"?>
<a:theme xmlns:a="http://schemas.openxmlformats.org/drawingml/2006/main" name="青色の原子デザインのテンプレート">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3">
          <a:schemeClr val="lt1"/>
        </a:lnRef>
        <a:fillRef idx="1">
          <a:schemeClr val="accent5"/>
        </a:fillRef>
        <a:effectRef idx="1">
          <a:schemeClr val="accent5"/>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Office_13757106_TF03460636.potx" id="{6516873D-6C8C-40C1-B44C-82647423E895}" vid="{58AB92DC-D495-42CF-9C41-0364D41044CD}"/>
    </a:ext>
  </a:ext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テーマ">
  <a:themeElements>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3367</TotalTime>
  <Words>4033</Words>
  <Application>Microsoft Office PowerPoint</Application>
  <PresentationFormat>ワイド画面</PresentationFormat>
  <Paragraphs>391</Paragraphs>
  <Slides>81</Slides>
  <Notes>24</Notes>
  <HiddenSlides>0</HiddenSlides>
  <MMClips>3</MMClips>
  <ScaleCrop>false</ScaleCrop>
  <HeadingPairs>
    <vt:vector size="8" baseType="variant">
      <vt:variant>
        <vt:lpstr>使用されているフォント</vt:lpstr>
      </vt:variant>
      <vt:variant>
        <vt:i4>29</vt:i4>
      </vt:variant>
      <vt:variant>
        <vt:lpstr>テーマ</vt:lpstr>
      </vt:variant>
      <vt:variant>
        <vt:i4>8</vt:i4>
      </vt:variant>
      <vt:variant>
        <vt:lpstr>埋め込まれた OLE サーバー</vt:lpstr>
      </vt:variant>
      <vt:variant>
        <vt:i4>2</vt:i4>
      </vt:variant>
      <vt:variant>
        <vt:lpstr>スライド タイトル</vt:lpstr>
      </vt:variant>
      <vt:variant>
        <vt:i4>81</vt:i4>
      </vt:variant>
    </vt:vector>
  </HeadingPairs>
  <TitlesOfParts>
    <vt:vector size="120" baseType="lpstr">
      <vt:lpstr>AR丸ゴシック体M</vt:lpstr>
      <vt:lpstr>BIZ UDP明朝 Medium</vt:lpstr>
      <vt:lpstr>Cantarell</vt:lpstr>
      <vt:lpstr>HGPｺﾞｼｯｸE</vt:lpstr>
      <vt:lpstr>HGP明朝B</vt:lpstr>
      <vt:lpstr>HGP明朝E</vt:lpstr>
      <vt:lpstr>HGS明朝B</vt:lpstr>
      <vt:lpstr>HGS明朝E</vt:lpstr>
      <vt:lpstr>HG明朝B</vt:lpstr>
      <vt:lpstr>HG明朝E</vt:lpstr>
      <vt:lpstr>Meiryo UI</vt:lpstr>
      <vt:lpstr>ＭＳ Ｐ明朝</vt:lpstr>
      <vt:lpstr>Meiryo</vt:lpstr>
      <vt:lpstr>Meiryo</vt:lpstr>
      <vt:lpstr>游ゴシック</vt:lpstr>
      <vt:lpstr>游ゴシック Light</vt:lpstr>
      <vt:lpstr>Yu Mincho Demibold</vt:lpstr>
      <vt:lpstr>Arial</vt:lpstr>
      <vt:lpstr>Arial Narrow</vt:lpstr>
      <vt:lpstr>Arial Rounded MT Bold</vt:lpstr>
      <vt:lpstr>Calibri</vt:lpstr>
      <vt:lpstr>Calibri Light</vt:lpstr>
      <vt:lpstr>Century</vt:lpstr>
      <vt:lpstr>Century Gothic</vt:lpstr>
      <vt:lpstr>Georgia</vt:lpstr>
      <vt:lpstr>Gill Sans MT</vt:lpstr>
      <vt:lpstr>Tahoma</vt:lpstr>
      <vt:lpstr>Times New Roman</vt:lpstr>
      <vt:lpstr>Wingdings</vt:lpstr>
      <vt:lpstr>Office テーマ</vt:lpstr>
      <vt:lpstr>デザインの設定</vt:lpstr>
      <vt:lpstr>パーセル</vt:lpstr>
      <vt:lpstr>オーシャン</vt:lpstr>
      <vt:lpstr>6_Office テーマ</vt:lpstr>
      <vt:lpstr>青色の原子デザインのテンプレート</vt:lpstr>
      <vt:lpstr>1_Office テーマ</vt:lpstr>
      <vt:lpstr>2_Office テーマ</vt:lpstr>
      <vt:lpstr>Acrobat Document</vt:lpstr>
      <vt:lpstr>Image</vt:lpstr>
      <vt:lpstr>FACILITATOR　</vt:lpstr>
      <vt:lpstr>PowerPoint プレゼンテーション</vt:lpstr>
      <vt:lpstr>ノウハウを越えて</vt:lpstr>
      <vt:lpstr>RLI創始者　David Linett氏の言葉    ロータリーは質の高い会員に恵まれています。 　すべてのロータリークラブは、 　傑出したリーダーシップを持つ会員に依存しています。  　しかしながら、 　毎年度のクラブ会長、幹事さんや、ほかの役員の交代は、 　クラブに大きなプレッシャーを掛けることになります。 　 　 　ロータリーリーダーシップ研究会・RLIの卓越した技能、   教育を通じて、私たちは、ロータリアンとしての 　リーダーシップの質を向上させることができるのです。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基本理念</vt:lpstr>
      <vt:lpstr>PowerPoint プレゼンテーション</vt:lpstr>
      <vt:lpstr>ハーバート・テーラーが 再建させた アルミニュウム会社の製品</vt:lpstr>
      <vt:lpstr>PowerPoint プレゼンテーション</vt:lpstr>
      <vt:lpstr>PowerPoint プレゼンテーション</vt:lpstr>
      <vt:lpstr>PowerPoint プレゼンテーション</vt:lpstr>
      <vt:lpstr>PowerPoint プレゼンテーション</vt:lpstr>
      <vt:lpstr>日本のロータリー史</vt:lpstr>
      <vt:lpstr>PowerPoint プレゼンテーション</vt:lpstr>
      <vt:lpstr>The Roots of Rotary</vt:lpstr>
      <vt:lpstr> 行政組織でも営利団体でもない 善意の団体が、（ロータリーが） </vt:lpstr>
      <vt:lpstr>PowerPoint プレゼンテーション</vt:lpstr>
      <vt:lpstr>PowerPoint プレゼンテーション</vt:lpstr>
      <vt:lpstr>　　　　</vt:lpstr>
      <vt:lpstr>　　　　</vt:lpstr>
      <vt:lpstr>　　　　</vt:lpstr>
      <vt:lpstr>商売に情けは無用商売と友情は両立しない</vt:lpstr>
      <vt:lpstr>シカゴ、小雪まじりの夜、シカゴ・イリノイ街１８にある マダム・ガリの店で食事をとりながら、ポールが シールにクラブ結成の構想を説明。</vt:lpstr>
      <vt:lpstr>その日の会合で 「一業種一人で親睦を深める会を作る」ことを趣旨とし、あらゆる職業の人を集めることが 決定された。</vt:lpstr>
      <vt:lpstr>２月２３日 会員は一業種一名で、実業人ではなく、法律家や医師、宗教家など、あらゆる職業人を集め、 親睦を深める会を作ろう ということが決定した。</vt:lpstr>
      <vt:lpstr>　　　　</vt:lpstr>
      <vt:lpstr>ロータリークラブの原点</vt:lpstr>
      <vt:lpstr>初代会長はシルベスター・シール</vt:lpstr>
      <vt:lpstr>　　　　</vt:lpstr>
      <vt:lpstr>　　　　</vt:lpstr>
      <vt:lpstr>　　　シカゴ・クラブの定款・細則 　　　　　　　　　　　　　　（1906年1月採択）</vt:lpstr>
      <vt:lpstr>シカゴロータリークラブの定款 　　　　　　第2条</vt:lpstr>
      <vt:lpstr>　　　　</vt:lpstr>
      <vt:lpstr>第５条の役員の任務に「統計係」</vt:lpstr>
      <vt:lpstr>初期のロータリー思考</vt:lpstr>
      <vt:lpstr>PowerPoint プレゼンテーション</vt:lpstr>
      <vt:lpstr>PowerPoint プレゼンテーション</vt:lpstr>
      <vt:lpstr>公衆トイレ設置運動</vt:lpstr>
      <vt:lpstr>PowerPoint プレゼンテーション</vt:lpstr>
      <vt:lpstr>PowerPoint プレゼンテーション</vt:lpstr>
      <vt:lpstr>PowerPoint プレゼンテーション</vt:lpstr>
      <vt:lpstr>Paul Parcy Harris</vt:lpstr>
      <vt:lpstr>ポール・ハリスの言葉</vt:lpstr>
      <vt:lpstr>　　田中作次元ＲＩ会長　　</vt:lpstr>
      <vt:lpstr>ロータリーは</vt:lpstr>
      <vt:lpstr>四つのテスト</vt:lpstr>
      <vt:lpstr>PowerPoint プレゼンテーション</vt:lpstr>
      <vt:lpstr>PowerPoint プレゼンテーション</vt:lpstr>
      <vt:lpstr>ガイ・ガンディカー ７つの親睦　　　　</vt:lpstr>
      <vt:lpstr>会員に対する ロータリークラブの義務と責任</vt:lpstr>
      <vt:lpstr>PowerPoint プレゼンテーション</vt:lpstr>
      <vt:lpstr>ロータリアンがめざすもの</vt:lpstr>
      <vt:lpstr>PowerPoint プレゼンテーション</vt:lpstr>
      <vt:lpstr>PowerPoint プレゼンテーション</vt:lpstr>
      <vt:lpstr>ロータリー財団の重点分野</vt:lpstr>
      <vt:lpstr>PowerPoint プレゼンテーション</vt:lpstr>
      <vt:lpstr>世界を変える行動人 People of Action</vt:lpstr>
      <vt:lpstr>中核的価値観 （ Core Values ）</vt:lpstr>
      <vt:lpstr>過去を敬い、未来を見据えながら、 あ 私たちは進化を遂げ、 あ ロータリー時代に即した組織と あ するだけでなく、 あ 繁栄することができます。</vt:lpstr>
      <vt:lpstr>PowerPoint プレゼンテーション</vt:lpstr>
      <vt:lpstr>2015年10月決定</vt:lpstr>
      <vt:lpstr>PowerPoint プレゼンテーション</vt:lpstr>
      <vt:lpstr>D E I</vt:lpstr>
      <vt:lpstr>PowerPoint プレゼンテーション</vt:lpstr>
      <vt:lpstr>D E I の行動規範</vt:lpstr>
      <vt:lpstr>　本日の出会いに感謝し 　　　皆様に贈る言葉</vt:lpstr>
      <vt:lpstr>　　　</vt:lpstr>
      <vt:lpstr>PowerPoint プレゼンテーション</vt:lpstr>
      <vt:lpstr>PowerPoint プレゼンテーション</vt:lpstr>
      <vt:lpstr>ロータリーのリーダーシップ</vt:lpstr>
      <vt:lpstr>  ポール・ハリス ロータリー創設者 　　　　　1935年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ボランティア ～自らの意思により参加する人、その活動～</dc:title>
  <dc:creator>中村 靖治</dc:creator>
  <cp:lastModifiedBy>MANABU YATSUNAMI</cp:lastModifiedBy>
  <cp:revision>94</cp:revision>
  <cp:lastPrinted>2025-03-14T04:51:43Z</cp:lastPrinted>
  <dcterms:created xsi:type="dcterms:W3CDTF">2021-05-18T23:26:07Z</dcterms:created>
  <dcterms:modified xsi:type="dcterms:W3CDTF">2025-03-18T05:16:42Z</dcterms:modified>
</cp:coreProperties>
</file>