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5" r:id="rId5"/>
    <p:sldId id="260" r:id="rId6"/>
    <p:sldId id="258" r:id="rId7"/>
    <p:sldId id="259" r:id="rId8"/>
    <p:sldId id="268" r:id="rId9"/>
    <p:sldId id="262" r:id="rId10"/>
    <p:sldId id="264" r:id="rId11"/>
    <p:sldId id="263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83F52-89EB-478A-B492-AEC69AC91B63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A389-5BFA-4ED3-BD6F-3C9F327E9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9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625"/>
              </a:spcBef>
            </a:pPr>
            <a:r>
              <a:rPr lang="ja-JP" altLang="en-US" sz="1200" b="1" i="0" dirty="0">
                <a:solidFill>
                  <a:srgbClr val="1A1A1A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地域課題とは</a:t>
            </a:r>
          </a:p>
          <a:p>
            <a:pPr algn="l">
              <a:lnSpc>
                <a:spcPts val="2250"/>
              </a:lnSpc>
              <a:spcBef>
                <a:spcPts val="1875"/>
              </a:spcBef>
            </a:pPr>
            <a:r>
              <a:rPr lang="ja-JP" altLang="en-US" sz="1200" b="0" i="0" dirty="0">
                <a:solidFill>
                  <a:srgbClr val="1A1A1A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地域課題とは、地域が抱える経済・社会・環境などの問題です。</a:t>
            </a:r>
          </a:p>
          <a:p>
            <a:pPr algn="l">
              <a:lnSpc>
                <a:spcPts val="2250"/>
              </a:lnSpc>
              <a:spcBef>
                <a:spcPts val="1875"/>
              </a:spcBef>
            </a:pPr>
            <a:r>
              <a:rPr lang="ja-JP" altLang="en-US" sz="1200" b="0" i="0" dirty="0">
                <a:solidFill>
                  <a:srgbClr val="1A1A1A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地域課題は、地域ごとに異なる特徴や要因を持ち、地域の活性化や持続的な発展を妨げる要因となっています。</a:t>
            </a:r>
          </a:p>
          <a:p>
            <a:pPr algn="l">
              <a:lnSpc>
                <a:spcPts val="2250"/>
              </a:lnSpc>
              <a:spcBef>
                <a:spcPts val="1875"/>
              </a:spcBef>
            </a:pPr>
            <a:r>
              <a:rPr lang="ja-JP" altLang="en-US" sz="1200" b="0" i="0" dirty="0">
                <a:solidFill>
                  <a:srgbClr val="1A1A1A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地域課題の解決には、地域の特性や課題を的確に把握し、効果的な対策を講じることが重要です。</a:t>
            </a:r>
          </a:p>
          <a:p>
            <a:pPr algn="l">
              <a:spcBef>
                <a:spcPts val="1875"/>
              </a:spcBef>
            </a:pPr>
            <a:r>
              <a:rPr lang="ja-JP" altLang="en-US" sz="1200" b="0" i="0" dirty="0">
                <a:solidFill>
                  <a:srgbClr val="1A1A1A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また、地域住民や企業、行政が連携して取り組むことで、より効果的な解決につながります。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A389-5BFA-4ED3-BD6F-3C9F327E9B0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9FE1AA-5F43-AAC7-D1FC-D6D7250E5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80977A-01D3-D06C-22D2-E2B83C5C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4CAB7-5532-BE99-A5F2-356AA131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FF58A8-EE10-DAA3-8B25-1AE1B45C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2DDBC-607B-4E43-90C0-423FBE0A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A364D-792A-F4FB-A7F7-39987F95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4FA969-AB6B-FE5B-C0D8-A7EAF2BF8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1BC6B9-6D60-FEF5-451B-2B637043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04A94-E4FD-60B0-BA2C-1F3C06AC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F7262-3054-DE67-B81C-91C88BFD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82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97DBD6-1C07-41C4-B35F-D93C31DAC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AC6340-6429-E9FD-A0E8-5C8CE1A0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47748F-21CE-0530-3F64-0D906B0F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538FB-7FF3-CBFC-E5D0-D004D106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0C2BE3-55C4-DBD9-A7FF-9DF54114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3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1A55E-7930-DA0D-D5D5-C970D2DB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4F750-53BC-EFC6-1F48-D192A832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C1C9A0-74BB-7232-68B3-3F9DB7CA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346CEA-564F-EA1E-FE19-C21B634B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3B88ED-C661-1C22-AD2B-D6454458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49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F91565-C4E3-AFB6-1938-33D1596D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8ABED7-9CAE-4375-BB2B-01D6F368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2F9EBB-4921-1248-DFEA-4A89168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B89CC-8AF2-5D1B-6753-9A4A261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D589B9-3BF3-37BA-7913-4965CA9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80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D9E3-076E-F841-B213-A384BB15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306E74-93DF-DB90-8FBD-6096983E5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BDA00E-864E-E6F5-4633-3AF95B50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75D5E3-5B82-BCB9-0A4C-67073158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0535C-5E7A-0C05-03BB-E845B7DE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D6A02F-14AA-15DA-BEBC-10D2FA38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6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38A5C9-8364-EABA-F895-E4F798B9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64CFD4-35A1-1F62-E4F2-E7FA7787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4941AD-B96E-6C9E-A7C3-27AAB4023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E8638E-FD60-4650-937D-32AF685F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DA8B1EF-8640-05D0-07D2-1DADDA465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6EACD92-1009-DA74-DEBC-86520951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CFB206-D352-7D90-45C9-FD316618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CD515D6-5466-20D4-2D6E-5E8234AD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2A3EFA-62D2-0A8F-697C-8AA1D75D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4741C4-3FCF-7C53-0977-B16B257C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E9BAF6-4DAD-513F-5BBA-7A30BDF5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E7CEF9-4E8A-7DA6-7F02-3A1139E9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4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169C2E-7679-65BF-658B-25EB2116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6FBC852-507E-5ABE-B576-FA1E1C21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4ADF9C-C14C-6C05-97A9-0E0B5BEF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F90CC-3460-0A5C-3C5E-42B6C3A8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D0846F-A86E-854C-178A-B9D78A54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BA82C9-9134-0F40-D275-28A5DC40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F379C5-5EC9-4FB6-FC42-8FDAC57C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5D860D-864C-70E2-2BF4-275C4A37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76FF2D-3EDC-62D0-DB6B-AD8657F8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32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DBBF9-D439-CE33-8E3A-94C62B82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7063BA-C0A0-A300-F5A2-800652B6C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6CC74B-185A-648F-F191-1B4068F2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FC0808-A20D-8990-36E1-778BA25B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09C4CB-6A92-4B48-5B51-1DA40907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78B52D-806A-6787-4CFC-0BCF39D9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52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8E4BD5-A962-4A3B-FDF0-0996B907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033236-526A-4CD4-6C16-6E9D32611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B33A29-6CC3-07CC-F2AC-62385EA43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37BF-6A2E-4C73-B8C0-64708FA359F6}" type="datetimeFigureOut">
              <a:rPr kumimoji="1" lang="ja-JP" altLang="en-US" smtClean="0"/>
              <a:t>2024/11/24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1586C-A1B5-1993-924D-005CCE171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504873-2560-3672-C9B3-CFB20A4E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7A25-E5E6-4ED9-8B83-324EE50764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41E3D2-4548-EB17-8F85-F55DAC1D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0" y="3557534"/>
            <a:ext cx="3665520" cy="30946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317084-E31C-F920-3B75-A0513B336E31}"/>
              </a:ext>
            </a:extLst>
          </p:cNvPr>
          <p:cNvSpPr txBox="1"/>
          <p:nvPr/>
        </p:nvSpPr>
        <p:spPr>
          <a:xfrm>
            <a:off x="770561" y="1508526"/>
            <a:ext cx="11794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ロータリーとして地域社会の課題を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いかに解決に導き奉仕につなげるか</a:t>
            </a:r>
          </a:p>
          <a:p>
            <a:endParaRPr kumimoji="1" lang="ja-JP" altLang="en-US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FD6F6B3-A38A-449D-AE7B-597AD74C3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9" y="280400"/>
            <a:ext cx="355732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82F1B-F955-4609-DBA6-6636EA4F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5856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389077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1FEF87-EE45-632A-4B74-133755EC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6" y="933748"/>
            <a:ext cx="11733088" cy="5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634F-7FFE-35A1-EB57-588C10CD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95D7E01-D4DB-6CF7-4907-67EADA0E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40" y="3557534"/>
            <a:ext cx="3665520" cy="30946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BAA687-75EC-8927-1FE9-38260FFC4877}"/>
              </a:ext>
            </a:extLst>
          </p:cNvPr>
          <p:cNvSpPr txBox="1"/>
          <p:nvPr/>
        </p:nvSpPr>
        <p:spPr>
          <a:xfrm>
            <a:off x="770561" y="1508526"/>
            <a:ext cx="11794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ロータリーとして地域社会の課題を</a:t>
            </a:r>
            <a:endParaRPr kumimoji="1" lang="en-US" altLang="ja-JP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いかに解決に導き奉仕につなげるか</a:t>
            </a:r>
          </a:p>
          <a:p>
            <a:endParaRPr kumimoji="1" lang="ja-JP" altLang="en-US" sz="4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88CB5A6-CB52-2C55-E0D8-DA2BFA46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9" y="280400"/>
            <a:ext cx="355732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0D0720-245E-2FF9-CFA2-9CE95FFCD1AE}"/>
              </a:ext>
            </a:extLst>
          </p:cNvPr>
          <p:cNvSpPr txBox="1"/>
          <p:nvPr/>
        </p:nvSpPr>
        <p:spPr>
          <a:xfrm>
            <a:off x="441789" y="237093"/>
            <a:ext cx="771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Panelist in Panel </a:t>
            </a:r>
            <a:r>
              <a:rPr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kumimoji="1"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iscussion</a:t>
            </a:r>
            <a:endParaRPr kumimoji="1" lang="ja-JP" altLang="en-US" sz="3200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B2FDC0-0E2E-8B6D-59D3-8451C84F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36"/>
          <a:stretch/>
        </p:blipFill>
        <p:spPr>
          <a:xfrm>
            <a:off x="515907" y="1219645"/>
            <a:ext cx="2002690" cy="174307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30B6303-695B-3CE6-2C35-3915866B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00" y="1638373"/>
            <a:ext cx="2248214" cy="9050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CB275DB-6290-0D45-1B52-D0077868D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9" y="1237620"/>
            <a:ext cx="2619375" cy="17430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E5F7413-8B3E-E1BC-F35D-2A3B8EF87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09" y="4778982"/>
            <a:ext cx="1600945" cy="165165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1D6ABE-C84D-4B4A-98BC-99AB57BB0677}"/>
              </a:ext>
            </a:extLst>
          </p:cNvPr>
          <p:cNvSpPr txBox="1"/>
          <p:nvPr/>
        </p:nvSpPr>
        <p:spPr>
          <a:xfrm>
            <a:off x="8720025" y="2382904"/>
            <a:ext cx="48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長崎青少年育成振興協議会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代表　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6B071B-489D-F34B-1C9A-E9D79742D5A1}"/>
              </a:ext>
            </a:extLst>
          </p:cNvPr>
          <p:cNvSpPr txBox="1"/>
          <p:nvPr/>
        </p:nvSpPr>
        <p:spPr>
          <a:xfrm>
            <a:off x="8720025" y="1798487"/>
            <a:ext cx="4879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下津浦 朱門 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FAB3CB-A80E-777F-11EF-A5F18DE58C55}"/>
              </a:ext>
            </a:extLst>
          </p:cNvPr>
          <p:cNvSpPr txBox="1"/>
          <p:nvPr/>
        </p:nvSpPr>
        <p:spPr>
          <a:xfrm>
            <a:off x="8806875" y="5507306"/>
            <a:ext cx="487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田村志朗（株式会社梓書院）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RID2700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福岡東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所属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AD16F8-B02F-4AAF-5C4D-6D7EEA0091CE}"/>
              </a:ext>
            </a:extLst>
          </p:cNvPr>
          <p:cNvGrpSpPr/>
          <p:nvPr/>
        </p:nvGrpSpPr>
        <p:grpSpPr>
          <a:xfrm>
            <a:off x="515907" y="4888663"/>
            <a:ext cx="4798118" cy="1743075"/>
            <a:chOff x="515907" y="3120513"/>
            <a:chExt cx="4798118" cy="174307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367FEBF-65DD-F0DE-FEB8-DFF0776D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0495" y="3267840"/>
              <a:ext cx="2543530" cy="1476581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06E2203-A2A1-8201-D414-49100EC80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2300" b="34336"/>
            <a:stretch/>
          </p:blipFill>
          <p:spPr>
            <a:xfrm>
              <a:off x="515907" y="3120513"/>
              <a:ext cx="2002690" cy="1743075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736C15F-12FC-ECA9-AB69-E35B611635BC}"/>
              </a:ext>
            </a:extLst>
          </p:cNvPr>
          <p:cNvGrpSpPr/>
          <p:nvPr/>
        </p:nvGrpSpPr>
        <p:grpSpPr>
          <a:xfrm>
            <a:off x="515907" y="3029235"/>
            <a:ext cx="4579012" cy="1743075"/>
            <a:chOff x="515907" y="5010345"/>
            <a:chExt cx="4579012" cy="174307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6B1F74A-2BFB-1026-E938-ACFA850D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8600" y="5468887"/>
              <a:ext cx="2286319" cy="971686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5B726D4-EF45-3CFD-1516-8DF28AA3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-1586" b="68222"/>
            <a:stretch/>
          </p:blipFill>
          <p:spPr>
            <a:xfrm>
              <a:off x="515907" y="5010345"/>
              <a:ext cx="2002690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56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A32271-B6DD-A392-D847-BD32FEB6C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7"/>
          <a:stretch/>
        </p:blipFill>
        <p:spPr>
          <a:xfrm>
            <a:off x="310418" y="2419059"/>
            <a:ext cx="4255783" cy="20198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D2649F-FA6B-D522-45AE-A3F945666368}"/>
              </a:ext>
            </a:extLst>
          </p:cNvPr>
          <p:cNvSpPr txBox="1"/>
          <p:nvPr/>
        </p:nvSpPr>
        <p:spPr>
          <a:xfrm>
            <a:off x="4761410" y="2531151"/>
            <a:ext cx="425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endParaRPr kumimoji="1" lang="ja-JP" altLang="en-US" sz="9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76FBE9-B588-0A7C-205D-EDA306A0D45B}"/>
              </a:ext>
            </a:extLst>
          </p:cNvPr>
          <p:cNvSpPr txBox="1"/>
          <p:nvPr/>
        </p:nvSpPr>
        <p:spPr>
          <a:xfrm>
            <a:off x="6198742" y="2808150"/>
            <a:ext cx="7485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地域課題の解決</a:t>
            </a:r>
          </a:p>
        </p:txBody>
      </p:sp>
    </p:spTree>
    <p:extLst>
      <p:ext uri="{BB962C8B-B14F-4D97-AF65-F5344CB8AC3E}">
        <p14:creationId xmlns:p14="http://schemas.microsoft.com/office/powerpoint/2010/main" val="392719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26E433B-9EEA-C5E6-7324-9DE576DF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825" y="1216171"/>
            <a:ext cx="915234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ロータリークラブは、「地域や世界をより良くする」ことを目的とした、職業や立場を超えて集まるボランティア団体です。</a:t>
            </a:r>
            <a:endParaRPr kumimoji="0" lang="en-US" altLang="ja-JP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地域の課題を解決するために、教育支援や防災活動、高齢者福祉、環境保護など、様々な取り組みを行っています。</a:t>
            </a:r>
            <a:endParaRPr kumimoji="0" lang="en-US" altLang="ja-JP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また国際交流や平和推進の活動も積極的に行い、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0" lang="ja-JP" altLang="en-US" sz="3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自らが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社会を豊かにする</a:t>
            </a:r>
            <a:r>
              <a:rPr kumimoji="0" lang="ja-JP" alt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0" lang="en-US" altLang="ja-JP" sz="3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 serve</a:t>
            </a:r>
            <a:r>
              <a:rPr kumimoji="0" lang="ja-JP" altLang="en-US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r>
              <a:rPr kumimoji="0" lang="ja-JP" altLang="ja-JP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という理念を実践しています。地域や人々のつながりを深めながら、共に未来を築いていくことを大切にしている団体です。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BFF7D59-B72C-4B88-84B1-DB1384D4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7"/>
          <a:stretch/>
        </p:blipFill>
        <p:spPr>
          <a:xfrm>
            <a:off x="9350348" y="0"/>
            <a:ext cx="2749184" cy="1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E30845-2D84-D9B6-04F1-FD41B5A8BE65}"/>
              </a:ext>
            </a:extLst>
          </p:cNvPr>
          <p:cNvSpPr txBox="1"/>
          <p:nvPr/>
        </p:nvSpPr>
        <p:spPr>
          <a:xfrm>
            <a:off x="825358" y="1056612"/>
            <a:ext cx="1072622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2625"/>
              </a:spcBef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地域課題とは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spcBef>
                <a:spcPts val="2625"/>
              </a:spcBef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地域課題とは、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地域が抱える経済・社会・環境などの問題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spcBef>
                <a:spcPts val="2625"/>
              </a:spcBef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地域課題は、地域ごとに異なる特徴や要因を持ち、地域の活性化や持続的な発展を妨げる要因となっています。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spcBef>
                <a:spcPts val="2625"/>
              </a:spcBef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地域課題の解決には、地域の特性や課題を的確に把握し、効果的な対策を講じることが重要です。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spcBef>
                <a:spcPts val="2625"/>
              </a:spcBef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また、地域住民や企業、行政、関連団体が連携して取り組むことで、より効果的な解決につながります。</a:t>
            </a:r>
          </a:p>
        </p:txBody>
      </p:sp>
    </p:spTree>
    <p:extLst>
      <p:ext uri="{BB962C8B-B14F-4D97-AF65-F5344CB8AC3E}">
        <p14:creationId xmlns:p14="http://schemas.microsoft.com/office/powerpoint/2010/main" val="17791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957A39-35B2-9D5F-84EE-86B268EC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49" r="64767" b="11606"/>
          <a:stretch/>
        </p:blipFill>
        <p:spPr>
          <a:xfrm>
            <a:off x="162522" y="1003159"/>
            <a:ext cx="5933478" cy="21998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9F544D-D54F-FCC6-DE69-3900D451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75" t="16908" r="31581" b="12011"/>
          <a:stretch/>
        </p:blipFill>
        <p:spPr>
          <a:xfrm>
            <a:off x="203618" y="3583845"/>
            <a:ext cx="5615297" cy="20698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FEE559-40AF-D971-02CF-F26F336F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104" t="12757" r="873" b="11201"/>
          <a:stretch/>
        </p:blipFill>
        <p:spPr>
          <a:xfrm>
            <a:off x="6967457" y="2249636"/>
            <a:ext cx="5224543" cy="2214281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28F7C9EC-56DF-11D5-6D10-7291ADA1B49C}"/>
              </a:ext>
            </a:extLst>
          </p:cNvPr>
          <p:cNvSpPr/>
          <p:nvPr/>
        </p:nvSpPr>
        <p:spPr>
          <a:xfrm>
            <a:off x="5600994" y="2445046"/>
            <a:ext cx="1366463" cy="1823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27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F76386E-66E8-EA58-2FA1-42EC89C5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2" y="-264763"/>
            <a:ext cx="11092118" cy="70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E3F3-C10A-8DEC-F211-F0D0CA418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56DD29-4CE7-DC0D-87C7-7E4DE2053D8E}"/>
              </a:ext>
            </a:extLst>
          </p:cNvPr>
          <p:cNvSpPr txBox="1"/>
          <p:nvPr/>
        </p:nvSpPr>
        <p:spPr>
          <a:xfrm>
            <a:off x="441789" y="237093"/>
            <a:ext cx="771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Panelist in Panel </a:t>
            </a:r>
            <a:r>
              <a:rPr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kumimoji="1" lang="en-US" altLang="ja-JP" sz="3200" i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iscussion</a:t>
            </a:r>
            <a:endParaRPr kumimoji="1" lang="ja-JP" altLang="en-US" sz="3200" i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F17E86-50E2-46ED-0383-A17E716D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36"/>
          <a:stretch/>
        </p:blipFill>
        <p:spPr>
          <a:xfrm>
            <a:off x="515907" y="1219645"/>
            <a:ext cx="2002690" cy="174307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F871A85-073A-DA29-5BDD-C7639A13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00" y="1638373"/>
            <a:ext cx="2248214" cy="9050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77AB0B7-8DEE-0711-E967-871A20FB6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9" y="1237620"/>
            <a:ext cx="2619375" cy="17430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81C3843-B584-3DFA-DC70-580C18592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09" y="4778982"/>
            <a:ext cx="1600945" cy="1651654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FCC2B3-BB7A-3035-7D5C-9FE09C844A3C}"/>
              </a:ext>
            </a:extLst>
          </p:cNvPr>
          <p:cNvSpPr txBox="1"/>
          <p:nvPr/>
        </p:nvSpPr>
        <p:spPr>
          <a:xfrm>
            <a:off x="8720025" y="2382904"/>
            <a:ext cx="48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長崎青少年育成振興協議会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代表　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8EC0A9-66DE-BDCB-A738-8F4C538991BC}"/>
              </a:ext>
            </a:extLst>
          </p:cNvPr>
          <p:cNvSpPr txBox="1"/>
          <p:nvPr/>
        </p:nvSpPr>
        <p:spPr>
          <a:xfrm>
            <a:off x="8720025" y="1798487"/>
            <a:ext cx="4879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下津浦 朱門 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B6EAF9-9831-2467-AAAE-1F6D51D3FC13}"/>
              </a:ext>
            </a:extLst>
          </p:cNvPr>
          <p:cNvSpPr txBox="1"/>
          <p:nvPr/>
        </p:nvSpPr>
        <p:spPr>
          <a:xfrm>
            <a:off x="8806875" y="5507306"/>
            <a:ext cx="487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コーディネーター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田村志朗（株式会社梓書院）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RID2700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福岡東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所属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4D7F58C-C814-94E8-59FD-0371E030AF9A}"/>
              </a:ext>
            </a:extLst>
          </p:cNvPr>
          <p:cNvGrpSpPr/>
          <p:nvPr/>
        </p:nvGrpSpPr>
        <p:grpSpPr>
          <a:xfrm>
            <a:off x="515907" y="4888663"/>
            <a:ext cx="4798118" cy="1743075"/>
            <a:chOff x="515907" y="3120513"/>
            <a:chExt cx="4798118" cy="174307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4C91E5D-76A8-A1BF-2724-98A2284DE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0495" y="3267840"/>
              <a:ext cx="2543530" cy="1476581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61CCED9-38D7-EFD2-C6F2-0D996892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2300" b="34336"/>
            <a:stretch/>
          </p:blipFill>
          <p:spPr>
            <a:xfrm>
              <a:off x="515907" y="3120513"/>
              <a:ext cx="2002690" cy="1743075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B5E86DE-DBC6-809E-DE32-73DF8E6523DA}"/>
              </a:ext>
            </a:extLst>
          </p:cNvPr>
          <p:cNvGrpSpPr/>
          <p:nvPr/>
        </p:nvGrpSpPr>
        <p:grpSpPr>
          <a:xfrm>
            <a:off x="515907" y="3029235"/>
            <a:ext cx="4579012" cy="1743075"/>
            <a:chOff x="515907" y="5010345"/>
            <a:chExt cx="4579012" cy="174307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9FC6501-BB1A-B916-19E5-F6B0BE01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8600" y="5468887"/>
              <a:ext cx="2286319" cy="971686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1ECCDE0-C6FE-60BC-6D08-0A1930179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-1586" b="68222"/>
            <a:stretch/>
          </p:blipFill>
          <p:spPr>
            <a:xfrm>
              <a:off x="515907" y="5010345"/>
              <a:ext cx="2002690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72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6A2649-B096-3A51-7959-0F373CD8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7" y="487947"/>
            <a:ext cx="11630346" cy="58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C5CFEBB54C0064597011B02FCB86B51" ma:contentTypeVersion="13" ma:contentTypeDescription="新しいドキュメントを作成します。" ma:contentTypeScope="" ma:versionID="7ebc1d804bdfc13bf65c96a78d8edad3">
  <xsd:schema xmlns:xsd="http://www.w3.org/2001/XMLSchema" xmlns:xs="http://www.w3.org/2001/XMLSchema" xmlns:p="http://schemas.microsoft.com/office/2006/metadata/properties" xmlns:ns2="fb05d1ce-6fb8-4cef-842c-1275b109688f" xmlns:ns3="be01f01f-0d02-4790-87ee-f8a16069f931" targetNamespace="http://schemas.microsoft.com/office/2006/metadata/properties" ma:root="true" ma:fieldsID="e4813cc0f4d4a65cd72769d4aeded311" ns2:_="" ns3:_="">
    <xsd:import namespace="fb05d1ce-6fb8-4cef-842c-1275b109688f"/>
    <xsd:import namespace="be01f01f-0d02-4790-87ee-f8a16069f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5d1ce-6fb8-4cef-842c-1275b109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9921e770-bc06-4906-8718-40b138f45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1f01f-0d02-4790-87ee-f8a16069f93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c8537-0ac5-412a-96f2-b95472b3e731}" ma:internalName="TaxCatchAll" ma:showField="CatchAllData" ma:web="be01f01f-0d02-4790-87ee-f8a16069f9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01f01f-0d02-4790-87ee-f8a16069f931" xsi:nil="true"/>
    <lcf76f155ced4ddcb4097134ff3c332f xmlns="fb05d1ce-6fb8-4cef-842c-1275b10968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3DC2FB-AAF2-49DB-AB9A-7495F654ADC5}"/>
</file>

<file path=customXml/itemProps2.xml><?xml version="1.0" encoding="utf-8"?>
<ds:datastoreItem xmlns:ds="http://schemas.openxmlformats.org/officeDocument/2006/customXml" ds:itemID="{853C3092-6631-427C-8658-9C9724D7FBBA}"/>
</file>

<file path=customXml/itemProps3.xml><?xml version="1.0" encoding="utf-8"?>
<ds:datastoreItem xmlns:ds="http://schemas.openxmlformats.org/officeDocument/2006/customXml" ds:itemID="{1C5D67A7-43BD-4A48-A2BA-6E0CECC8B27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419</Words>
  <Application>Microsoft Office PowerPoint</Application>
  <PresentationFormat>ワイド画面</PresentationFormat>
  <Paragraphs>35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BIZ UDPゴシック</vt:lpstr>
      <vt:lpstr>HGP創英角ｺﾞｼｯｸUB</vt:lpstr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志朗 田村</dc:creator>
  <cp:lastModifiedBy>志朗 田村</cp:lastModifiedBy>
  <cp:revision>12</cp:revision>
  <dcterms:created xsi:type="dcterms:W3CDTF">2024-11-23T16:23:25Z</dcterms:created>
  <dcterms:modified xsi:type="dcterms:W3CDTF">2024-11-24T02:19:32Z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0x0101008C5CFEBB54C0064597011B02FCB86B51</vt:lpwstr>
  </property>
</Properties>
</file>