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70" r:id="rId3"/>
    <p:sldId id="274" r:id="rId4"/>
    <p:sldId id="273" r:id="rId5"/>
    <p:sldId id="287" r:id="rId6"/>
    <p:sldId id="286" r:id="rId7"/>
    <p:sldId id="275" r:id="rId8"/>
    <p:sldId id="276" r:id="rId9"/>
    <p:sldId id="277" r:id="rId10"/>
    <p:sldId id="258" r:id="rId11"/>
    <p:sldId id="285" r:id="rId12"/>
    <p:sldId id="278" r:id="rId13"/>
    <p:sldId id="259" r:id="rId14"/>
    <p:sldId id="272" r:id="rId15"/>
    <p:sldId id="262" r:id="rId16"/>
    <p:sldId id="263" r:id="rId17"/>
    <p:sldId id="264" r:id="rId18"/>
    <p:sldId id="265" r:id="rId19"/>
    <p:sldId id="266" r:id="rId20"/>
    <p:sldId id="267" r:id="rId21"/>
    <p:sldId id="269" r:id="rId22"/>
    <p:sldId id="268" r:id="rId23"/>
    <p:sldId id="279" r:id="rId24"/>
    <p:sldId id="280" r:id="rId25"/>
    <p:sldId id="282" r:id="rId26"/>
    <p:sldId id="283" r:id="rId27"/>
    <p:sldId id="284" r:id="rId28"/>
    <p:sldId id="288" r:id="rId29"/>
    <p:sldId id="289" r:id="rId30"/>
    <p:sldId id="290" r:id="rId31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FFFF"/>
    <a:srgbClr val="00ADBB"/>
    <a:srgbClr val="F06624"/>
    <a:srgbClr val="2D2F45"/>
    <a:srgbClr val="006AB6"/>
    <a:srgbClr val="16478E"/>
    <a:srgbClr val="00A2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7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1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25172-DDED-4854-876A-F7DC53F2115A}" type="datetimeFigureOut">
              <a:rPr kumimoji="1" lang="ja-JP" altLang="en-US" smtClean="0"/>
              <a:t>2024/8/3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6"/>
            <a:ext cx="5445760" cy="3913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F472F-27F8-47A3-9E2C-43299BC283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3794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F472F-27F8-47A3-9E2C-43299BC2835F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7241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074C72-A639-8F7F-AB6E-2097106BD5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21EC89D-AE1B-EB8B-A139-DCF595A04D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896B465-D6D2-7C43-2486-CCCCD1BC0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30E4-057E-4F58-82F2-A1BB9D9D8F65}" type="datetimeFigureOut">
              <a:rPr kumimoji="1" lang="ja-JP" altLang="en-US" smtClean="0"/>
              <a:t>2024/8/3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5A26B7A-589C-FAAA-C794-A9F2BBAB8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FF6121C-47AA-BB3B-6DAC-E8053E88E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AF1F-268E-4FAF-AF25-4E258A50CB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5009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834CFB-2B2B-091E-159F-90F121342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826ADC5-EDCC-ECD9-F2FE-0C53E05111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C962EA-A353-6B4A-3D4F-47737ECE3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30E4-057E-4F58-82F2-A1BB9D9D8F65}" type="datetimeFigureOut">
              <a:rPr kumimoji="1" lang="ja-JP" altLang="en-US" smtClean="0"/>
              <a:t>2024/8/3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64062D-2B68-B46E-F66C-79798187D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D56B66A-E993-A65A-977A-B745566C7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AF1F-268E-4FAF-AF25-4E258A50CB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2337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46E7E8F-6076-60AA-09C9-22F0664F12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51B6ADE-2C23-785E-591F-6061920F3D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C96AFC-F8A3-7E60-05A8-EF85BE7C2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30E4-057E-4F58-82F2-A1BB9D9D8F65}" type="datetimeFigureOut">
              <a:rPr kumimoji="1" lang="ja-JP" altLang="en-US" smtClean="0"/>
              <a:t>2024/8/3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54F5A37-0399-4F73-D798-7B6C7F34E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EF6A083-3CD7-40B3-8B62-8202739E7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AF1F-268E-4FAF-AF25-4E258A50CB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3100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FA9CD3-82E4-50D0-C731-660881A84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F6C8157-B817-8C3C-860D-C75272672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FC619F3-072F-BF80-4DB5-BE52BE109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30E4-057E-4F58-82F2-A1BB9D9D8F65}" type="datetimeFigureOut">
              <a:rPr kumimoji="1" lang="ja-JP" altLang="en-US" smtClean="0"/>
              <a:t>2024/8/3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AC5442B-B221-E6E4-4995-9447DCB79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E0B02D-4CE1-B5BD-FDF9-BA5A78239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AF1F-268E-4FAF-AF25-4E258A50CB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6190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11B4C7-72BA-9602-995E-CCB728AD4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49D277E-4B6B-CC01-7BC0-B9BA0E68F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8855110-4FDC-5E50-60FD-441F8C419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30E4-057E-4F58-82F2-A1BB9D9D8F65}" type="datetimeFigureOut">
              <a:rPr kumimoji="1" lang="ja-JP" altLang="en-US" smtClean="0"/>
              <a:t>2024/8/3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8B9366C-C2B1-2AD9-153C-5E95DC350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AF7AE9-247A-8918-8989-391C77409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AF1F-268E-4FAF-AF25-4E258A50CB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998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28EC53-29B0-357F-8D33-FF13DCACE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7815EC9-0385-6D2E-15C0-54CB50BEE2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717DC9-31CA-C7BC-9624-A47222DB9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D0B24C4-856D-C187-DD83-2A385E31A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30E4-057E-4F58-82F2-A1BB9D9D8F65}" type="datetimeFigureOut">
              <a:rPr kumimoji="1" lang="ja-JP" altLang="en-US" smtClean="0"/>
              <a:t>2024/8/3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D1CA289-4E3A-DC69-2B62-8EB03D680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F3212FF-0EA6-5BB6-1D8A-7EFBE2140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AF1F-268E-4FAF-AF25-4E258A50CB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1594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4A2ED6-A056-9E01-1884-804311CE7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99EB7EF-D8F6-2ED7-E94C-9D734A160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4AB4962-583A-3461-0906-16ED4A0F9B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6C8AA79-D3BA-E672-2D33-B75ABAF9D5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921FB7A-F1C6-4B73-D425-96B803F12E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2583136-0BC9-6D00-80C8-D4645DCE5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30E4-057E-4F58-82F2-A1BB9D9D8F65}" type="datetimeFigureOut">
              <a:rPr kumimoji="1" lang="ja-JP" altLang="en-US" smtClean="0"/>
              <a:t>2024/8/3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0E8C038-BB09-5533-4461-6FA46F234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5612476-3D67-AE0E-9175-C4D2C5FF6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AF1F-268E-4FAF-AF25-4E258A50CB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345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BFB10C-A4D9-A76F-294D-83B2832B8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DF96830-7389-5437-2351-A895D17A7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30E4-057E-4F58-82F2-A1BB9D9D8F65}" type="datetimeFigureOut">
              <a:rPr kumimoji="1" lang="ja-JP" altLang="en-US" smtClean="0"/>
              <a:t>2024/8/3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6342930-DA9A-46FD-7E1C-238500DD5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76648F7-EC56-31F4-BE49-3409DE90E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AF1F-268E-4FAF-AF25-4E258A50CB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7016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2C45AE6-6B9D-D307-690C-D279481C6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30E4-057E-4F58-82F2-A1BB9D9D8F65}" type="datetimeFigureOut">
              <a:rPr kumimoji="1" lang="ja-JP" altLang="en-US" smtClean="0"/>
              <a:t>2024/8/3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DA0303B-EFA6-632E-81C7-2F4FFD94C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A6E3A01-DEB7-E613-6DD4-E74A7534A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AF1F-268E-4FAF-AF25-4E258A50CB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00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45F90C-AECB-5BD3-BBDE-021F615B7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421D003-F8DA-2CB0-F62A-18B114ECC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06551AA-F813-1754-81AE-35414DE228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07C127-8BC4-8037-BA91-DF2950D33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30E4-057E-4F58-82F2-A1BB9D9D8F65}" type="datetimeFigureOut">
              <a:rPr kumimoji="1" lang="ja-JP" altLang="en-US" smtClean="0"/>
              <a:t>2024/8/3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59F2634-1B2D-C87C-FE88-E349F1036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872BDAC-D0A0-C0A1-48EB-11DEC44DA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AF1F-268E-4FAF-AF25-4E258A50CB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6849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839AF5-129A-2D1B-7C9B-804E36BAB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94CE19E-5AA6-7C42-E9C5-B5CA9650B8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973375D-F8A2-892A-40C2-8E710EDAC5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38FC652-5065-7714-CFCB-517BB29B8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30E4-057E-4F58-82F2-A1BB9D9D8F65}" type="datetimeFigureOut">
              <a:rPr kumimoji="1" lang="ja-JP" altLang="en-US" smtClean="0"/>
              <a:t>2024/8/3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582BB2E-9C08-59C0-CB15-DDEEC2B1A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7AE9110-6F8E-D8C7-ACAB-C92255B1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AF1F-268E-4FAF-AF25-4E258A50CB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5273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52BCE3D-2BE8-4ECD-3632-AEE16B8DA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771C6C-C776-593A-D34D-2A26036FA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A203DAF-2F7D-D060-9D93-8386B5FFE9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3530E4-057E-4F58-82F2-A1BB9D9D8F65}" type="datetimeFigureOut">
              <a:rPr kumimoji="1" lang="ja-JP" altLang="en-US" smtClean="0"/>
              <a:t>2024/8/3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763AB75-0965-5600-FC19-DBB048121B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532AC7-1A18-B37C-27A5-953D1CB65E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A6AF1F-268E-4FAF-AF25-4E258A50CB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0326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fnpTjaXMDxM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4B4DE4F-F090-CF6B-D702-C592D7B68D69}"/>
              </a:ext>
            </a:extLst>
          </p:cNvPr>
          <p:cNvGrpSpPr/>
          <p:nvPr/>
        </p:nvGrpSpPr>
        <p:grpSpPr>
          <a:xfrm>
            <a:off x="0" y="383691"/>
            <a:ext cx="12192000" cy="6419793"/>
            <a:chOff x="0" y="383691"/>
            <a:chExt cx="12192000" cy="6419793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5FFE8579-D5DB-F59D-E701-B42AF865CE53}"/>
                </a:ext>
              </a:extLst>
            </p:cNvPr>
            <p:cNvSpPr/>
            <p:nvPr/>
          </p:nvSpPr>
          <p:spPr>
            <a:xfrm>
              <a:off x="0" y="6316394"/>
              <a:ext cx="12192000" cy="288386"/>
            </a:xfrm>
            <a:prstGeom prst="rect">
              <a:avLst/>
            </a:prstGeom>
            <a:solidFill>
              <a:srgbClr val="00A2E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751310D1-0D99-3A79-526D-FF125AF41F1F}"/>
                </a:ext>
              </a:extLst>
            </p:cNvPr>
            <p:cNvSpPr/>
            <p:nvPr/>
          </p:nvSpPr>
          <p:spPr>
            <a:xfrm>
              <a:off x="0" y="495892"/>
              <a:ext cx="12192000" cy="541610"/>
            </a:xfrm>
            <a:prstGeom prst="rect">
              <a:avLst/>
            </a:prstGeom>
            <a:solidFill>
              <a:srgbClr val="16478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54715C42-7F38-804B-8BE9-C4FF0F69BD15}"/>
                </a:ext>
              </a:extLst>
            </p:cNvPr>
            <p:cNvSpPr/>
            <p:nvPr/>
          </p:nvSpPr>
          <p:spPr>
            <a:xfrm>
              <a:off x="0" y="1037502"/>
              <a:ext cx="5688000" cy="1441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0C8211F0-379D-334B-98CE-D6CF58553F0B}"/>
                </a:ext>
              </a:extLst>
            </p:cNvPr>
            <p:cNvSpPr/>
            <p:nvPr/>
          </p:nvSpPr>
          <p:spPr>
            <a:xfrm>
              <a:off x="351692" y="495892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8FAF558A-0547-4398-0B30-B6EB38515E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10" t="34842" r="3559" b="29525"/>
            <a:stretch/>
          </p:blipFill>
          <p:spPr>
            <a:xfrm>
              <a:off x="351692" y="423357"/>
              <a:ext cx="1835848" cy="830864"/>
            </a:xfrm>
            <a:prstGeom prst="rect">
              <a:avLst/>
            </a:prstGeom>
          </p:spPr>
        </p:pic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A2D08797-46C7-B79D-C92B-E819B51F7302}"/>
                </a:ext>
              </a:extLst>
            </p:cNvPr>
            <p:cNvSpPr/>
            <p:nvPr/>
          </p:nvSpPr>
          <p:spPr>
            <a:xfrm>
              <a:off x="6524625" y="494569"/>
              <a:ext cx="5667375" cy="14068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CA0DB431-9A74-FD13-8C3A-8CD1CC9139B9}"/>
                </a:ext>
              </a:extLst>
            </p:cNvPr>
            <p:cNvSpPr/>
            <p:nvPr/>
          </p:nvSpPr>
          <p:spPr>
            <a:xfrm>
              <a:off x="6288000" y="638754"/>
              <a:ext cx="5904000" cy="146828"/>
            </a:xfrm>
            <a:prstGeom prst="rect">
              <a:avLst/>
            </a:prstGeom>
            <a:solidFill>
              <a:srgbClr val="006AB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5E6A27F0-CF7A-3646-E6C5-827AC3325E3E}"/>
                </a:ext>
              </a:extLst>
            </p:cNvPr>
            <p:cNvSpPr/>
            <p:nvPr/>
          </p:nvSpPr>
          <p:spPr>
            <a:xfrm>
              <a:off x="6096000" y="785136"/>
              <a:ext cx="6096000" cy="145961"/>
            </a:xfrm>
            <a:prstGeom prst="rect">
              <a:avLst/>
            </a:prstGeom>
            <a:solidFill>
              <a:srgbClr val="F0662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8DF66FF7-87C1-8554-C634-8D4962C726B9}"/>
                </a:ext>
              </a:extLst>
            </p:cNvPr>
            <p:cNvSpPr/>
            <p:nvPr/>
          </p:nvSpPr>
          <p:spPr>
            <a:xfrm>
              <a:off x="5811708" y="922301"/>
              <a:ext cx="6380292" cy="146827"/>
            </a:xfrm>
            <a:prstGeom prst="rect">
              <a:avLst/>
            </a:prstGeom>
            <a:solidFill>
              <a:srgbClr val="00AD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4C499EA8-9FF3-824F-6D52-6B34280FA74C}"/>
                </a:ext>
              </a:extLst>
            </p:cNvPr>
            <p:cNvSpPr/>
            <p:nvPr/>
          </p:nvSpPr>
          <p:spPr>
            <a:xfrm rot="19726586">
              <a:off x="5556000" y="768020"/>
              <a:ext cx="1080000" cy="1441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B2CB6E2D-9AAD-9F1C-31C4-5786C2F7377E}"/>
                </a:ext>
              </a:extLst>
            </p:cNvPr>
            <p:cNvSpPr/>
            <p:nvPr/>
          </p:nvSpPr>
          <p:spPr>
            <a:xfrm>
              <a:off x="10039643" y="495892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9645EE46-242B-AECE-3134-7F30F7E67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6391" y="383691"/>
              <a:ext cx="1547168" cy="910196"/>
            </a:xfrm>
            <a:prstGeom prst="rect">
              <a:avLst/>
            </a:prstGeom>
          </p:spPr>
        </p:pic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2595F3BD-2F4C-D039-9ABD-1FFEE82983FF}"/>
                </a:ext>
              </a:extLst>
            </p:cNvPr>
            <p:cNvSpPr/>
            <p:nvPr/>
          </p:nvSpPr>
          <p:spPr>
            <a:xfrm>
              <a:off x="10039642" y="6117690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30" name="図 29" descr="ロゴ&#10;&#10;自動的に生成された説明">
              <a:extLst>
                <a:ext uri="{FF2B5EF4-FFF2-40B4-BE49-F238E27FC236}">
                  <a16:creationId xmlns:a16="http://schemas.microsoft.com/office/drawing/2014/main" id="{287DF3DD-5579-B7E5-F9A7-DDFE78434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7868" y="6025614"/>
              <a:ext cx="1664212" cy="581560"/>
            </a:xfrm>
            <a:prstGeom prst="rect">
              <a:avLst/>
            </a:prstGeom>
          </p:spPr>
        </p:pic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C9A9513-563C-85CC-E96A-896142BFE03F}"/>
              </a:ext>
            </a:extLst>
          </p:cNvPr>
          <p:cNvSpPr txBox="1"/>
          <p:nvPr/>
        </p:nvSpPr>
        <p:spPr>
          <a:xfrm>
            <a:off x="1061604" y="1578427"/>
            <a:ext cx="10068791" cy="36933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 lang="en-US" altLang="ja-JP" sz="3600" dirty="0"/>
          </a:p>
          <a:p>
            <a:pPr algn="ctr"/>
            <a:endParaRPr lang="en-US" altLang="ja-JP" sz="3600" dirty="0"/>
          </a:p>
          <a:p>
            <a:pPr algn="ctr"/>
            <a:r>
              <a:rPr lang="ja-JP" altLang="en-US" sz="3600" b="1" dirty="0"/>
              <a:t>奉仕プロジェクト部門（青少年奉仕）</a:t>
            </a:r>
            <a:endParaRPr lang="en-US" altLang="ja-JP" sz="3600" b="1" dirty="0"/>
          </a:p>
          <a:p>
            <a:pPr algn="ctr"/>
            <a:endParaRPr lang="en-US" altLang="ja-JP" b="1" dirty="0"/>
          </a:p>
          <a:p>
            <a:pPr algn="ctr"/>
            <a:r>
              <a:rPr lang="ja-JP" altLang="en-US" sz="3600" b="1" dirty="0"/>
              <a:t>インターアクト委員会</a:t>
            </a:r>
            <a:endParaRPr lang="en-US" altLang="ja-JP" sz="3600" b="1" dirty="0"/>
          </a:p>
          <a:p>
            <a:pPr algn="ctr"/>
            <a:endParaRPr kumimoji="1" lang="en-US" altLang="ja-JP" sz="3600" b="1" dirty="0"/>
          </a:p>
          <a:p>
            <a:pPr algn="ctr"/>
            <a:r>
              <a:rPr kumimoji="1" lang="ja-JP" altLang="en-US" sz="3600" b="1" dirty="0"/>
              <a:t>活動紹介＆参加のお誘い</a:t>
            </a:r>
            <a:endParaRPr kumimoji="1" lang="en-US" altLang="ja-JP" sz="3600" b="1" dirty="0"/>
          </a:p>
        </p:txBody>
      </p:sp>
    </p:spTree>
    <p:extLst>
      <p:ext uri="{BB962C8B-B14F-4D97-AF65-F5344CB8AC3E}">
        <p14:creationId xmlns:p14="http://schemas.microsoft.com/office/powerpoint/2010/main" val="3418442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4B4DE4F-F090-CF6B-D702-C592D7B68D69}"/>
              </a:ext>
            </a:extLst>
          </p:cNvPr>
          <p:cNvGrpSpPr/>
          <p:nvPr/>
        </p:nvGrpSpPr>
        <p:grpSpPr>
          <a:xfrm>
            <a:off x="0" y="383691"/>
            <a:ext cx="12192000" cy="6419793"/>
            <a:chOff x="0" y="383691"/>
            <a:chExt cx="12192000" cy="6419793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5FFE8579-D5DB-F59D-E701-B42AF865CE53}"/>
                </a:ext>
              </a:extLst>
            </p:cNvPr>
            <p:cNvSpPr/>
            <p:nvPr/>
          </p:nvSpPr>
          <p:spPr>
            <a:xfrm>
              <a:off x="0" y="6316394"/>
              <a:ext cx="12192000" cy="288386"/>
            </a:xfrm>
            <a:prstGeom prst="rect">
              <a:avLst/>
            </a:prstGeom>
            <a:solidFill>
              <a:srgbClr val="00A2E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751310D1-0D99-3A79-526D-FF125AF41F1F}"/>
                </a:ext>
              </a:extLst>
            </p:cNvPr>
            <p:cNvSpPr/>
            <p:nvPr/>
          </p:nvSpPr>
          <p:spPr>
            <a:xfrm>
              <a:off x="0" y="495892"/>
              <a:ext cx="12192000" cy="541610"/>
            </a:xfrm>
            <a:prstGeom prst="rect">
              <a:avLst/>
            </a:prstGeom>
            <a:solidFill>
              <a:srgbClr val="16478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54715C42-7F38-804B-8BE9-C4FF0F69BD15}"/>
                </a:ext>
              </a:extLst>
            </p:cNvPr>
            <p:cNvSpPr/>
            <p:nvPr/>
          </p:nvSpPr>
          <p:spPr>
            <a:xfrm>
              <a:off x="0" y="1037502"/>
              <a:ext cx="5688000" cy="1441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0C8211F0-379D-334B-98CE-D6CF58553F0B}"/>
                </a:ext>
              </a:extLst>
            </p:cNvPr>
            <p:cNvSpPr/>
            <p:nvPr/>
          </p:nvSpPr>
          <p:spPr>
            <a:xfrm>
              <a:off x="351692" y="495892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8FAF558A-0547-4398-0B30-B6EB38515E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10" t="34842" r="3559" b="29525"/>
            <a:stretch/>
          </p:blipFill>
          <p:spPr>
            <a:xfrm>
              <a:off x="351692" y="423357"/>
              <a:ext cx="1835848" cy="830864"/>
            </a:xfrm>
            <a:prstGeom prst="rect">
              <a:avLst/>
            </a:prstGeom>
          </p:spPr>
        </p:pic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A2D08797-46C7-B79D-C92B-E819B51F7302}"/>
                </a:ext>
              </a:extLst>
            </p:cNvPr>
            <p:cNvSpPr/>
            <p:nvPr/>
          </p:nvSpPr>
          <p:spPr>
            <a:xfrm>
              <a:off x="6524625" y="494569"/>
              <a:ext cx="5667375" cy="14068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CA0DB431-9A74-FD13-8C3A-8CD1CC9139B9}"/>
                </a:ext>
              </a:extLst>
            </p:cNvPr>
            <p:cNvSpPr/>
            <p:nvPr/>
          </p:nvSpPr>
          <p:spPr>
            <a:xfrm>
              <a:off x="6288000" y="638754"/>
              <a:ext cx="5904000" cy="146828"/>
            </a:xfrm>
            <a:prstGeom prst="rect">
              <a:avLst/>
            </a:prstGeom>
            <a:solidFill>
              <a:srgbClr val="006AB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5E6A27F0-CF7A-3646-E6C5-827AC3325E3E}"/>
                </a:ext>
              </a:extLst>
            </p:cNvPr>
            <p:cNvSpPr/>
            <p:nvPr/>
          </p:nvSpPr>
          <p:spPr>
            <a:xfrm>
              <a:off x="6096000" y="785136"/>
              <a:ext cx="6096000" cy="145961"/>
            </a:xfrm>
            <a:prstGeom prst="rect">
              <a:avLst/>
            </a:prstGeom>
            <a:solidFill>
              <a:srgbClr val="F0662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8DF66FF7-87C1-8554-C634-8D4962C726B9}"/>
                </a:ext>
              </a:extLst>
            </p:cNvPr>
            <p:cNvSpPr/>
            <p:nvPr/>
          </p:nvSpPr>
          <p:spPr>
            <a:xfrm>
              <a:off x="5811708" y="922301"/>
              <a:ext cx="6380292" cy="146827"/>
            </a:xfrm>
            <a:prstGeom prst="rect">
              <a:avLst/>
            </a:prstGeom>
            <a:solidFill>
              <a:srgbClr val="00AD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4C499EA8-9FF3-824F-6D52-6B34280FA74C}"/>
                </a:ext>
              </a:extLst>
            </p:cNvPr>
            <p:cNvSpPr/>
            <p:nvPr/>
          </p:nvSpPr>
          <p:spPr>
            <a:xfrm rot="19726586">
              <a:off x="5556000" y="768020"/>
              <a:ext cx="1080000" cy="1441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B2CB6E2D-9AAD-9F1C-31C4-5786C2F7377E}"/>
                </a:ext>
              </a:extLst>
            </p:cNvPr>
            <p:cNvSpPr/>
            <p:nvPr/>
          </p:nvSpPr>
          <p:spPr>
            <a:xfrm>
              <a:off x="10039643" y="495892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9645EE46-242B-AECE-3134-7F30F7E67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6391" y="383691"/>
              <a:ext cx="1547168" cy="910196"/>
            </a:xfrm>
            <a:prstGeom prst="rect">
              <a:avLst/>
            </a:prstGeom>
          </p:spPr>
        </p:pic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2595F3BD-2F4C-D039-9ABD-1FFEE82983FF}"/>
                </a:ext>
              </a:extLst>
            </p:cNvPr>
            <p:cNvSpPr/>
            <p:nvPr/>
          </p:nvSpPr>
          <p:spPr>
            <a:xfrm>
              <a:off x="10039642" y="6117690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30" name="図 29" descr="ロゴ&#10;&#10;自動的に生成された説明">
              <a:extLst>
                <a:ext uri="{FF2B5EF4-FFF2-40B4-BE49-F238E27FC236}">
                  <a16:creationId xmlns:a16="http://schemas.microsoft.com/office/drawing/2014/main" id="{287DF3DD-5579-B7E5-F9A7-DDFE78434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7868" y="6025614"/>
              <a:ext cx="1664212" cy="581560"/>
            </a:xfrm>
            <a:prstGeom prst="rect">
              <a:avLst/>
            </a:prstGeom>
          </p:spPr>
        </p:pic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C9A9513-563C-85CC-E96A-896142BFE03F}"/>
              </a:ext>
            </a:extLst>
          </p:cNvPr>
          <p:cNvSpPr txBox="1"/>
          <p:nvPr/>
        </p:nvSpPr>
        <p:spPr>
          <a:xfrm>
            <a:off x="1070263" y="1273694"/>
            <a:ext cx="10893137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奉仕プロジェクト部門（青少年奉仕）　インターアクト委員会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活動紹介＆参加のお誘い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CD122CD-8B22-670A-4413-0CE606BE9C41}"/>
              </a:ext>
            </a:extLst>
          </p:cNvPr>
          <p:cNvSpPr txBox="1"/>
          <p:nvPr/>
        </p:nvSpPr>
        <p:spPr>
          <a:xfrm>
            <a:off x="1040824" y="1799386"/>
            <a:ext cx="1008091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ja-JP" altLang="en-US" sz="28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地区インターアクト年次大会</a:t>
            </a:r>
            <a:endParaRPr kumimoji="1" lang="en-US" altLang="ja-JP" sz="2800" b="1" i="0" u="heavy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2400" noProof="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noProof="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</a:t>
            </a:r>
            <a:r>
              <a:rPr lang="ja-JP" altLang="en-US" sz="24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２０２４</a:t>
            </a:r>
            <a:r>
              <a:rPr lang="ja-JP" altLang="en-US" sz="2400" noProof="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年８月２４日　　＠シーハットおおむら</a:t>
            </a:r>
            <a:endParaRPr lang="en-US" altLang="ja-JP" sz="2400" noProof="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　　　　　　大会テーマ「自他共栄」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　　　一人の価値よりみんなで作る存在感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　　　　　　ホスト校：　</a:t>
            </a:r>
            <a:r>
              <a:rPr lang="ja-JP" altLang="en-US" sz="2400" noProof="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向陽高等学校（提唱：大村ＲＣ）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noProof="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　　　　コ・ホスト校：　大村工業</a:t>
            </a:r>
            <a:r>
              <a:rPr lang="ja-JP" altLang="en-US" sz="24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高等学校</a:t>
            </a:r>
            <a:r>
              <a:rPr lang="ja-JP" altLang="en-US" sz="2400" noProof="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（提唱：大村北ＲＣ）</a:t>
            </a:r>
            <a:endParaRPr lang="en-US" altLang="ja-JP" sz="2400" noProof="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　　　　　　　　　　：　大村城南高等学校（提唱：大村東ＲＣ）</a:t>
            </a:r>
            <a:endParaRPr lang="en-US" altLang="ja-JP" sz="240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4209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4B4DE4F-F090-CF6B-D702-C592D7B68D69}"/>
              </a:ext>
            </a:extLst>
          </p:cNvPr>
          <p:cNvGrpSpPr/>
          <p:nvPr/>
        </p:nvGrpSpPr>
        <p:grpSpPr>
          <a:xfrm>
            <a:off x="0" y="383691"/>
            <a:ext cx="12192000" cy="6419793"/>
            <a:chOff x="0" y="383691"/>
            <a:chExt cx="12192000" cy="6419793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5FFE8579-D5DB-F59D-E701-B42AF865CE53}"/>
                </a:ext>
              </a:extLst>
            </p:cNvPr>
            <p:cNvSpPr/>
            <p:nvPr/>
          </p:nvSpPr>
          <p:spPr>
            <a:xfrm>
              <a:off x="0" y="6316394"/>
              <a:ext cx="12192000" cy="288386"/>
            </a:xfrm>
            <a:prstGeom prst="rect">
              <a:avLst/>
            </a:prstGeom>
            <a:solidFill>
              <a:srgbClr val="00A2E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751310D1-0D99-3A79-526D-FF125AF41F1F}"/>
                </a:ext>
              </a:extLst>
            </p:cNvPr>
            <p:cNvSpPr/>
            <p:nvPr/>
          </p:nvSpPr>
          <p:spPr>
            <a:xfrm>
              <a:off x="0" y="495892"/>
              <a:ext cx="12192000" cy="541610"/>
            </a:xfrm>
            <a:prstGeom prst="rect">
              <a:avLst/>
            </a:prstGeom>
            <a:solidFill>
              <a:srgbClr val="16478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54715C42-7F38-804B-8BE9-C4FF0F69BD15}"/>
                </a:ext>
              </a:extLst>
            </p:cNvPr>
            <p:cNvSpPr/>
            <p:nvPr/>
          </p:nvSpPr>
          <p:spPr>
            <a:xfrm>
              <a:off x="0" y="1037502"/>
              <a:ext cx="5688000" cy="1441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0C8211F0-379D-334B-98CE-D6CF58553F0B}"/>
                </a:ext>
              </a:extLst>
            </p:cNvPr>
            <p:cNvSpPr/>
            <p:nvPr/>
          </p:nvSpPr>
          <p:spPr>
            <a:xfrm>
              <a:off x="351692" y="495892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8FAF558A-0547-4398-0B30-B6EB38515E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10" t="34842" r="3559" b="29525"/>
            <a:stretch/>
          </p:blipFill>
          <p:spPr>
            <a:xfrm>
              <a:off x="351692" y="423357"/>
              <a:ext cx="1835848" cy="830864"/>
            </a:xfrm>
            <a:prstGeom prst="rect">
              <a:avLst/>
            </a:prstGeom>
          </p:spPr>
        </p:pic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A2D08797-46C7-B79D-C92B-E819B51F7302}"/>
                </a:ext>
              </a:extLst>
            </p:cNvPr>
            <p:cNvSpPr/>
            <p:nvPr/>
          </p:nvSpPr>
          <p:spPr>
            <a:xfrm>
              <a:off x="6524625" y="494569"/>
              <a:ext cx="5667375" cy="14068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CA0DB431-9A74-FD13-8C3A-8CD1CC9139B9}"/>
                </a:ext>
              </a:extLst>
            </p:cNvPr>
            <p:cNvSpPr/>
            <p:nvPr/>
          </p:nvSpPr>
          <p:spPr>
            <a:xfrm>
              <a:off x="6288000" y="638754"/>
              <a:ext cx="5904000" cy="146828"/>
            </a:xfrm>
            <a:prstGeom prst="rect">
              <a:avLst/>
            </a:prstGeom>
            <a:solidFill>
              <a:srgbClr val="006AB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5E6A27F0-CF7A-3646-E6C5-827AC3325E3E}"/>
                </a:ext>
              </a:extLst>
            </p:cNvPr>
            <p:cNvSpPr/>
            <p:nvPr/>
          </p:nvSpPr>
          <p:spPr>
            <a:xfrm>
              <a:off x="6096000" y="785136"/>
              <a:ext cx="6096000" cy="145961"/>
            </a:xfrm>
            <a:prstGeom prst="rect">
              <a:avLst/>
            </a:prstGeom>
            <a:solidFill>
              <a:srgbClr val="F0662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8DF66FF7-87C1-8554-C634-8D4962C726B9}"/>
                </a:ext>
              </a:extLst>
            </p:cNvPr>
            <p:cNvSpPr/>
            <p:nvPr/>
          </p:nvSpPr>
          <p:spPr>
            <a:xfrm>
              <a:off x="5811708" y="922301"/>
              <a:ext cx="6380292" cy="146827"/>
            </a:xfrm>
            <a:prstGeom prst="rect">
              <a:avLst/>
            </a:prstGeom>
            <a:solidFill>
              <a:srgbClr val="00AD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4C499EA8-9FF3-824F-6D52-6B34280FA74C}"/>
                </a:ext>
              </a:extLst>
            </p:cNvPr>
            <p:cNvSpPr/>
            <p:nvPr/>
          </p:nvSpPr>
          <p:spPr>
            <a:xfrm rot="19726586">
              <a:off x="5556000" y="768020"/>
              <a:ext cx="1080000" cy="1441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B2CB6E2D-9AAD-9F1C-31C4-5786C2F7377E}"/>
                </a:ext>
              </a:extLst>
            </p:cNvPr>
            <p:cNvSpPr/>
            <p:nvPr/>
          </p:nvSpPr>
          <p:spPr>
            <a:xfrm>
              <a:off x="10039643" y="495892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9645EE46-242B-AECE-3134-7F30F7E67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6391" y="383691"/>
              <a:ext cx="1547168" cy="910196"/>
            </a:xfrm>
            <a:prstGeom prst="rect">
              <a:avLst/>
            </a:prstGeom>
          </p:spPr>
        </p:pic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2595F3BD-2F4C-D039-9ABD-1FFEE82983FF}"/>
                </a:ext>
              </a:extLst>
            </p:cNvPr>
            <p:cNvSpPr/>
            <p:nvPr/>
          </p:nvSpPr>
          <p:spPr>
            <a:xfrm>
              <a:off x="10039642" y="6117690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30" name="図 29" descr="ロゴ&#10;&#10;自動的に生成された説明">
              <a:extLst>
                <a:ext uri="{FF2B5EF4-FFF2-40B4-BE49-F238E27FC236}">
                  <a16:creationId xmlns:a16="http://schemas.microsoft.com/office/drawing/2014/main" id="{287DF3DD-5579-B7E5-F9A7-DDFE78434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7868" y="6025614"/>
              <a:ext cx="1664212" cy="581560"/>
            </a:xfrm>
            <a:prstGeom prst="rect">
              <a:avLst/>
            </a:prstGeom>
          </p:spPr>
        </p:pic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C9A9513-563C-85CC-E96A-896142BFE03F}"/>
              </a:ext>
            </a:extLst>
          </p:cNvPr>
          <p:cNvSpPr txBox="1"/>
          <p:nvPr/>
        </p:nvSpPr>
        <p:spPr>
          <a:xfrm>
            <a:off x="1070263" y="1273694"/>
            <a:ext cx="10893137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奉仕プロジェクト部門（青少年奉仕）　インターアクト委員会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活動紹介＆参加のお誘い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CD122CD-8B22-670A-4413-0CE606BE9C41}"/>
              </a:ext>
            </a:extLst>
          </p:cNvPr>
          <p:cNvSpPr txBox="1"/>
          <p:nvPr/>
        </p:nvSpPr>
        <p:spPr>
          <a:xfrm>
            <a:off x="1040824" y="1799386"/>
            <a:ext cx="1008091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ja-JP" altLang="en-US" sz="28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地区インターアクト年次大会</a:t>
            </a:r>
            <a:endParaRPr kumimoji="1" lang="en-US" altLang="ja-JP" sz="2800" b="1" i="0" u="heavy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2400" noProof="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noProof="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</a:t>
            </a:r>
            <a:r>
              <a:rPr lang="ja-JP" altLang="en-US" sz="24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・</a:t>
            </a:r>
            <a:r>
              <a:rPr lang="ja-JP" altLang="en-US" sz="2400" noProof="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基調講演 「かわいそうはもう古い！」（仮）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noProof="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　講師： 田中れいか 様 </a:t>
            </a:r>
            <a:endParaRPr lang="en-US" altLang="ja-JP" sz="2400" noProof="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　　　</a:t>
            </a:r>
            <a:r>
              <a:rPr lang="ja-JP" altLang="en-US" sz="2400" noProof="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（大宮東ローターアクトクラブ</a:t>
            </a:r>
            <a:endParaRPr lang="en-US" altLang="ja-JP" sz="2400" noProof="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　　　　　</a:t>
            </a:r>
            <a:r>
              <a:rPr lang="ja-JP" altLang="en-US" sz="2400" noProof="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２０２２</a:t>
            </a:r>
            <a:r>
              <a:rPr lang="en-US" altLang="ja-JP" sz="2400" noProof="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〜</a:t>
            </a:r>
            <a:r>
              <a:rPr lang="ja-JP" altLang="en-US" sz="2400" noProof="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２０２３年度　会長）</a:t>
            </a:r>
            <a:r>
              <a:rPr lang="ja-JP" altLang="en-US" sz="24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</a:t>
            </a:r>
            <a:endParaRPr lang="en-US" altLang="ja-JP" sz="240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noProof="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</a:t>
            </a:r>
            <a:endParaRPr lang="en-US" altLang="ja-JP" sz="2400" noProof="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</a:t>
            </a:r>
            <a:r>
              <a:rPr lang="ja-JP" altLang="en-US" sz="2400" noProof="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・向陽高等学校　音楽部・合唱部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045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4B4DE4F-F090-CF6B-D702-C592D7B68D69}"/>
              </a:ext>
            </a:extLst>
          </p:cNvPr>
          <p:cNvGrpSpPr/>
          <p:nvPr/>
        </p:nvGrpSpPr>
        <p:grpSpPr>
          <a:xfrm>
            <a:off x="0" y="383691"/>
            <a:ext cx="12192000" cy="6419793"/>
            <a:chOff x="0" y="383691"/>
            <a:chExt cx="12192000" cy="6419793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5FFE8579-D5DB-F59D-E701-B42AF865CE53}"/>
                </a:ext>
              </a:extLst>
            </p:cNvPr>
            <p:cNvSpPr/>
            <p:nvPr/>
          </p:nvSpPr>
          <p:spPr>
            <a:xfrm>
              <a:off x="0" y="6316394"/>
              <a:ext cx="12192000" cy="288386"/>
            </a:xfrm>
            <a:prstGeom prst="rect">
              <a:avLst/>
            </a:prstGeom>
            <a:solidFill>
              <a:srgbClr val="00A2E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751310D1-0D99-3A79-526D-FF125AF41F1F}"/>
                </a:ext>
              </a:extLst>
            </p:cNvPr>
            <p:cNvSpPr/>
            <p:nvPr/>
          </p:nvSpPr>
          <p:spPr>
            <a:xfrm>
              <a:off x="0" y="495892"/>
              <a:ext cx="12192000" cy="541610"/>
            </a:xfrm>
            <a:prstGeom prst="rect">
              <a:avLst/>
            </a:prstGeom>
            <a:solidFill>
              <a:srgbClr val="16478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54715C42-7F38-804B-8BE9-C4FF0F69BD15}"/>
                </a:ext>
              </a:extLst>
            </p:cNvPr>
            <p:cNvSpPr/>
            <p:nvPr/>
          </p:nvSpPr>
          <p:spPr>
            <a:xfrm>
              <a:off x="0" y="1037502"/>
              <a:ext cx="5688000" cy="1441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0C8211F0-379D-334B-98CE-D6CF58553F0B}"/>
                </a:ext>
              </a:extLst>
            </p:cNvPr>
            <p:cNvSpPr/>
            <p:nvPr/>
          </p:nvSpPr>
          <p:spPr>
            <a:xfrm>
              <a:off x="351692" y="495892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8FAF558A-0547-4398-0B30-B6EB38515E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10" t="34842" r="3559" b="29525"/>
            <a:stretch/>
          </p:blipFill>
          <p:spPr>
            <a:xfrm>
              <a:off x="351692" y="423357"/>
              <a:ext cx="1835848" cy="830864"/>
            </a:xfrm>
            <a:prstGeom prst="rect">
              <a:avLst/>
            </a:prstGeom>
          </p:spPr>
        </p:pic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A2D08797-46C7-B79D-C92B-E819B51F7302}"/>
                </a:ext>
              </a:extLst>
            </p:cNvPr>
            <p:cNvSpPr/>
            <p:nvPr/>
          </p:nvSpPr>
          <p:spPr>
            <a:xfrm>
              <a:off x="6524625" y="494569"/>
              <a:ext cx="5667375" cy="14068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CA0DB431-9A74-FD13-8C3A-8CD1CC9139B9}"/>
                </a:ext>
              </a:extLst>
            </p:cNvPr>
            <p:cNvSpPr/>
            <p:nvPr/>
          </p:nvSpPr>
          <p:spPr>
            <a:xfrm>
              <a:off x="6288000" y="638754"/>
              <a:ext cx="5904000" cy="146828"/>
            </a:xfrm>
            <a:prstGeom prst="rect">
              <a:avLst/>
            </a:prstGeom>
            <a:solidFill>
              <a:srgbClr val="006AB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5E6A27F0-CF7A-3646-E6C5-827AC3325E3E}"/>
                </a:ext>
              </a:extLst>
            </p:cNvPr>
            <p:cNvSpPr/>
            <p:nvPr/>
          </p:nvSpPr>
          <p:spPr>
            <a:xfrm>
              <a:off x="6096000" y="785136"/>
              <a:ext cx="6096000" cy="145961"/>
            </a:xfrm>
            <a:prstGeom prst="rect">
              <a:avLst/>
            </a:prstGeom>
            <a:solidFill>
              <a:srgbClr val="F0662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8DF66FF7-87C1-8554-C634-8D4962C726B9}"/>
                </a:ext>
              </a:extLst>
            </p:cNvPr>
            <p:cNvSpPr/>
            <p:nvPr/>
          </p:nvSpPr>
          <p:spPr>
            <a:xfrm>
              <a:off x="5811708" y="922301"/>
              <a:ext cx="6380292" cy="146827"/>
            </a:xfrm>
            <a:prstGeom prst="rect">
              <a:avLst/>
            </a:prstGeom>
            <a:solidFill>
              <a:srgbClr val="00AD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4C499EA8-9FF3-824F-6D52-6B34280FA74C}"/>
                </a:ext>
              </a:extLst>
            </p:cNvPr>
            <p:cNvSpPr/>
            <p:nvPr/>
          </p:nvSpPr>
          <p:spPr>
            <a:xfrm rot="19726586">
              <a:off x="5556000" y="768020"/>
              <a:ext cx="1080000" cy="1441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B2CB6E2D-9AAD-9F1C-31C4-5786C2F7377E}"/>
                </a:ext>
              </a:extLst>
            </p:cNvPr>
            <p:cNvSpPr/>
            <p:nvPr/>
          </p:nvSpPr>
          <p:spPr>
            <a:xfrm>
              <a:off x="10039643" y="495892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9645EE46-242B-AECE-3134-7F30F7E67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6391" y="383691"/>
              <a:ext cx="1547168" cy="910196"/>
            </a:xfrm>
            <a:prstGeom prst="rect">
              <a:avLst/>
            </a:prstGeom>
          </p:spPr>
        </p:pic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2595F3BD-2F4C-D039-9ABD-1FFEE82983FF}"/>
                </a:ext>
              </a:extLst>
            </p:cNvPr>
            <p:cNvSpPr/>
            <p:nvPr/>
          </p:nvSpPr>
          <p:spPr>
            <a:xfrm>
              <a:off x="10039642" y="6117690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30" name="図 29" descr="ロゴ&#10;&#10;自動的に生成された説明">
              <a:extLst>
                <a:ext uri="{FF2B5EF4-FFF2-40B4-BE49-F238E27FC236}">
                  <a16:creationId xmlns:a16="http://schemas.microsoft.com/office/drawing/2014/main" id="{287DF3DD-5579-B7E5-F9A7-DDFE78434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7868" y="6025614"/>
              <a:ext cx="1664212" cy="581560"/>
            </a:xfrm>
            <a:prstGeom prst="rect">
              <a:avLst/>
            </a:prstGeom>
          </p:spPr>
        </p:pic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C9A9513-563C-85CC-E96A-896142BFE03F}"/>
              </a:ext>
            </a:extLst>
          </p:cNvPr>
          <p:cNvSpPr txBox="1"/>
          <p:nvPr/>
        </p:nvSpPr>
        <p:spPr>
          <a:xfrm>
            <a:off x="1070263" y="1273694"/>
            <a:ext cx="10893137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奉仕プロジェクト部門（青少年奉仕）　インターアクト委員会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algn="r"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活動紹介＆参加のお誘い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CD122CD-8B22-670A-4413-0CE606BE9C41}"/>
              </a:ext>
            </a:extLst>
          </p:cNvPr>
          <p:cNvSpPr txBox="1"/>
          <p:nvPr/>
        </p:nvSpPr>
        <p:spPr>
          <a:xfrm>
            <a:off x="1040824" y="1799386"/>
            <a:ext cx="1008091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ja-JP" altLang="en-US" sz="28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地区インターアクト年次大会</a:t>
            </a:r>
            <a:endParaRPr kumimoji="1" lang="en-US" altLang="ja-JP" sz="2800" b="1" i="0" u="heavy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　　・第１分科会 「手で触れるコミュニケーション」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　　　　　　　　　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（全ての人に健康と福祉を）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　　　　　　　　　　　　企画・運営担当 向陽高等学校ＩＡＣ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　　・第２分科会 「私たちに出来る防災とは何か」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　　　　　　　　　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（減災へのチャレンジ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/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気候変動に対し最小限に抑える）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　　　　　　　　　　　　企画・運営担当 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大村工業高等学校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ＩＡＣ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　　・第３分科会 「想像しよう。私たちの町の未来」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　　　　　　　　　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（ゴミ問題から考える）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　　　　　　　　　　　　企画・運営担当 大村城南高等学校ＩＡＣ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487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4B4DE4F-F090-CF6B-D702-C592D7B68D69}"/>
              </a:ext>
            </a:extLst>
          </p:cNvPr>
          <p:cNvGrpSpPr/>
          <p:nvPr/>
        </p:nvGrpSpPr>
        <p:grpSpPr>
          <a:xfrm>
            <a:off x="0" y="383691"/>
            <a:ext cx="12192000" cy="6419793"/>
            <a:chOff x="0" y="383691"/>
            <a:chExt cx="12192000" cy="6419793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5FFE8579-D5DB-F59D-E701-B42AF865CE53}"/>
                </a:ext>
              </a:extLst>
            </p:cNvPr>
            <p:cNvSpPr/>
            <p:nvPr/>
          </p:nvSpPr>
          <p:spPr>
            <a:xfrm>
              <a:off x="0" y="6316394"/>
              <a:ext cx="12192000" cy="288386"/>
            </a:xfrm>
            <a:prstGeom prst="rect">
              <a:avLst/>
            </a:prstGeom>
            <a:solidFill>
              <a:srgbClr val="00A2E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751310D1-0D99-3A79-526D-FF125AF41F1F}"/>
                </a:ext>
              </a:extLst>
            </p:cNvPr>
            <p:cNvSpPr/>
            <p:nvPr/>
          </p:nvSpPr>
          <p:spPr>
            <a:xfrm>
              <a:off x="0" y="495892"/>
              <a:ext cx="12192000" cy="541610"/>
            </a:xfrm>
            <a:prstGeom prst="rect">
              <a:avLst/>
            </a:prstGeom>
            <a:solidFill>
              <a:srgbClr val="16478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54715C42-7F38-804B-8BE9-C4FF0F69BD15}"/>
                </a:ext>
              </a:extLst>
            </p:cNvPr>
            <p:cNvSpPr/>
            <p:nvPr/>
          </p:nvSpPr>
          <p:spPr>
            <a:xfrm>
              <a:off x="0" y="1037502"/>
              <a:ext cx="5688000" cy="1441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0C8211F0-379D-334B-98CE-D6CF58553F0B}"/>
                </a:ext>
              </a:extLst>
            </p:cNvPr>
            <p:cNvSpPr/>
            <p:nvPr/>
          </p:nvSpPr>
          <p:spPr>
            <a:xfrm>
              <a:off x="351692" y="495892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8FAF558A-0547-4398-0B30-B6EB38515E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10" t="34842" r="3559" b="29525"/>
            <a:stretch/>
          </p:blipFill>
          <p:spPr>
            <a:xfrm>
              <a:off x="351692" y="423357"/>
              <a:ext cx="1835848" cy="830864"/>
            </a:xfrm>
            <a:prstGeom prst="rect">
              <a:avLst/>
            </a:prstGeom>
          </p:spPr>
        </p:pic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A2D08797-46C7-B79D-C92B-E819B51F7302}"/>
                </a:ext>
              </a:extLst>
            </p:cNvPr>
            <p:cNvSpPr/>
            <p:nvPr/>
          </p:nvSpPr>
          <p:spPr>
            <a:xfrm>
              <a:off x="6524625" y="494569"/>
              <a:ext cx="5667375" cy="14068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CA0DB431-9A74-FD13-8C3A-8CD1CC9139B9}"/>
                </a:ext>
              </a:extLst>
            </p:cNvPr>
            <p:cNvSpPr/>
            <p:nvPr/>
          </p:nvSpPr>
          <p:spPr>
            <a:xfrm>
              <a:off x="6288000" y="638754"/>
              <a:ext cx="5904000" cy="146828"/>
            </a:xfrm>
            <a:prstGeom prst="rect">
              <a:avLst/>
            </a:prstGeom>
            <a:solidFill>
              <a:srgbClr val="006AB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5E6A27F0-CF7A-3646-E6C5-827AC3325E3E}"/>
                </a:ext>
              </a:extLst>
            </p:cNvPr>
            <p:cNvSpPr/>
            <p:nvPr/>
          </p:nvSpPr>
          <p:spPr>
            <a:xfrm>
              <a:off x="6096000" y="785136"/>
              <a:ext cx="6096000" cy="145961"/>
            </a:xfrm>
            <a:prstGeom prst="rect">
              <a:avLst/>
            </a:prstGeom>
            <a:solidFill>
              <a:srgbClr val="F0662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8DF66FF7-87C1-8554-C634-8D4962C726B9}"/>
                </a:ext>
              </a:extLst>
            </p:cNvPr>
            <p:cNvSpPr/>
            <p:nvPr/>
          </p:nvSpPr>
          <p:spPr>
            <a:xfrm>
              <a:off x="5811708" y="922301"/>
              <a:ext cx="6380292" cy="146827"/>
            </a:xfrm>
            <a:prstGeom prst="rect">
              <a:avLst/>
            </a:prstGeom>
            <a:solidFill>
              <a:srgbClr val="00AD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4C499EA8-9FF3-824F-6D52-6B34280FA74C}"/>
                </a:ext>
              </a:extLst>
            </p:cNvPr>
            <p:cNvSpPr/>
            <p:nvPr/>
          </p:nvSpPr>
          <p:spPr>
            <a:xfrm rot="19726586">
              <a:off x="5556000" y="768020"/>
              <a:ext cx="1080000" cy="1441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B2CB6E2D-9AAD-9F1C-31C4-5786C2F7377E}"/>
                </a:ext>
              </a:extLst>
            </p:cNvPr>
            <p:cNvSpPr/>
            <p:nvPr/>
          </p:nvSpPr>
          <p:spPr>
            <a:xfrm>
              <a:off x="10039643" y="495892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9645EE46-242B-AECE-3134-7F30F7E67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6391" y="383691"/>
              <a:ext cx="1547168" cy="910196"/>
            </a:xfrm>
            <a:prstGeom prst="rect">
              <a:avLst/>
            </a:prstGeom>
          </p:spPr>
        </p:pic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2595F3BD-2F4C-D039-9ABD-1FFEE82983FF}"/>
                </a:ext>
              </a:extLst>
            </p:cNvPr>
            <p:cNvSpPr/>
            <p:nvPr/>
          </p:nvSpPr>
          <p:spPr>
            <a:xfrm>
              <a:off x="10039642" y="6117690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30" name="図 29" descr="ロゴ&#10;&#10;自動的に生成された説明">
              <a:extLst>
                <a:ext uri="{FF2B5EF4-FFF2-40B4-BE49-F238E27FC236}">
                  <a16:creationId xmlns:a16="http://schemas.microsoft.com/office/drawing/2014/main" id="{287DF3DD-5579-B7E5-F9A7-DDFE78434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7868" y="6025614"/>
              <a:ext cx="1664212" cy="581560"/>
            </a:xfrm>
            <a:prstGeom prst="rect">
              <a:avLst/>
            </a:prstGeom>
          </p:spPr>
        </p:pic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C9A9513-563C-85CC-E96A-896142BFE03F}"/>
              </a:ext>
            </a:extLst>
          </p:cNvPr>
          <p:cNvSpPr txBox="1"/>
          <p:nvPr/>
        </p:nvSpPr>
        <p:spPr>
          <a:xfrm>
            <a:off x="1070263" y="1273694"/>
            <a:ext cx="10893137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奉仕プロジェクト部門（青少年奉仕）　インターアクト委員会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活動紹介＆参加のお誘い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CD122CD-8B22-670A-4413-0CE606BE9C41}"/>
              </a:ext>
            </a:extLst>
          </p:cNvPr>
          <p:cNvSpPr txBox="1"/>
          <p:nvPr/>
        </p:nvSpPr>
        <p:spPr>
          <a:xfrm>
            <a:off x="1040824" y="1799386"/>
            <a:ext cx="100809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　</a:t>
            </a:r>
            <a:r>
              <a:rPr lang="ja-JP" altLang="en-US" sz="2800" b="1" u="heavy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前期・後期</a:t>
            </a:r>
            <a:r>
              <a:rPr kumimoji="1" lang="ja-JP" altLang="en-US" sz="28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指導者研修</a:t>
            </a:r>
            <a:endParaRPr kumimoji="1" lang="en-US" altLang="ja-JP" sz="2800" b="1" i="0" u="heavy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2400" noProof="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noProof="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前期：２０２４年１０月ころを予定</a:t>
            </a:r>
            <a:endParaRPr lang="en-US" altLang="ja-JP" sz="2400" noProof="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2400" noProof="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noProof="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　　　　　</a:t>
            </a:r>
            <a:r>
              <a:rPr lang="en-US" altLang="ja-JP" sz="2000" noProof="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※</a:t>
            </a:r>
            <a:r>
              <a:rPr lang="ja-JP" altLang="en-US" sz="2000" noProof="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２０２３－２０２４年度</a:t>
            </a:r>
            <a:endParaRPr lang="en-US" altLang="ja-JP" sz="2000" noProof="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700" noProof="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　　　　　　ロータリアンと共に職業奉仕に関する講演を聴講</a:t>
            </a:r>
            <a:endParaRPr lang="en-US" altLang="ja-JP" sz="200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700" noProof="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　　　　　　職業奉仕合同セミナー内において分科会として開催</a:t>
            </a:r>
            <a:endParaRPr lang="en-US" altLang="ja-JP" sz="200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70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　　　　　　ＲＦ委員長徳川清隆氏による講演「インターアクトって何？」</a:t>
            </a:r>
            <a:endParaRPr lang="en-US" altLang="ja-JP" sz="200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70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noProof="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　　　　　　意見交換会</a:t>
            </a:r>
          </a:p>
        </p:txBody>
      </p:sp>
    </p:spTree>
    <p:extLst>
      <p:ext uri="{BB962C8B-B14F-4D97-AF65-F5344CB8AC3E}">
        <p14:creationId xmlns:p14="http://schemas.microsoft.com/office/powerpoint/2010/main" val="503575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4B4DE4F-F090-CF6B-D702-C592D7B68D69}"/>
              </a:ext>
            </a:extLst>
          </p:cNvPr>
          <p:cNvGrpSpPr/>
          <p:nvPr/>
        </p:nvGrpSpPr>
        <p:grpSpPr>
          <a:xfrm>
            <a:off x="0" y="383691"/>
            <a:ext cx="12192000" cy="6419793"/>
            <a:chOff x="0" y="383691"/>
            <a:chExt cx="12192000" cy="6419793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5FFE8579-D5DB-F59D-E701-B42AF865CE53}"/>
                </a:ext>
              </a:extLst>
            </p:cNvPr>
            <p:cNvSpPr/>
            <p:nvPr/>
          </p:nvSpPr>
          <p:spPr>
            <a:xfrm>
              <a:off x="0" y="6316394"/>
              <a:ext cx="12192000" cy="288386"/>
            </a:xfrm>
            <a:prstGeom prst="rect">
              <a:avLst/>
            </a:prstGeom>
            <a:solidFill>
              <a:srgbClr val="00A2E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751310D1-0D99-3A79-526D-FF125AF41F1F}"/>
                </a:ext>
              </a:extLst>
            </p:cNvPr>
            <p:cNvSpPr/>
            <p:nvPr/>
          </p:nvSpPr>
          <p:spPr>
            <a:xfrm>
              <a:off x="0" y="495892"/>
              <a:ext cx="12192000" cy="541610"/>
            </a:xfrm>
            <a:prstGeom prst="rect">
              <a:avLst/>
            </a:prstGeom>
            <a:solidFill>
              <a:srgbClr val="16478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54715C42-7F38-804B-8BE9-C4FF0F69BD15}"/>
                </a:ext>
              </a:extLst>
            </p:cNvPr>
            <p:cNvSpPr/>
            <p:nvPr/>
          </p:nvSpPr>
          <p:spPr>
            <a:xfrm>
              <a:off x="0" y="1037502"/>
              <a:ext cx="5688000" cy="1441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0C8211F0-379D-334B-98CE-D6CF58553F0B}"/>
                </a:ext>
              </a:extLst>
            </p:cNvPr>
            <p:cNvSpPr/>
            <p:nvPr/>
          </p:nvSpPr>
          <p:spPr>
            <a:xfrm>
              <a:off x="351692" y="495892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8FAF558A-0547-4398-0B30-B6EB38515E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10" t="34842" r="3559" b="29525"/>
            <a:stretch/>
          </p:blipFill>
          <p:spPr>
            <a:xfrm>
              <a:off x="351692" y="423357"/>
              <a:ext cx="1835848" cy="830864"/>
            </a:xfrm>
            <a:prstGeom prst="rect">
              <a:avLst/>
            </a:prstGeom>
          </p:spPr>
        </p:pic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A2D08797-46C7-B79D-C92B-E819B51F7302}"/>
                </a:ext>
              </a:extLst>
            </p:cNvPr>
            <p:cNvSpPr/>
            <p:nvPr/>
          </p:nvSpPr>
          <p:spPr>
            <a:xfrm>
              <a:off x="6524625" y="494569"/>
              <a:ext cx="5667375" cy="14068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CA0DB431-9A74-FD13-8C3A-8CD1CC9139B9}"/>
                </a:ext>
              </a:extLst>
            </p:cNvPr>
            <p:cNvSpPr/>
            <p:nvPr/>
          </p:nvSpPr>
          <p:spPr>
            <a:xfrm>
              <a:off x="6288000" y="638754"/>
              <a:ext cx="5904000" cy="146828"/>
            </a:xfrm>
            <a:prstGeom prst="rect">
              <a:avLst/>
            </a:prstGeom>
            <a:solidFill>
              <a:srgbClr val="006AB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5E6A27F0-CF7A-3646-E6C5-827AC3325E3E}"/>
                </a:ext>
              </a:extLst>
            </p:cNvPr>
            <p:cNvSpPr/>
            <p:nvPr/>
          </p:nvSpPr>
          <p:spPr>
            <a:xfrm>
              <a:off x="6096000" y="785136"/>
              <a:ext cx="6096000" cy="145961"/>
            </a:xfrm>
            <a:prstGeom prst="rect">
              <a:avLst/>
            </a:prstGeom>
            <a:solidFill>
              <a:srgbClr val="F0662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8DF66FF7-87C1-8554-C634-8D4962C726B9}"/>
                </a:ext>
              </a:extLst>
            </p:cNvPr>
            <p:cNvSpPr/>
            <p:nvPr/>
          </p:nvSpPr>
          <p:spPr>
            <a:xfrm>
              <a:off x="5811708" y="922301"/>
              <a:ext cx="6380292" cy="146827"/>
            </a:xfrm>
            <a:prstGeom prst="rect">
              <a:avLst/>
            </a:prstGeom>
            <a:solidFill>
              <a:srgbClr val="00AD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4C499EA8-9FF3-824F-6D52-6B34280FA74C}"/>
                </a:ext>
              </a:extLst>
            </p:cNvPr>
            <p:cNvSpPr/>
            <p:nvPr/>
          </p:nvSpPr>
          <p:spPr>
            <a:xfrm rot="19726586">
              <a:off x="5556000" y="768020"/>
              <a:ext cx="1080000" cy="1441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B2CB6E2D-9AAD-9F1C-31C4-5786C2F7377E}"/>
                </a:ext>
              </a:extLst>
            </p:cNvPr>
            <p:cNvSpPr/>
            <p:nvPr/>
          </p:nvSpPr>
          <p:spPr>
            <a:xfrm>
              <a:off x="10039643" y="495892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9645EE46-242B-AECE-3134-7F30F7E67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6391" y="383691"/>
              <a:ext cx="1547168" cy="910196"/>
            </a:xfrm>
            <a:prstGeom prst="rect">
              <a:avLst/>
            </a:prstGeom>
          </p:spPr>
        </p:pic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2595F3BD-2F4C-D039-9ABD-1FFEE82983FF}"/>
                </a:ext>
              </a:extLst>
            </p:cNvPr>
            <p:cNvSpPr/>
            <p:nvPr/>
          </p:nvSpPr>
          <p:spPr>
            <a:xfrm>
              <a:off x="10039642" y="6117690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30" name="図 29" descr="ロゴ&#10;&#10;自動的に生成された説明">
              <a:extLst>
                <a:ext uri="{FF2B5EF4-FFF2-40B4-BE49-F238E27FC236}">
                  <a16:creationId xmlns:a16="http://schemas.microsoft.com/office/drawing/2014/main" id="{287DF3DD-5579-B7E5-F9A7-DDFE78434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7868" y="6025614"/>
              <a:ext cx="1664212" cy="581560"/>
            </a:xfrm>
            <a:prstGeom prst="rect">
              <a:avLst/>
            </a:prstGeom>
          </p:spPr>
        </p:pic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C9A9513-563C-85CC-E96A-896142BFE03F}"/>
              </a:ext>
            </a:extLst>
          </p:cNvPr>
          <p:cNvSpPr txBox="1"/>
          <p:nvPr/>
        </p:nvSpPr>
        <p:spPr>
          <a:xfrm>
            <a:off x="1070263" y="1273694"/>
            <a:ext cx="10893137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奉仕プロジェクト部門（青少年奉仕）　インターアクト委員会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活動紹介＆参加のお誘い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CD122CD-8B22-670A-4413-0CE606BE9C41}"/>
              </a:ext>
            </a:extLst>
          </p:cNvPr>
          <p:cNvSpPr txBox="1"/>
          <p:nvPr/>
        </p:nvSpPr>
        <p:spPr>
          <a:xfrm>
            <a:off x="1040824" y="1799386"/>
            <a:ext cx="10080913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　</a:t>
            </a:r>
            <a:r>
              <a:rPr lang="ja-JP" altLang="en-US" sz="2800" b="1" u="heavy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前期・後期</a:t>
            </a:r>
            <a:r>
              <a:rPr kumimoji="1" lang="ja-JP" altLang="en-US" sz="28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指導者研修</a:t>
            </a:r>
            <a:endParaRPr kumimoji="1" lang="en-US" altLang="ja-JP" sz="2800" b="1" i="0" u="heavy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2400" noProof="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noProof="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後期：２０２５年２月ころを予定</a:t>
            </a:r>
            <a:endParaRPr lang="en-US" altLang="ja-JP" sz="2400" noProof="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2400" noProof="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noProof="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　　　　　</a:t>
            </a:r>
            <a:r>
              <a:rPr lang="en-US" altLang="ja-JP" sz="2000" noProof="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※</a:t>
            </a:r>
            <a:r>
              <a:rPr lang="ja-JP" altLang="en-US" sz="2000" noProof="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２０２３－２０２４年度</a:t>
            </a:r>
            <a:endParaRPr lang="en-US" altLang="ja-JP" sz="2000" noProof="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700" noProof="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　　　　　　特定非営利活動法人 唐津環境防災推進機構</a:t>
            </a:r>
            <a:r>
              <a:rPr lang="en-US" altLang="ja-JP" sz="20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KANNE </a:t>
            </a:r>
            <a:r>
              <a:rPr lang="ja-JP" altLang="en-US" sz="20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様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　　　　　　による講演「虹の松原出前学習」</a:t>
            </a:r>
            <a:endParaRPr lang="en-US" altLang="ja-JP" sz="200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en-US" sz="70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　　　　　　フィールドワーク（虹の松原清掃活動（松葉かき体験）</a:t>
            </a:r>
            <a:endParaRPr lang="en-US" altLang="ja-JP" sz="200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70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　　　　　　討議（グループディスカッション）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　　　　　　→ 　本日の気付きや考えている今後の活動，</a:t>
            </a:r>
            <a:r>
              <a:rPr lang="en-US" altLang="ja-JP" sz="20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SDGs</a:t>
            </a:r>
            <a:r>
              <a:rPr lang="ja-JP" altLang="en-US" sz="20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の実践</a:t>
            </a:r>
            <a:endParaRPr lang="ja-JP" altLang="en-US" sz="2000" noProof="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6102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4B4DE4F-F090-CF6B-D702-C592D7B68D69}"/>
              </a:ext>
            </a:extLst>
          </p:cNvPr>
          <p:cNvGrpSpPr/>
          <p:nvPr/>
        </p:nvGrpSpPr>
        <p:grpSpPr>
          <a:xfrm>
            <a:off x="0" y="383691"/>
            <a:ext cx="12192000" cy="6419793"/>
            <a:chOff x="0" y="383691"/>
            <a:chExt cx="12192000" cy="6419793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5FFE8579-D5DB-F59D-E701-B42AF865CE53}"/>
                </a:ext>
              </a:extLst>
            </p:cNvPr>
            <p:cNvSpPr/>
            <p:nvPr/>
          </p:nvSpPr>
          <p:spPr>
            <a:xfrm>
              <a:off x="0" y="6316394"/>
              <a:ext cx="12192000" cy="288386"/>
            </a:xfrm>
            <a:prstGeom prst="rect">
              <a:avLst/>
            </a:prstGeom>
            <a:solidFill>
              <a:srgbClr val="00A2E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751310D1-0D99-3A79-526D-FF125AF41F1F}"/>
                </a:ext>
              </a:extLst>
            </p:cNvPr>
            <p:cNvSpPr/>
            <p:nvPr/>
          </p:nvSpPr>
          <p:spPr>
            <a:xfrm>
              <a:off x="0" y="495892"/>
              <a:ext cx="12192000" cy="541610"/>
            </a:xfrm>
            <a:prstGeom prst="rect">
              <a:avLst/>
            </a:prstGeom>
            <a:solidFill>
              <a:srgbClr val="16478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54715C42-7F38-804B-8BE9-C4FF0F69BD15}"/>
                </a:ext>
              </a:extLst>
            </p:cNvPr>
            <p:cNvSpPr/>
            <p:nvPr/>
          </p:nvSpPr>
          <p:spPr>
            <a:xfrm>
              <a:off x="0" y="1037502"/>
              <a:ext cx="5688000" cy="1441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0C8211F0-379D-334B-98CE-D6CF58553F0B}"/>
                </a:ext>
              </a:extLst>
            </p:cNvPr>
            <p:cNvSpPr/>
            <p:nvPr/>
          </p:nvSpPr>
          <p:spPr>
            <a:xfrm>
              <a:off x="351692" y="495892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8FAF558A-0547-4398-0B30-B6EB38515E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10" t="34842" r="3559" b="29525"/>
            <a:stretch/>
          </p:blipFill>
          <p:spPr>
            <a:xfrm>
              <a:off x="351692" y="423357"/>
              <a:ext cx="1835848" cy="830864"/>
            </a:xfrm>
            <a:prstGeom prst="rect">
              <a:avLst/>
            </a:prstGeom>
          </p:spPr>
        </p:pic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A2D08797-46C7-B79D-C92B-E819B51F7302}"/>
                </a:ext>
              </a:extLst>
            </p:cNvPr>
            <p:cNvSpPr/>
            <p:nvPr/>
          </p:nvSpPr>
          <p:spPr>
            <a:xfrm>
              <a:off x="6524625" y="494569"/>
              <a:ext cx="5667375" cy="14068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CA0DB431-9A74-FD13-8C3A-8CD1CC9139B9}"/>
                </a:ext>
              </a:extLst>
            </p:cNvPr>
            <p:cNvSpPr/>
            <p:nvPr/>
          </p:nvSpPr>
          <p:spPr>
            <a:xfrm>
              <a:off x="6288000" y="638754"/>
              <a:ext cx="5904000" cy="146828"/>
            </a:xfrm>
            <a:prstGeom prst="rect">
              <a:avLst/>
            </a:prstGeom>
            <a:solidFill>
              <a:srgbClr val="006AB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5E6A27F0-CF7A-3646-E6C5-827AC3325E3E}"/>
                </a:ext>
              </a:extLst>
            </p:cNvPr>
            <p:cNvSpPr/>
            <p:nvPr/>
          </p:nvSpPr>
          <p:spPr>
            <a:xfrm>
              <a:off x="6096000" y="785136"/>
              <a:ext cx="6096000" cy="145961"/>
            </a:xfrm>
            <a:prstGeom prst="rect">
              <a:avLst/>
            </a:prstGeom>
            <a:solidFill>
              <a:srgbClr val="F0662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8DF66FF7-87C1-8554-C634-8D4962C726B9}"/>
                </a:ext>
              </a:extLst>
            </p:cNvPr>
            <p:cNvSpPr/>
            <p:nvPr/>
          </p:nvSpPr>
          <p:spPr>
            <a:xfrm>
              <a:off x="5811708" y="922301"/>
              <a:ext cx="6380292" cy="146827"/>
            </a:xfrm>
            <a:prstGeom prst="rect">
              <a:avLst/>
            </a:prstGeom>
            <a:solidFill>
              <a:srgbClr val="00AD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4C499EA8-9FF3-824F-6D52-6B34280FA74C}"/>
                </a:ext>
              </a:extLst>
            </p:cNvPr>
            <p:cNvSpPr/>
            <p:nvPr/>
          </p:nvSpPr>
          <p:spPr>
            <a:xfrm rot="19726586">
              <a:off x="5556000" y="768020"/>
              <a:ext cx="1080000" cy="1441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B2CB6E2D-9AAD-9F1C-31C4-5786C2F7377E}"/>
                </a:ext>
              </a:extLst>
            </p:cNvPr>
            <p:cNvSpPr/>
            <p:nvPr/>
          </p:nvSpPr>
          <p:spPr>
            <a:xfrm>
              <a:off x="10039643" y="495892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9645EE46-242B-AECE-3134-7F30F7E67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6391" y="383691"/>
              <a:ext cx="1547168" cy="910196"/>
            </a:xfrm>
            <a:prstGeom prst="rect">
              <a:avLst/>
            </a:prstGeom>
          </p:spPr>
        </p:pic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2595F3BD-2F4C-D039-9ABD-1FFEE82983FF}"/>
                </a:ext>
              </a:extLst>
            </p:cNvPr>
            <p:cNvSpPr/>
            <p:nvPr/>
          </p:nvSpPr>
          <p:spPr>
            <a:xfrm>
              <a:off x="10039642" y="6117690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30" name="図 29" descr="ロゴ&#10;&#10;自動的に生成された説明">
              <a:extLst>
                <a:ext uri="{FF2B5EF4-FFF2-40B4-BE49-F238E27FC236}">
                  <a16:creationId xmlns:a16="http://schemas.microsoft.com/office/drawing/2014/main" id="{287DF3DD-5579-B7E5-F9A7-DDFE78434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7868" y="6025614"/>
              <a:ext cx="1664212" cy="581560"/>
            </a:xfrm>
            <a:prstGeom prst="rect">
              <a:avLst/>
            </a:prstGeom>
          </p:spPr>
        </p:pic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C9A9513-563C-85CC-E96A-896142BFE03F}"/>
              </a:ext>
            </a:extLst>
          </p:cNvPr>
          <p:cNvSpPr txBox="1"/>
          <p:nvPr/>
        </p:nvSpPr>
        <p:spPr>
          <a:xfrm>
            <a:off x="1070263" y="1273694"/>
            <a:ext cx="10893137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奉仕プロジェクト部門（青少年奉仕）　インターアクト委員会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活動紹介＆参加のお誘い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1" name="図 10" descr="テキスト&#10;&#10;低い精度で自動的に生成された説明">
            <a:extLst>
              <a:ext uri="{FF2B5EF4-FFF2-40B4-BE49-F238E27FC236}">
                <a16:creationId xmlns:a16="http://schemas.microsoft.com/office/drawing/2014/main" id="{0434C886-DC0E-0718-0954-10892985C6B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63" y="1987579"/>
            <a:ext cx="4807527" cy="3605645"/>
          </a:xfrm>
          <a:prstGeom prst="rect">
            <a:avLst/>
          </a:prstGeom>
        </p:spPr>
      </p:pic>
      <p:pic>
        <p:nvPicPr>
          <p:cNvPr id="15" name="図 14" descr="会議室に集まる人々&#10;&#10;自動的に生成された説明">
            <a:extLst>
              <a:ext uri="{FF2B5EF4-FFF2-40B4-BE49-F238E27FC236}">
                <a16:creationId xmlns:a16="http://schemas.microsoft.com/office/drawing/2014/main" id="{E54D559D-485E-3B31-414F-B243F742F85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4212" y="1982485"/>
            <a:ext cx="4807527" cy="360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840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4B4DE4F-F090-CF6B-D702-C592D7B68D69}"/>
              </a:ext>
            </a:extLst>
          </p:cNvPr>
          <p:cNvGrpSpPr/>
          <p:nvPr/>
        </p:nvGrpSpPr>
        <p:grpSpPr>
          <a:xfrm>
            <a:off x="0" y="383691"/>
            <a:ext cx="12192000" cy="6419793"/>
            <a:chOff x="0" y="383691"/>
            <a:chExt cx="12192000" cy="6419793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5FFE8579-D5DB-F59D-E701-B42AF865CE53}"/>
                </a:ext>
              </a:extLst>
            </p:cNvPr>
            <p:cNvSpPr/>
            <p:nvPr/>
          </p:nvSpPr>
          <p:spPr>
            <a:xfrm>
              <a:off x="0" y="6316394"/>
              <a:ext cx="12192000" cy="288386"/>
            </a:xfrm>
            <a:prstGeom prst="rect">
              <a:avLst/>
            </a:prstGeom>
            <a:solidFill>
              <a:srgbClr val="00A2E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751310D1-0D99-3A79-526D-FF125AF41F1F}"/>
                </a:ext>
              </a:extLst>
            </p:cNvPr>
            <p:cNvSpPr/>
            <p:nvPr/>
          </p:nvSpPr>
          <p:spPr>
            <a:xfrm>
              <a:off x="0" y="495892"/>
              <a:ext cx="12192000" cy="541610"/>
            </a:xfrm>
            <a:prstGeom prst="rect">
              <a:avLst/>
            </a:prstGeom>
            <a:solidFill>
              <a:srgbClr val="16478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54715C42-7F38-804B-8BE9-C4FF0F69BD15}"/>
                </a:ext>
              </a:extLst>
            </p:cNvPr>
            <p:cNvSpPr/>
            <p:nvPr/>
          </p:nvSpPr>
          <p:spPr>
            <a:xfrm>
              <a:off x="0" y="1037502"/>
              <a:ext cx="5688000" cy="1441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0C8211F0-379D-334B-98CE-D6CF58553F0B}"/>
                </a:ext>
              </a:extLst>
            </p:cNvPr>
            <p:cNvSpPr/>
            <p:nvPr/>
          </p:nvSpPr>
          <p:spPr>
            <a:xfrm>
              <a:off x="351692" y="495892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8FAF558A-0547-4398-0B30-B6EB38515E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10" t="34842" r="3559" b="29525"/>
            <a:stretch/>
          </p:blipFill>
          <p:spPr>
            <a:xfrm>
              <a:off x="351692" y="423357"/>
              <a:ext cx="1835848" cy="830864"/>
            </a:xfrm>
            <a:prstGeom prst="rect">
              <a:avLst/>
            </a:prstGeom>
          </p:spPr>
        </p:pic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A2D08797-46C7-B79D-C92B-E819B51F7302}"/>
                </a:ext>
              </a:extLst>
            </p:cNvPr>
            <p:cNvSpPr/>
            <p:nvPr/>
          </p:nvSpPr>
          <p:spPr>
            <a:xfrm>
              <a:off x="6524625" y="494569"/>
              <a:ext cx="5667375" cy="14068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CA0DB431-9A74-FD13-8C3A-8CD1CC9139B9}"/>
                </a:ext>
              </a:extLst>
            </p:cNvPr>
            <p:cNvSpPr/>
            <p:nvPr/>
          </p:nvSpPr>
          <p:spPr>
            <a:xfrm>
              <a:off x="6288000" y="638754"/>
              <a:ext cx="5904000" cy="146828"/>
            </a:xfrm>
            <a:prstGeom prst="rect">
              <a:avLst/>
            </a:prstGeom>
            <a:solidFill>
              <a:srgbClr val="006AB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5E6A27F0-CF7A-3646-E6C5-827AC3325E3E}"/>
                </a:ext>
              </a:extLst>
            </p:cNvPr>
            <p:cNvSpPr/>
            <p:nvPr/>
          </p:nvSpPr>
          <p:spPr>
            <a:xfrm>
              <a:off x="6096000" y="785136"/>
              <a:ext cx="6096000" cy="145961"/>
            </a:xfrm>
            <a:prstGeom prst="rect">
              <a:avLst/>
            </a:prstGeom>
            <a:solidFill>
              <a:srgbClr val="F0662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8DF66FF7-87C1-8554-C634-8D4962C726B9}"/>
                </a:ext>
              </a:extLst>
            </p:cNvPr>
            <p:cNvSpPr/>
            <p:nvPr/>
          </p:nvSpPr>
          <p:spPr>
            <a:xfrm>
              <a:off x="5811708" y="922301"/>
              <a:ext cx="6380292" cy="146827"/>
            </a:xfrm>
            <a:prstGeom prst="rect">
              <a:avLst/>
            </a:prstGeom>
            <a:solidFill>
              <a:srgbClr val="00AD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4C499EA8-9FF3-824F-6D52-6B34280FA74C}"/>
                </a:ext>
              </a:extLst>
            </p:cNvPr>
            <p:cNvSpPr/>
            <p:nvPr/>
          </p:nvSpPr>
          <p:spPr>
            <a:xfrm rot="19726586">
              <a:off x="5556000" y="768020"/>
              <a:ext cx="1080000" cy="1441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B2CB6E2D-9AAD-9F1C-31C4-5786C2F7377E}"/>
                </a:ext>
              </a:extLst>
            </p:cNvPr>
            <p:cNvSpPr/>
            <p:nvPr/>
          </p:nvSpPr>
          <p:spPr>
            <a:xfrm>
              <a:off x="10039643" y="495892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9645EE46-242B-AECE-3134-7F30F7E67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6391" y="383691"/>
              <a:ext cx="1547168" cy="910196"/>
            </a:xfrm>
            <a:prstGeom prst="rect">
              <a:avLst/>
            </a:prstGeom>
          </p:spPr>
        </p:pic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2595F3BD-2F4C-D039-9ABD-1FFEE82983FF}"/>
                </a:ext>
              </a:extLst>
            </p:cNvPr>
            <p:cNvSpPr/>
            <p:nvPr/>
          </p:nvSpPr>
          <p:spPr>
            <a:xfrm>
              <a:off x="10039642" y="6117690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30" name="図 29" descr="ロゴ&#10;&#10;自動的に生成された説明">
              <a:extLst>
                <a:ext uri="{FF2B5EF4-FFF2-40B4-BE49-F238E27FC236}">
                  <a16:creationId xmlns:a16="http://schemas.microsoft.com/office/drawing/2014/main" id="{287DF3DD-5579-B7E5-F9A7-DDFE78434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7868" y="6025614"/>
              <a:ext cx="1664212" cy="581560"/>
            </a:xfrm>
            <a:prstGeom prst="rect">
              <a:avLst/>
            </a:prstGeom>
          </p:spPr>
        </p:pic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C9A9513-563C-85CC-E96A-896142BFE03F}"/>
              </a:ext>
            </a:extLst>
          </p:cNvPr>
          <p:cNvSpPr txBox="1"/>
          <p:nvPr/>
        </p:nvSpPr>
        <p:spPr>
          <a:xfrm>
            <a:off x="1070263" y="1273694"/>
            <a:ext cx="10893137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奉仕プロジェクト部門（青少年奉仕）　インターアクト委員会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algn="r"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活動紹介＆参加のお誘い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434C886-DC0E-0718-0954-10892985C6B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0263" y="1987579"/>
            <a:ext cx="4807526" cy="3605645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E54D559D-485E-3B31-414F-B243F742F85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4212" y="1982485"/>
            <a:ext cx="4807527" cy="360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5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4B4DE4F-F090-CF6B-D702-C592D7B68D69}"/>
              </a:ext>
            </a:extLst>
          </p:cNvPr>
          <p:cNvGrpSpPr/>
          <p:nvPr/>
        </p:nvGrpSpPr>
        <p:grpSpPr>
          <a:xfrm>
            <a:off x="0" y="383691"/>
            <a:ext cx="12192000" cy="6419793"/>
            <a:chOff x="0" y="383691"/>
            <a:chExt cx="12192000" cy="6419793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5FFE8579-D5DB-F59D-E701-B42AF865CE53}"/>
                </a:ext>
              </a:extLst>
            </p:cNvPr>
            <p:cNvSpPr/>
            <p:nvPr/>
          </p:nvSpPr>
          <p:spPr>
            <a:xfrm>
              <a:off x="0" y="6316394"/>
              <a:ext cx="12192000" cy="288386"/>
            </a:xfrm>
            <a:prstGeom prst="rect">
              <a:avLst/>
            </a:prstGeom>
            <a:solidFill>
              <a:srgbClr val="00A2E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751310D1-0D99-3A79-526D-FF125AF41F1F}"/>
                </a:ext>
              </a:extLst>
            </p:cNvPr>
            <p:cNvSpPr/>
            <p:nvPr/>
          </p:nvSpPr>
          <p:spPr>
            <a:xfrm>
              <a:off x="0" y="495892"/>
              <a:ext cx="12192000" cy="541610"/>
            </a:xfrm>
            <a:prstGeom prst="rect">
              <a:avLst/>
            </a:prstGeom>
            <a:solidFill>
              <a:srgbClr val="16478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54715C42-7F38-804B-8BE9-C4FF0F69BD15}"/>
                </a:ext>
              </a:extLst>
            </p:cNvPr>
            <p:cNvSpPr/>
            <p:nvPr/>
          </p:nvSpPr>
          <p:spPr>
            <a:xfrm>
              <a:off x="0" y="1037502"/>
              <a:ext cx="5688000" cy="1441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0C8211F0-379D-334B-98CE-D6CF58553F0B}"/>
                </a:ext>
              </a:extLst>
            </p:cNvPr>
            <p:cNvSpPr/>
            <p:nvPr/>
          </p:nvSpPr>
          <p:spPr>
            <a:xfrm>
              <a:off x="351692" y="495892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8FAF558A-0547-4398-0B30-B6EB38515E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10" t="34842" r="3559" b="29525"/>
            <a:stretch/>
          </p:blipFill>
          <p:spPr>
            <a:xfrm>
              <a:off x="351692" y="423357"/>
              <a:ext cx="1835848" cy="830864"/>
            </a:xfrm>
            <a:prstGeom prst="rect">
              <a:avLst/>
            </a:prstGeom>
          </p:spPr>
        </p:pic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A2D08797-46C7-B79D-C92B-E819B51F7302}"/>
                </a:ext>
              </a:extLst>
            </p:cNvPr>
            <p:cNvSpPr/>
            <p:nvPr/>
          </p:nvSpPr>
          <p:spPr>
            <a:xfrm>
              <a:off x="6524625" y="494569"/>
              <a:ext cx="5667375" cy="14068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CA0DB431-9A74-FD13-8C3A-8CD1CC9139B9}"/>
                </a:ext>
              </a:extLst>
            </p:cNvPr>
            <p:cNvSpPr/>
            <p:nvPr/>
          </p:nvSpPr>
          <p:spPr>
            <a:xfrm>
              <a:off x="6288000" y="638754"/>
              <a:ext cx="5904000" cy="146828"/>
            </a:xfrm>
            <a:prstGeom prst="rect">
              <a:avLst/>
            </a:prstGeom>
            <a:solidFill>
              <a:srgbClr val="006AB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5E6A27F0-CF7A-3646-E6C5-827AC3325E3E}"/>
                </a:ext>
              </a:extLst>
            </p:cNvPr>
            <p:cNvSpPr/>
            <p:nvPr/>
          </p:nvSpPr>
          <p:spPr>
            <a:xfrm>
              <a:off x="6096000" y="785136"/>
              <a:ext cx="6096000" cy="145961"/>
            </a:xfrm>
            <a:prstGeom prst="rect">
              <a:avLst/>
            </a:prstGeom>
            <a:solidFill>
              <a:srgbClr val="F0662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8DF66FF7-87C1-8554-C634-8D4962C726B9}"/>
                </a:ext>
              </a:extLst>
            </p:cNvPr>
            <p:cNvSpPr/>
            <p:nvPr/>
          </p:nvSpPr>
          <p:spPr>
            <a:xfrm>
              <a:off x="5811708" y="922301"/>
              <a:ext cx="6380292" cy="146827"/>
            </a:xfrm>
            <a:prstGeom prst="rect">
              <a:avLst/>
            </a:prstGeom>
            <a:solidFill>
              <a:srgbClr val="00AD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4C499EA8-9FF3-824F-6D52-6B34280FA74C}"/>
                </a:ext>
              </a:extLst>
            </p:cNvPr>
            <p:cNvSpPr/>
            <p:nvPr/>
          </p:nvSpPr>
          <p:spPr>
            <a:xfrm rot="19726586">
              <a:off x="5556000" y="768020"/>
              <a:ext cx="1080000" cy="1441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B2CB6E2D-9AAD-9F1C-31C4-5786C2F7377E}"/>
                </a:ext>
              </a:extLst>
            </p:cNvPr>
            <p:cNvSpPr/>
            <p:nvPr/>
          </p:nvSpPr>
          <p:spPr>
            <a:xfrm>
              <a:off x="10039643" y="495892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9645EE46-242B-AECE-3134-7F30F7E67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6391" y="383691"/>
              <a:ext cx="1547168" cy="910196"/>
            </a:xfrm>
            <a:prstGeom prst="rect">
              <a:avLst/>
            </a:prstGeom>
          </p:spPr>
        </p:pic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2595F3BD-2F4C-D039-9ABD-1FFEE82983FF}"/>
                </a:ext>
              </a:extLst>
            </p:cNvPr>
            <p:cNvSpPr/>
            <p:nvPr/>
          </p:nvSpPr>
          <p:spPr>
            <a:xfrm>
              <a:off x="10039642" y="6117690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30" name="図 29" descr="ロゴ&#10;&#10;自動的に生成された説明">
              <a:extLst>
                <a:ext uri="{FF2B5EF4-FFF2-40B4-BE49-F238E27FC236}">
                  <a16:creationId xmlns:a16="http://schemas.microsoft.com/office/drawing/2014/main" id="{287DF3DD-5579-B7E5-F9A7-DDFE78434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7868" y="6025614"/>
              <a:ext cx="1664212" cy="581560"/>
            </a:xfrm>
            <a:prstGeom prst="rect">
              <a:avLst/>
            </a:prstGeom>
          </p:spPr>
        </p:pic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C9A9513-563C-85CC-E96A-896142BFE03F}"/>
              </a:ext>
            </a:extLst>
          </p:cNvPr>
          <p:cNvSpPr txBox="1"/>
          <p:nvPr/>
        </p:nvSpPr>
        <p:spPr>
          <a:xfrm>
            <a:off x="1070263" y="1273694"/>
            <a:ext cx="10893137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奉仕プロジェクト部門（青少年奉仕）　インターアクト委員会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活動紹介＆参加のお誘い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434C886-DC0E-0718-0954-10892985C6B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0263" y="1987579"/>
            <a:ext cx="4807526" cy="3605644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E54D559D-485E-3B31-414F-B243F742F85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4212" y="1982485"/>
            <a:ext cx="4807526" cy="360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603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4B4DE4F-F090-CF6B-D702-C592D7B68D69}"/>
              </a:ext>
            </a:extLst>
          </p:cNvPr>
          <p:cNvGrpSpPr/>
          <p:nvPr/>
        </p:nvGrpSpPr>
        <p:grpSpPr>
          <a:xfrm>
            <a:off x="0" y="383691"/>
            <a:ext cx="12192000" cy="6419793"/>
            <a:chOff x="0" y="383691"/>
            <a:chExt cx="12192000" cy="6419793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5FFE8579-D5DB-F59D-E701-B42AF865CE53}"/>
                </a:ext>
              </a:extLst>
            </p:cNvPr>
            <p:cNvSpPr/>
            <p:nvPr/>
          </p:nvSpPr>
          <p:spPr>
            <a:xfrm>
              <a:off x="0" y="6316394"/>
              <a:ext cx="12192000" cy="288386"/>
            </a:xfrm>
            <a:prstGeom prst="rect">
              <a:avLst/>
            </a:prstGeom>
            <a:solidFill>
              <a:srgbClr val="00A2E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751310D1-0D99-3A79-526D-FF125AF41F1F}"/>
                </a:ext>
              </a:extLst>
            </p:cNvPr>
            <p:cNvSpPr/>
            <p:nvPr/>
          </p:nvSpPr>
          <p:spPr>
            <a:xfrm>
              <a:off x="0" y="495892"/>
              <a:ext cx="12192000" cy="541610"/>
            </a:xfrm>
            <a:prstGeom prst="rect">
              <a:avLst/>
            </a:prstGeom>
            <a:solidFill>
              <a:srgbClr val="16478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54715C42-7F38-804B-8BE9-C4FF0F69BD15}"/>
                </a:ext>
              </a:extLst>
            </p:cNvPr>
            <p:cNvSpPr/>
            <p:nvPr/>
          </p:nvSpPr>
          <p:spPr>
            <a:xfrm>
              <a:off x="0" y="1037502"/>
              <a:ext cx="5688000" cy="1441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0C8211F0-379D-334B-98CE-D6CF58553F0B}"/>
                </a:ext>
              </a:extLst>
            </p:cNvPr>
            <p:cNvSpPr/>
            <p:nvPr/>
          </p:nvSpPr>
          <p:spPr>
            <a:xfrm>
              <a:off x="351692" y="495892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8FAF558A-0547-4398-0B30-B6EB38515E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10" t="34842" r="3559" b="29525"/>
            <a:stretch/>
          </p:blipFill>
          <p:spPr>
            <a:xfrm>
              <a:off x="351692" y="423357"/>
              <a:ext cx="1835848" cy="830864"/>
            </a:xfrm>
            <a:prstGeom prst="rect">
              <a:avLst/>
            </a:prstGeom>
          </p:spPr>
        </p:pic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A2D08797-46C7-B79D-C92B-E819B51F7302}"/>
                </a:ext>
              </a:extLst>
            </p:cNvPr>
            <p:cNvSpPr/>
            <p:nvPr/>
          </p:nvSpPr>
          <p:spPr>
            <a:xfrm>
              <a:off x="6524625" y="494569"/>
              <a:ext cx="5667375" cy="14068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CA0DB431-9A74-FD13-8C3A-8CD1CC9139B9}"/>
                </a:ext>
              </a:extLst>
            </p:cNvPr>
            <p:cNvSpPr/>
            <p:nvPr/>
          </p:nvSpPr>
          <p:spPr>
            <a:xfrm>
              <a:off x="6288000" y="638754"/>
              <a:ext cx="5904000" cy="146828"/>
            </a:xfrm>
            <a:prstGeom prst="rect">
              <a:avLst/>
            </a:prstGeom>
            <a:solidFill>
              <a:srgbClr val="006AB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5E6A27F0-CF7A-3646-E6C5-827AC3325E3E}"/>
                </a:ext>
              </a:extLst>
            </p:cNvPr>
            <p:cNvSpPr/>
            <p:nvPr/>
          </p:nvSpPr>
          <p:spPr>
            <a:xfrm>
              <a:off x="6096000" y="785136"/>
              <a:ext cx="6096000" cy="145961"/>
            </a:xfrm>
            <a:prstGeom prst="rect">
              <a:avLst/>
            </a:prstGeom>
            <a:solidFill>
              <a:srgbClr val="F0662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8DF66FF7-87C1-8554-C634-8D4962C726B9}"/>
                </a:ext>
              </a:extLst>
            </p:cNvPr>
            <p:cNvSpPr/>
            <p:nvPr/>
          </p:nvSpPr>
          <p:spPr>
            <a:xfrm>
              <a:off x="5811708" y="922301"/>
              <a:ext cx="6380292" cy="146827"/>
            </a:xfrm>
            <a:prstGeom prst="rect">
              <a:avLst/>
            </a:prstGeom>
            <a:solidFill>
              <a:srgbClr val="00AD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4C499EA8-9FF3-824F-6D52-6B34280FA74C}"/>
                </a:ext>
              </a:extLst>
            </p:cNvPr>
            <p:cNvSpPr/>
            <p:nvPr/>
          </p:nvSpPr>
          <p:spPr>
            <a:xfrm rot="19726586">
              <a:off x="5556000" y="768020"/>
              <a:ext cx="1080000" cy="1441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B2CB6E2D-9AAD-9F1C-31C4-5786C2F7377E}"/>
                </a:ext>
              </a:extLst>
            </p:cNvPr>
            <p:cNvSpPr/>
            <p:nvPr/>
          </p:nvSpPr>
          <p:spPr>
            <a:xfrm>
              <a:off x="10039643" y="495892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9645EE46-242B-AECE-3134-7F30F7E67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6391" y="383691"/>
              <a:ext cx="1547168" cy="910196"/>
            </a:xfrm>
            <a:prstGeom prst="rect">
              <a:avLst/>
            </a:prstGeom>
          </p:spPr>
        </p:pic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2595F3BD-2F4C-D039-9ABD-1FFEE82983FF}"/>
                </a:ext>
              </a:extLst>
            </p:cNvPr>
            <p:cNvSpPr/>
            <p:nvPr/>
          </p:nvSpPr>
          <p:spPr>
            <a:xfrm>
              <a:off x="10039642" y="6117690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30" name="図 29" descr="ロゴ&#10;&#10;自動的に生成された説明">
              <a:extLst>
                <a:ext uri="{FF2B5EF4-FFF2-40B4-BE49-F238E27FC236}">
                  <a16:creationId xmlns:a16="http://schemas.microsoft.com/office/drawing/2014/main" id="{287DF3DD-5579-B7E5-F9A7-DDFE78434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7868" y="6025614"/>
              <a:ext cx="1664212" cy="581560"/>
            </a:xfrm>
            <a:prstGeom prst="rect">
              <a:avLst/>
            </a:prstGeom>
          </p:spPr>
        </p:pic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C9A9513-563C-85CC-E96A-896142BFE03F}"/>
              </a:ext>
            </a:extLst>
          </p:cNvPr>
          <p:cNvSpPr txBox="1"/>
          <p:nvPr/>
        </p:nvSpPr>
        <p:spPr>
          <a:xfrm>
            <a:off x="1070263" y="1273694"/>
            <a:ext cx="10893137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奉仕プロジェクト部門（青少年奉仕）　インターアクト委員会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活動紹介＆参加のお誘い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434C886-DC0E-0718-0954-10892985C6B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0263" y="1987579"/>
            <a:ext cx="4807525" cy="3605644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E54D559D-485E-3B31-414F-B243F742F85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4212" y="1982485"/>
            <a:ext cx="4807526" cy="360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168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4B4DE4F-F090-CF6B-D702-C592D7B68D69}"/>
              </a:ext>
            </a:extLst>
          </p:cNvPr>
          <p:cNvGrpSpPr/>
          <p:nvPr/>
        </p:nvGrpSpPr>
        <p:grpSpPr>
          <a:xfrm>
            <a:off x="0" y="383691"/>
            <a:ext cx="12192000" cy="6419793"/>
            <a:chOff x="0" y="383691"/>
            <a:chExt cx="12192000" cy="6419793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5FFE8579-D5DB-F59D-E701-B42AF865CE53}"/>
                </a:ext>
              </a:extLst>
            </p:cNvPr>
            <p:cNvSpPr/>
            <p:nvPr/>
          </p:nvSpPr>
          <p:spPr>
            <a:xfrm>
              <a:off x="0" y="6316394"/>
              <a:ext cx="12192000" cy="288386"/>
            </a:xfrm>
            <a:prstGeom prst="rect">
              <a:avLst/>
            </a:prstGeom>
            <a:solidFill>
              <a:srgbClr val="00A2E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751310D1-0D99-3A79-526D-FF125AF41F1F}"/>
                </a:ext>
              </a:extLst>
            </p:cNvPr>
            <p:cNvSpPr/>
            <p:nvPr/>
          </p:nvSpPr>
          <p:spPr>
            <a:xfrm>
              <a:off x="0" y="495892"/>
              <a:ext cx="12192000" cy="541610"/>
            </a:xfrm>
            <a:prstGeom prst="rect">
              <a:avLst/>
            </a:prstGeom>
            <a:solidFill>
              <a:srgbClr val="16478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54715C42-7F38-804B-8BE9-C4FF0F69BD15}"/>
                </a:ext>
              </a:extLst>
            </p:cNvPr>
            <p:cNvSpPr/>
            <p:nvPr/>
          </p:nvSpPr>
          <p:spPr>
            <a:xfrm>
              <a:off x="0" y="1037502"/>
              <a:ext cx="5688000" cy="1441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0C8211F0-379D-334B-98CE-D6CF58553F0B}"/>
                </a:ext>
              </a:extLst>
            </p:cNvPr>
            <p:cNvSpPr/>
            <p:nvPr/>
          </p:nvSpPr>
          <p:spPr>
            <a:xfrm>
              <a:off x="351692" y="495892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8FAF558A-0547-4398-0B30-B6EB38515E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10" t="34842" r="3559" b="29525"/>
            <a:stretch/>
          </p:blipFill>
          <p:spPr>
            <a:xfrm>
              <a:off x="351692" y="423357"/>
              <a:ext cx="1835848" cy="830864"/>
            </a:xfrm>
            <a:prstGeom prst="rect">
              <a:avLst/>
            </a:prstGeom>
          </p:spPr>
        </p:pic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A2D08797-46C7-B79D-C92B-E819B51F7302}"/>
                </a:ext>
              </a:extLst>
            </p:cNvPr>
            <p:cNvSpPr/>
            <p:nvPr/>
          </p:nvSpPr>
          <p:spPr>
            <a:xfrm>
              <a:off x="6524625" y="494569"/>
              <a:ext cx="5667375" cy="14068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CA0DB431-9A74-FD13-8C3A-8CD1CC9139B9}"/>
                </a:ext>
              </a:extLst>
            </p:cNvPr>
            <p:cNvSpPr/>
            <p:nvPr/>
          </p:nvSpPr>
          <p:spPr>
            <a:xfrm>
              <a:off x="6288000" y="638754"/>
              <a:ext cx="5904000" cy="146828"/>
            </a:xfrm>
            <a:prstGeom prst="rect">
              <a:avLst/>
            </a:prstGeom>
            <a:solidFill>
              <a:srgbClr val="006AB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5E6A27F0-CF7A-3646-E6C5-827AC3325E3E}"/>
                </a:ext>
              </a:extLst>
            </p:cNvPr>
            <p:cNvSpPr/>
            <p:nvPr/>
          </p:nvSpPr>
          <p:spPr>
            <a:xfrm>
              <a:off x="6096000" y="785136"/>
              <a:ext cx="6096000" cy="145961"/>
            </a:xfrm>
            <a:prstGeom prst="rect">
              <a:avLst/>
            </a:prstGeom>
            <a:solidFill>
              <a:srgbClr val="F0662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8DF66FF7-87C1-8554-C634-8D4962C726B9}"/>
                </a:ext>
              </a:extLst>
            </p:cNvPr>
            <p:cNvSpPr/>
            <p:nvPr/>
          </p:nvSpPr>
          <p:spPr>
            <a:xfrm>
              <a:off x="5811708" y="922301"/>
              <a:ext cx="6380292" cy="146827"/>
            </a:xfrm>
            <a:prstGeom prst="rect">
              <a:avLst/>
            </a:prstGeom>
            <a:solidFill>
              <a:srgbClr val="00AD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4C499EA8-9FF3-824F-6D52-6B34280FA74C}"/>
                </a:ext>
              </a:extLst>
            </p:cNvPr>
            <p:cNvSpPr/>
            <p:nvPr/>
          </p:nvSpPr>
          <p:spPr>
            <a:xfrm rot="19726586">
              <a:off x="5556000" y="768020"/>
              <a:ext cx="1080000" cy="1441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B2CB6E2D-9AAD-9F1C-31C4-5786C2F7377E}"/>
                </a:ext>
              </a:extLst>
            </p:cNvPr>
            <p:cNvSpPr/>
            <p:nvPr/>
          </p:nvSpPr>
          <p:spPr>
            <a:xfrm>
              <a:off x="10039643" y="495892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9645EE46-242B-AECE-3134-7F30F7E67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6391" y="383691"/>
              <a:ext cx="1547168" cy="910196"/>
            </a:xfrm>
            <a:prstGeom prst="rect">
              <a:avLst/>
            </a:prstGeom>
          </p:spPr>
        </p:pic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2595F3BD-2F4C-D039-9ABD-1FFEE82983FF}"/>
                </a:ext>
              </a:extLst>
            </p:cNvPr>
            <p:cNvSpPr/>
            <p:nvPr/>
          </p:nvSpPr>
          <p:spPr>
            <a:xfrm>
              <a:off x="10039642" y="6117690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30" name="図 29" descr="ロゴ&#10;&#10;自動的に生成された説明">
              <a:extLst>
                <a:ext uri="{FF2B5EF4-FFF2-40B4-BE49-F238E27FC236}">
                  <a16:creationId xmlns:a16="http://schemas.microsoft.com/office/drawing/2014/main" id="{287DF3DD-5579-B7E5-F9A7-DDFE78434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7868" y="6025614"/>
              <a:ext cx="1664212" cy="581560"/>
            </a:xfrm>
            <a:prstGeom prst="rect">
              <a:avLst/>
            </a:prstGeom>
          </p:spPr>
        </p:pic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C9A9513-563C-85CC-E96A-896142BFE03F}"/>
              </a:ext>
            </a:extLst>
          </p:cNvPr>
          <p:cNvSpPr txBox="1"/>
          <p:nvPr/>
        </p:nvSpPr>
        <p:spPr>
          <a:xfrm>
            <a:off x="1070263" y="1273694"/>
            <a:ext cx="10893137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奉仕プロジェクト部門（青少年奉仕）　インターアクト委員会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活動紹介＆参加のお誘い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434C886-DC0E-0718-0954-10892985C6B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0263" y="1987579"/>
            <a:ext cx="4807525" cy="3605643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E54D559D-485E-3B31-414F-B243F742F85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4212" y="1982485"/>
            <a:ext cx="4807525" cy="360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566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4B4DE4F-F090-CF6B-D702-C592D7B68D69}"/>
              </a:ext>
            </a:extLst>
          </p:cNvPr>
          <p:cNvGrpSpPr/>
          <p:nvPr/>
        </p:nvGrpSpPr>
        <p:grpSpPr>
          <a:xfrm>
            <a:off x="0" y="383691"/>
            <a:ext cx="12192000" cy="6419793"/>
            <a:chOff x="0" y="383691"/>
            <a:chExt cx="12192000" cy="6419793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5FFE8579-D5DB-F59D-E701-B42AF865CE53}"/>
                </a:ext>
              </a:extLst>
            </p:cNvPr>
            <p:cNvSpPr/>
            <p:nvPr/>
          </p:nvSpPr>
          <p:spPr>
            <a:xfrm>
              <a:off x="0" y="6316394"/>
              <a:ext cx="12192000" cy="288386"/>
            </a:xfrm>
            <a:prstGeom prst="rect">
              <a:avLst/>
            </a:prstGeom>
            <a:solidFill>
              <a:srgbClr val="00A2E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751310D1-0D99-3A79-526D-FF125AF41F1F}"/>
                </a:ext>
              </a:extLst>
            </p:cNvPr>
            <p:cNvSpPr/>
            <p:nvPr/>
          </p:nvSpPr>
          <p:spPr>
            <a:xfrm>
              <a:off x="0" y="495892"/>
              <a:ext cx="12192000" cy="541610"/>
            </a:xfrm>
            <a:prstGeom prst="rect">
              <a:avLst/>
            </a:prstGeom>
            <a:solidFill>
              <a:srgbClr val="16478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54715C42-7F38-804B-8BE9-C4FF0F69BD15}"/>
                </a:ext>
              </a:extLst>
            </p:cNvPr>
            <p:cNvSpPr/>
            <p:nvPr/>
          </p:nvSpPr>
          <p:spPr>
            <a:xfrm>
              <a:off x="0" y="1037502"/>
              <a:ext cx="5688000" cy="1441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0C8211F0-379D-334B-98CE-D6CF58553F0B}"/>
                </a:ext>
              </a:extLst>
            </p:cNvPr>
            <p:cNvSpPr/>
            <p:nvPr/>
          </p:nvSpPr>
          <p:spPr>
            <a:xfrm>
              <a:off x="351692" y="495892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8FAF558A-0547-4398-0B30-B6EB38515E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10" t="34842" r="3559" b="29525"/>
            <a:stretch/>
          </p:blipFill>
          <p:spPr>
            <a:xfrm>
              <a:off x="351692" y="423357"/>
              <a:ext cx="1835848" cy="830864"/>
            </a:xfrm>
            <a:prstGeom prst="rect">
              <a:avLst/>
            </a:prstGeom>
          </p:spPr>
        </p:pic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A2D08797-46C7-B79D-C92B-E819B51F7302}"/>
                </a:ext>
              </a:extLst>
            </p:cNvPr>
            <p:cNvSpPr/>
            <p:nvPr/>
          </p:nvSpPr>
          <p:spPr>
            <a:xfrm>
              <a:off x="6524625" y="494569"/>
              <a:ext cx="5667375" cy="14068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CA0DB431-9A74-FD13-8C3A-8CD1CC9139B9}"/>
                </a:ext>
              </a:extLst>
            </p:cNvPr>
            <p:cNvSpPr/>
            <p:nvPr/>
          </p:nvSpPr>
          <p:spPr>
            <a:xfrm>
              <a:off x="6288000" y="638754"/>
              <a:ext cx="5904000" cy="146828"/>
            </a:xfrm>
            <a:prstGeom prst="rect">
              <a:avLst/>
            </a:prstGeom>
            <a:solidFill>
              <a:srgbClr val="006AB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5E6A27F0-CF7A-3646-E6C5-827AC3325E3E}"/>
                </a:ext>
              </a:extLst>
            </p:cNvPr>
            <p:cNvSpPr/>
            <p:nvPr/>
          </p:nvSpPr>
          <p:spPr>
            <a:xfrm>
              <a:off x="6096000" y="785136"/>
              <a:ext cx="6096000" cy="145961"/>
            </a:xfrm>
            <a:prstGeom prst="rect">
              <a:avLst/>
            </a:prstGeom>
            <a:solidFill>
              <a:srgbClr val="F0662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8DF66FF7-87C1-8554-C634-8D4962C726B9}"/>
                </a:ext>
              </a:extLst>
            </p:cNvPr>
            <p:cNvSpPr/>
            <p:nvPr/>
          </p:nvSpPr>
          <p:spPr>
            <a:xfrm>
              <a:off x="5811708" y="922301"/>
              <a:ext cx="6380292" cy="146827"/>
            </a:xfrm>
            <a:prstGeom prst="rect">
              <a:avLst/>
            </a:prstGeom>
            <a:solidFill>
              <a:srgbClr val="00AD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4C499EA8-9FF3-824F-6D52-6B34280FA74C}"/>
                </a:ext>
              </a:extLst>
            </p:cNvPr>
            <p:cNvSpPr/>
            <p:nvPr/>
          </p:nvSpPr>
          <p:spPr>
            <a:xfrm rot="19726586">
              <a:off x="5556000" y="768020"/>
              <a:ext cx="1080000" cy="1441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B2CB6E2D-9AAD-9F1C-31C4-5786C2F7377E}"/>
                </a:ext>
              </a:extLst>
            </p:cNvPr>
            <p:cNvSpPr/>
            <p:nvPr/>
          </p:nvSpPr>
          <p:spPr>
            <a:xfrm>
              <a:off x="10039643" y="495892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9645EE46-242B-AECE-3134-7F30F7E67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6391" y="383691"/>
              <a:ext cx="1547168" cy="910196"/>
            </a:xfrm>
            <a:prstGeom prst="rect">
              <a:avLst/>
            </a:prstGeom>
          </p:spPr>
        </p:pic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2595F3BD-2F4C-D039-9ABD-1FFEE82983FF}"/>
                </a:ext>
              </a:extLst>
            </p:cNvPr>
            <p:cNvSpPr/>
            <p:nvPr/>
          </p:nvSpPr>
          <p:spPr>
            <a:xfrm>
              <a:off x="10039642" y="6117690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30" name="図 29" descr="ロゴ&#10;&#10;自動的に生成された説明">
              <a:extLst>
                <a:ext uri="{FF2B5EF4-FFF2-40B4-BE49-F238E27FC236}">
                  <a16:creationId xmlns:a16="http://schemas.microsoft.com/office/drawing/2014/main" id="{287DF3DD-5579-B7E5-F9A7-DDFE78434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7868" y="6025614"/>
              <a:ext cx="1664212" cy="581560"/>
            </a:xfrm>
            <a:prstGeom prst="rect">
              <a:avLst/>
            </a:prstGeom>
          </p:spPr>
        </p:pic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C9A9513-563C-85CC-E96A-896142BFE03F}"/>
              </a:ext>
            </a:extLst>
          </p:cNvPr>
          <p:cNvSpPr txBox="1"/>
          <p:nvPr/>
        </p:nvSpPr>
        <p:spPr>
          <a:xfrm>
            <a:off x="1070263" y="1273694"/>
            <a:ext cx="10893137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奉仕プロジェクト部門（青少年奉仕）　インターアクト委員会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活動紹介＆参加のお誘い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CD122CD-8B22-670A-4413-0CE606BE9C41}"/>
              </a:ext>
            </a:extLst>
          </p:cNvPr>
          <p:cNvSpPr txBox="1"/>
          <p:nvPr/>
        </p:nvSpPr>
        <p:spPr>
          <a:xfrm>
            <a:off x="1040824" y="1799386"/>
            <a:ext cx="1008091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ja-JP" altLang="en-US" sz="28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インターアクト</a:t>
            </a:r>
            <a:endParaRPr kumimoji="1" lang="en-US" altLang="ja-JP" sz="2800" b="1" i="0" u="heavy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noProof="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１２～１８歳の青少年が</a:t>
            </a:r>
            <a:r>
              <a:rPr lang="ja-JP" altLang="en-US" sz="24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クラブでリーダーシップを身に付けながら</a:t>
            </a:r>
            <a:endParaRPr lang="en-US" altLang="ja-JP" sz="2400" noProof="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奉仕の大切さを学び、国際的な理解を深めるプログラム。</a:t>
            </a:r>
            <a:endParaRPr lang="en-US" altLang="ja-JP" sz="240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2400" noProof="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ja-JP" altLang="en-US" sz="28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インターアクター</a:t>
            </a:r>
            <a:endParaRPr kumimoji="1" lang="en-US" altLang="ja-JP" sz="2800" b="1" i="0" u="heavy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noProof="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インターアクトクラブの会員である１２～１８歳の青少年</a:t>
            </a:r>
            <a:r>
              <a:rPr lang="ja-JP" altLang="en-US" sz="24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。</a:t>
            </a:r>
            <a:endParaRPr lang="en-US" altLang="ja-JP" sz="2400" noProof="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</a:t>
            </a:r>
            <a:endParaRPr lang="en-US" altLang="ja-JP" sz="2400" noProof="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noProof="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</a:t>
            </a:r>
            <a:r>
              <a:rPr lang="en-US" altLang="ja-JP" sz="2400" noProof="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※</a:t>
            </a:r>
            <a:r>
              <a:rPr lang="ja-JP" altLang="en-US" sz="24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「</a:t>
            </a:r>
            <a:r>
              <a:rPr lang="ja-JP" altLang="en-US" sz="2400" noProof="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インターナショナル」＋「アクション」＝「インターアクト」</a:t>
            </a:r>
            <a:endParaRPr lang="en-US" altLang="ja-JP" sz="2400" noProof="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77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4B4DE4F-F090-CF6B-D702-C592D7B68D69}"/>
              </a:ext>
            </a:extLst>
          </p:cNvPr>
          <p:cNvGrpSpPr/>
          <p:nvPr/>
        </p:nvGrpSpPr>
        <p:grpSpPr>
          <a:xfrm>
            <a:off x="0" y="383691"/>
            <a:ext cx="12192000" cy="6419793"/>
            <a:chOff x="0" y="383691"/>
            <a:chExt cx="12192000" cy="6419793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5FFE8579-D5DB-F59D-E701-B42AF865CE53}"/>
                </a:ext>
              </a:extLst>
            </p:cNvPr>
            <p:cNvSpPr/>
            <p:nvPr/>
          </p:nvSpPr>
          <p:spPr>
            <a:xfrm>
              <a:off x="0" y="6316394"/>
              <a:ext cx="12192000" cy="288386"/>
            </a:xfrm>
            <a:prstGeom prst="rect">
              <a:avLst/>
            </a:prstGeom>
            <a:solidFill>
              <a:srgbClr val="00A2E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751310D1-0D99-3A79-526D-FF125AF41F1F}"/>
                </a:ext>
              </a:extLst>
            </p:cNvPr>
            <p:cNvSpPr/>
            <p:nvPr/>
          </p:nvSpPr>
          <p:spPr>
            <a:xfrm>
              <a:off x="0" y="495892"/>
              <a:ext cx="12192000" cy="541610"/>
            </a:xfrm>
            <a:prstGeom prst="rect">
              <a:avLst/>
            </a:prstGeom>
            <a:solidFill>
              <a:srgbClr val="16478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54715C42-7F38-804B-8BE9-C4FF0F69BD15}"/>
                </a:ext>
              </a:extLst>
            </p:cNvPr>
            <p:cNvSpPr/>
            <p:nvPr/>
          </p:nvSpPr>
          <p:spPr>
            <a:xfrm>
              <a:off x="0" y="1037502"/>
              <a:ext cx="5688000" cy="1441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0C8211F0-379D-334B-98CE-D6CF58553F0B}"/>
                </a:ext>
              </a:extLst>
            </p:cNvPr>
            <p:cNvSpPr/>
            <p:nvPr/>
          </p:nvSpPr>
          <p:spPr>
            <a:xfrm>
              <a:off x="351692" y="495892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8FAF558A-0547-4398-0B30-B6EB38515E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10" t="34842" r="3559" b="29525"/>
            <a:stretch/>
          </p:blipFill>
          <p:spPr>
            <a:xfrm>
              <a:off x="351692" y="423357"/>
              <a:ext cx="1835848" cy="830864"/>
            </a:xfrm>
            <a:prstGeom prst="rect">
              <a:avLst/>
            </a:prstGeom>
          </p:spPr>
        </p:pic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A2D08797-46C7-B79D-C92B-E819B51F7302}"/>
                </a:ext>
              </a:extLst>
            </p:cNvPr>
            <p:cNvSpPr/>
            <p:nvPr/>
          </p:nvSpPr>
          <p:spPr>
            <a:xfrm>
              <a:off x="6524625" y="494569"/>
              <a:ext cx="5667375" cy="14068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CA0DB431-9A74-FD13-8C3A-8CD1CC9139B9}"/>
                </a:ext>
              </a:extLst>
            </p:cNvPr>
            <p:cNvSpPr/>
            <p:nvPr/>
          </p:nvSpPr>
          <p:spPr>
            <a:xfrm>
              <a:off x="6288000" y="638754"/>
              <a:ext cx="5904000" cy="146828"/>
            </a:xfrm>
            <a:prstGeom prst="rect">
              <a:avLst/>
            </a:prstGeom>
            <a:solidFill>
              <a:srgbClr val="006AB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5E6A27F0-CF7A-3646-E6C5-827AC3325E3E}"/>
                </a:ext>
              </a:extLst>
            </p:cNvPr>
            <p:cNvSpPr/>
            <p:nvPr/>
          </p:nvSpPr>
          <p:spPr>
            <a:xfrm>
              <a:off x="6096000" y="785136"/>
              <a:ext cx="6096000" cy="145961"/>
            </a:xfrm>
            <a:prstGeom prst="rect">
              <a:avLst/>
            </a:prstGeom>
            <a:solidFill>
              <a:srgbClr val="F0662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8DF66FF7-87C1-8554-C634-8D4962C726B9}"/>
                </a:ext>
              </a:extLst>
            </p:cNvPr>
            <p:cNvSpPr/>
            <p:nvPr/>
          </p:nvSpPr>
          <p:spPr>
            <a:xfrm>
              <a:off x="5811708" y="922301"/>
              <a:ext cx="6380292" cy="146827"/>
            </a:xfrm>
            <a:prstGeom prst="rect">
              <a:avLst/>
            </a:prstGeom>
            <a:solidFill>
              <a:srgbClr val="00AD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4C499EA8-9FF3-824F-6D52-6B34280FA74C}"/>
                </a:ext>
              </a:extLst>
            </p:cNvPr>
            <p:cNvSpPr/>
            <p:nvPr/>
          </p:nvSpPr>
          <p:spPr>
            <a:xfrm rot="19726586">
              <a:off x="5556000" y="768020"/>
              <a:ext cx="1080000" cy="1441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B2CB6E2D-9AAD-9F1C-31C4-5786C2F7377E}"/>
                </a:ext>
              </a:extLst>
            </p:cNvPr>
            <p:cNvSpPr/>
            <p:nvPr/>
          </p:nvSpPr>
          <p:spPr>
            <a:xfrm>
              <a:off x="10039643" y="495892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9645EE46-242B-AECE-3134-7F30F7E67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6391" y="383691"/>
              <a:ext cx="1547168" cy="910196"/>
            </a:xfrm>
            <a:prstGeom prst="rect">
              <a:avLst/>
            </a:prstGeom>
          </p:spPr>
        </p:pic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2595F3BD-2F4C-D039-9ABD-1FFEE82983FF}"/>
                </a:ext>
              </a:extLst>
            </p:cNvPr>
            <p:cNvSpPr/>
            <p:nvPr/>
          </p:nvSpPr>
          <p:spPr>
            <a:xfrm>
              <a:off x="10039642" y="6117690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30" name="図 29" descr="ロゴ&#10;&#10;自動的に生成された説明">
              <a:extLst>
                <a:ext uri="{FF2B5EF4-FFF2-40B4-BE49-F238E27FC236}">
                  <a16:creationId xmlns:a16="http://schemas.microsoft.com/office/drawing/2014/main" id="{287DF3DD-5579-B7E5-F9A7-DDFE78434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7868" y="6025614"/>
              <a:ext cx="1664212" cy="581560"/>
            </a:xfrm>
            <a:prstGeom prst="rect">
              <a:avLst/>
            </a:prstGeom>
          </p:spPr>
        </p:pic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C9A9513-563C-85CC-E96A-896142BFE03F}"/>
              </a:ext>
            </a:extLst>
          </p:cNvPr>
          <p:cNvSpPr txBox="1"/>
          <p:nvPr/>
        </p:nvSpPr>
        <p:spPr>
          <a:xfrm>
            <a:off x="1070263" y="1273694"/>
            <a:ext cx="10893137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奉仕プロジェクト部門（青少年奉仕）　インターアクト委員会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algn="r"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活動紹介＆参加のお誘い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434C886-DC0E-0718-0954-10892985C6B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0263" y="1987579"/>
            <a:ext cx="4807525" cy="3605643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E54D559D-485E-3B31-414F-B243F742F85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4212" y="1982485"/>
            <a:ext cx="4807525" cy="360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329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4B4DE4F-F090-CF6B-D702-C592D7B68D69}"/>
              </a:ext>
            </a:extLst>
          </p:cNvPr>
          <p:cNvGrpSpPr/>
          <p:nvPr/>
        </p:nvGrpSpPr>
        <p:grpSpPr>
          <a:xfrm>
            <a:off x="0" y="383691"/>
            <a:ext cx="12192000" cy="6419793"/>
            <a:chOff x="0" y="383691"/>
            <a:chExt cx="12192000" cy="6419793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5FFE8579-D5DB-F59D-E701-B42AF865CE53}"/>
                </a:ext>
              </a:extLst>
            </p:cNvPr>
            <p:cNvSpPr/>
            <p:nvPr/>
          </p:nvSpPr>
          <p:spPr>
            <a:xfrm>
              <a:off x="0" y="6316394"/>
              <a:ext cx="12192000" cy="288386"/>
            </a:xfrm>
            <a:prstGeom prst="rect">
              <a:avLst/>
            </a:prstGeom>
            <a:solidFill>
              <a:srgbClr val="00A2E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751310D1-0D99-3A79-526D-FF125AF41F1F}"/>
                </a:ext>
              </a:extLst>
            </p:cNvPr>
            <p:cNvSpPr/>
            <p:nvPr/>
          </p:nvSpPr>
          <p:spPr>
            <a:xfrm>
              <a:off x="0" y="495892"/>
              <a:ext cx="12192000" cy="541610"/>
            </a:xfrm>
            <a:prstGeom prst="rect">
              <a:avLst/>
            </a:prstGeom>
            <a:solidFill>
              <a:srgbClr val="16478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54715C42-7F38-804B-8BE9-C4FF0F69BD15}"/>
                </a:ext>
              </a:extLst>
            </p:cNvPr>
            <p:cNvSpPr/>
            <p:nvPr/>
          </p:nvSpPr>
          <p:spPr>
            <a:xfrm>
              <a:off x="0" y="1037502"/>
              <a:ext cx="5688000" cy="1441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0C8211F0-379D-334B-98CE-D6CF58553F0B}"/>
                </a:ext>
              </a:extLst>
            </p:cNvPr>
            <p:cNvSpPr/>
            <p:nvPr/>
          </p:nvSpPr>
          <p:spPr>
            <a:xfrm>
              <a:off x="351692" y="495892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8FAF558A-0547-4398-0B30-B6EB38515E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10" t="34842" r="3559" b="29525"/>
            <a:stretch/>
          </p:blipFill>
          <p:spPr>
            <a:xfrm>
              <a:off x="351692" y="423357"/>
              <a:ext cx="1835848" cy="830864"/>
            </a:xfrm>
            <a:prstGeom prst="rect">
              <a:avLst/>
            </a:prstGeom>
          </p:spPr>
        </p:pic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A2D08797-46C7-B79D-C92B-E819B51F7302}"/>
                </a:ext>
              </a:extLst>
            </p:cNvPr>
            <p:cNvSpPr/>
            <p:nvPr/>
          </p:nvSpPr>
          <p:spPr>
            <a:xfrm>
              <a:off x="6524625" y="494569"/>
              <a:ext cx="5667375" cy="14068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CA0DB431-9A74-FD13-8C3A-8CD1CC9139B9}"/>
                </a:ext>
              </a:extLst>
            </p:cNvPr>
            <p:cNvSpPr/>
            <p:nvPr/>
          </p:nvSpPr>
          <p:spPr>
            <a:xfrm>
              <a:off x="6288000" y="638754"/>
              <a:ext cx="5904000" cy="146828"/>
            </a:xfrm>
            <a:prstGeom prst="rect">
              <a:avLst/>
            </a:prstGeom>
            <a:solidFill>
              <a:srgbClr val="006AB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5E6A27F0-CF7A-3646-E6C5-827AC3325E3E}"/>
                </a:ext>
              </a:extLst>
            </p:cNvPr>
            <p:cNvSpPr/>
            <p:nvPr/>
          </p:nvSpPr>
          <p:spPr>
            <a:xfrm>
              <a:off x="6096000" y="785136"/>
              <a:ext cx="6096000" cy="145961"/>
            </a:xfrm>
            <a:prstGeom prst="rect">
              <a:avLst/>
            </a:prstGeom>
            <a:solidFill>
              <a:srgbClr val="F0662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8DF66FF7-87C1-8554-C634-8D4962C726B9}"/>
                </a:ext>
              </a:extLst>
            </p:cNvPr>
            <p:cNvSpPr/>
            <p:nvPr/>
          </p:nvSpPr>
          <p:spPr>
            <a:xfrm>
              <a:off x="5811708" y="922301"/>
              <a:ext cx="6380292" cy="146827"/>
            </a:xfrm>
            <a:prstGeom prst="rect">
              <a:avLst/>
            </a:prstGeom>
            <a:solidFill>
              <a:srgbClr val="00AD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4C499EA8-9FF3-824F-6D52-6B34280FA74C}"/>
                </a:ext>
              </a:extLst>
            </p:cNvPr>
            <p:cNvSpPr/>
            <p:nvPr/>
          </p:nvSpPr>
          <p:spPr>
            <a:xfrm rot="19726586">
              <a:off x="5556000" y="768020"/>
              <a:ext cx="1080000" cy="1441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B2CB6E2D-9AAD-9F1C-31C4-5786C2F7377E}"/>
                </a:ext>
              </a:extLst>
            </p:cNvPr>
            <p:cNvSpPr/>
            <p:nvPr/>
          </p:nvSpPr>
          <p:spPr>
            <a:xfrm>
              <a:off x="10039643" y="495892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9645EE46-242B-AECE-3134-7F30F7E67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6391" y="383691"/>
              <a:ext cx="1547168" cy="910196"/>
            </a:xfrm>
            <a:prstGeom prst="rect">
              <a:avLst/>
            </a:prstGeom>
          </p:spPr>
        </p:pic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2595F3BD-2F4C-D039-9ABD-1FFEE82983FF}"/>
                </a:ext>
              </a:extLst>
            </p:cNvPr>
            <p:cNvSpPr/>
            <p:nvPr/>
          </p:nvSpPr>
          <p:spPr>
            <a:xfrm>
              <a:off x="10039642" y="6117690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30" name="図 29" descr="ロゴ&#10;&#10;自動的に生成された説明">
              <a:extLst>
                <a:ext uri="{FF2B5EF4-FFF2-40B4-BE49-F238E27FC236}">
                  <a16:creationId xmlns:a16="http://schemas.microsoft.com/office/drawing/2014/main" id="{287DF3DD-5579-B7E5-F9A7-DDFE78434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7868" y="6025614"/>
              <a:ext cx="1664212" cy="581560"/>
            </a:xfrm>
            <a:prstGeom prst="rect">
              <a:avLst/>
            </a:prstGeom>
          </p:spPr>
        </p:pic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C9A9513-563C-85CC-E96A-896142BFE03F}"/>
              </a:ext>
            </a:extLst>
          </p:cNvPr>
          <p:cNvSpPr txBox="1"/>
          <p:nvPr/>
        </p:nvSpPr>
        <p:spPr>
          <a:xfrm>
            <a:off x="1070263" y="1273694"/>
            <a:ext cx="10893137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奉仕プロジェクト部門（青少年奉仕）　インターアクト委員会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活動紹介＆参加のお誘い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434C886-DC0E-0718-0954-10892985C6B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0263" y="1987579"/>
            <a:ext cx="4807524" cy="3605643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E54D559D-485E-3B31-414F-B243F742F85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4212" y="1982485"/>
            <a:ext cx="4807525" cy="360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95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4B4DE4F-F090-CF6B-D702-C592D7B68D69}"/>
              </a:ext>
            </a:extLst>
          </p:cNvPr>
          <p:cNvGrpSpPr/>
          <p:nvPr/>
        </p:nvGrpSpPr>
        <p:grpSpPr>
          <a:xfrm>
            <a:off x="0" y="383691"/>
            <a:ext cx="12192000" cy="6419793"/>
            <a:chOff x="0" y="383691"/>
            <a:chExt cx="12192000" cy="6419793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5FFE8579-D5DB-F59D-E701-B42AF865CE53}"/>
                </a:ext>
              </a:extLst>
            </p:cNvPr>
            <p:cNvSpPr/>
            <p:nvPr/>
          </p:nvSpPr>
          <p:spPr>
            <a:xfrm>
              <a:off x="0" y="6316394"/>
              <a:ext cx="12192000" cy="288386"/>
            </a:xfrm>
            <a:prstGeom prst="rect">
              <a:avLst/>
            </a:prstGeom>
            <a:solidFill>
              <a:srgbClr val="00A2E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751310D1-0D99-3A79-526D-FF125AF41F1F}"/>
                </a:ext>
              </a:extLst>
            </p:cNvPr>
            <p:cNvSpPr/>
            <p:nvPr/>
          </p:nvSpPr>
          <p:spPr>
            <a:xfrm>
              <a:off x="0" y="495892"/>
              <a:ext cx="12192000" cy="541610"/>
            </a:xfrm>
            <a:prstGeom prst="rect">
              <a:avLst/>
            </a:prstGeom>
            <a:solidFill>
              <a:srgbClr val="16478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54715C42-7F38-804B-8BE9-C4FF0F69BD15}"/>
                </a:ext>
              </a:extLst>
            </p:cNvPr>
            <p:cNvSpPr/>
            <p:nvPr/>
          </p:nvSpPr>
          <p:spPr>
            <a:xfrm>
              <a:off x="0" y="1037502"/>
              <a:ext cx="5688000" cy="1441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0C8211F0-379D-334B-98CE-D6CF58553F0B}"/>
                </a:ext>
              </a:extLst>
            </p:cNvPr>
            <p:cNvSpPr/>
            <p:nvPr/>
          </p:nvSpPr>
          <p:spPr>
            <a:xfrm>
              <a:off x="351692" y="495892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8FAF558A-0547-4398-0B30-B6EB38515E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10" t="34842" r="3559" b="29525"/>
            <a:stretch/>
          </p:blipFill>
          <p:spPr>
            <a:xfrm>
              <a:off x="351692" y="423357"/>
              <a:ext cx="1835848" cy="830864"/>
            </a:xfrm>
            <a:prstGeom prst="rect">
              <a:avLst/>
            </a:prstGeom>
          </p:spPr>
        </p:pic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A2D08797-46C7-B79D-C92B-E819B51F7302}"/>
                </a:ext>
              </a:extLst>
            </p:cNvPr>
            <p:cNvSpPr/>
            <p:nvPr/>
          </p:nvSpPr>
          <p:spPr>
            <a:xfrm>
              <a:off x="6524625" y="494569"/>
              <a:ext cx="5667375" cy="14068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CA0DB431-9A74-FD13-8C3A-8CD1CC9139B9}"/>
                </a:ext>
              </a:extLst>
            </p:cNvPr>
            <p:cNvSpPr/>
            <p:nvPr/>
          </p:nvSpPr>
          <p:spPr>
            <a:xfrm>
              <a:off x="6288000" y="638754"/>
              <a:ext cx="5904000" cy="146828"/>
            </a:xfrm>
            <a:prstGeom prst="rect">
              <a:avLst/>
            </a:prstGeom>
            <a:solidFill>
              <a:srgbClr val="006AB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5E6A27F0-CF7A-3646-E6C5-827AC3325E3E}"/>
                </a:ext>
              </a:extLst>
            </p:cNvPr>
            <p:cNvSpPr/>
            <p:nvPr/>
          </p:nvSpPr>
          <p:spPr>
            <a:xfrm>
              <a:off x="6096000" y="785136"/>
              <a:ext cx="6096000" cy="145961"/>
            </a:xfrm>
            <a:prstGeom prst="rect">
              <a:avLst/>
            </a:prstGeom>
            <a:solidFill>
              <a:srgbClr val="F0662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8DF66FF7-87C1-8554-C634-8D4962C726B9}"/>
                </a:ext>
              </a:extLst>
            </p:cNvPr>
            <p:cNvSpPr/>
            <p:nvPr/>
          </p:nvSpPr>
          <p:spPr>
            <a:xfrm>
              <a:off x="5811708" y="922301"/>
              <a:ext cx="6380292" cy="146827"/>
            </a:xfrm>
            <a:prstGeom prst="rect">
              <a:avLst/>
            </a:prstGeom>
            <a:solidFill>
              <a:srgbClr val="00AD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4C499EA8-9FF3-824F-6D52-6B34280FA74C}"/>
                </a:ext>
              </a:extLst>
            </p:cNvPr>
            <p:cNvSpPr/>
            <p:nvPr/>
          </p:nvSpPr>
          <p:spPr>
            <a:xfrm rot="19726586">
              <a:off x="5556000" y="768020"/>
              <a:ext cx="1080000" cy="1441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B2CB6E2D-9AAD-9F1C-31C4-5786C2F7377E}"/>
                </a:ext>
              </a:extLst>
            </p:cNvPr>
            <p:cNvSpPr/>
            <p:nvPr/>
          </p:nvSpPr>
          <p:spPr>
            <a:xfrm>
              <a:off x="10039643" y="495892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9645EE46-242B-AECE-3134-7F30F7E67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6391" y="383691"/>
              <a:ext cx="1547168" cy="910196"/>
            </a:xfrm>
            <a:prstGeom prst="rect">
              <a:avLst/>
            </a:prstGeom>
          </p:spPr>
        </p:pic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2595F3BD-2F4C-D039-9ABD-1FFEE82983FF}"/>
                </a:ext>
              </a:extLst>
            </p:cNvPr>
            <p:cNvSpPr/>
            <p:nvPr/>
          </p:nvSpPr>
          <p:spPr>
            <a:xfrm>
              <a:off x="10039642" y="6117690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30" name="図 29" descr="ロゴ&#10;&#10;自動的に生成された説明">
              <a:extLst>
                <a:ext uri="{FF2B5EF4-FFF2-40B4-BE49-F238E27FC236}">
                  <a16:creationId xmlns:a16="http://schemas.microsoft.com/office/drawing/2014/main" id="{287DF3DD-5579-B7E5-F9A7-DDFE78434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7868" y="6025614"/>
              <a:ext cx="1664212" cy="581560"/>
            </a:xfrm>
            <a:prstGeom prst="rect">
              <a:avLst/>
            </a:prstGeom>
          </p:spPr>
        </p:pic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C9A9513-563C-85CC-E96A-896142BFE03F}"/>
              </a:ext>
            </a:extLst>
          </p:cNvPr>
          <p:cNvSpPr txBox="1"/>
          <p:nvPr/>
        </p:nvSpPr>
        <p:spPr>
          <a:xfrm>
            <a:off x="1070263" y="1273694"/>
            <a:ext cx="10893137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奉仕プロジェクト部門（青少年奉仕）　インターアクト委員会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活動紹介＆参加のお誘い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434C886-DC0E-0718-0954-10892985C6B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0263" y="1987579"/>
            <a:ext cx="4807525" cy="3605643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E54D559D-485E-3B31-414F-B243F742F85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4212" y="1982485"/>
            <a:ext cx="4807525" cy="360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71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4B4DE4F-F090-CF6B-D702-C592D7B68D69}"/>
              </a:ext>
            </a:extLst>
          </p:cNvPr>
          <p:cNvGrpSpPr/>
          <p:nvPr/>
        </p:nvGrpSpPr>
        <p:grpSpPr>
          <a:xfrm>
            <a:off x="0" y="383691"/>
            <a:ext cx="12192000" cy="6419793"/>
            <a:chOff x="0" y="383691"/>
            <a:chExt cx="12192000" cy="6419793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5FFE8579-D5DB-F59D-E701-B42AF865CE53}"/>
                </a:ext>
              </a:extLst>
            </p:cNvPr>
            <p:cNvSpPr/>
            <p:nvPr/>
          </p:nvSpPr>
          <p:spPr>
            <a:xfrm>
              <a:off x="0" y="6316394"/>
              <a:ext cx="12192000" cy="288386"/>
            </a:xfrm>
            <a:prstGeom prst="rect">
              <a:avLst/>
            </a:prstGeom>
            <a:solidFill>
              <a:srgbClr val="00A2E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751310D1-0D99-3A79-526D-FF125AF41F1F}"/>
                </a:ext>
              </a:extLst>
            </p:cNvPr>
            <p:cNvSpPr/>
            <p:nvPr/>
          </p:nvSpPr>
          <p:spPr>
            <a:xfrm>
              <a:off x="0" y="495892"/>
              <a:ext cx="12192000" cy="541610"/>
            </a:xfrm>
            <a:prstGeom prst="rect">
              <a:avLst/>
            </a:prstGeom>
            <a:solidFill>
              <a:srgbClr val="16478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54715C42-7F38-804B-8BE9-C4FF0F69BD15}"/>
                </a:ext>
              </a:extLst>
            </p:cNvPr>
            <p:cNvSpPr/>
            <p:nvPr/>
          </p:nvSpPr>
          <p:spPr>
            <a:xfrm>
              <a:off x="0" y="1037502"/>
              <a:ext cx="5688000" cy="1441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0C8211F0-379D-334B-98CE-D6CF58553F0B}"/>
                </a:ext>
              </a:extLst>
            </p:cNvPr>
            <p:cNvSpPr/>
            <p:nvPr/>
          </p:nvSpPr>
          <p:spPr>
            <a:xfrm>
              <a:off x="351692" y="495892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8FAF558A-0547-4398-0B30-B6EB38515E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10" t="34842" r="3559" b="29525"/>
            <a:stretch/>
          </p:blipFill>
          <p:spPr>
            <a:xfrm>
              <a:off x="351692" y="423357"/>
              <a:ext cx="1835848" cy="830864"/>
            </a:xfrm>
            <a:prstGeom prst="rect">
              <a:avLst/>
            </a:prstGeom>
          </p:spPr>
        </p:pic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A2D08797-46C7-B79D-C92B-E819B51F7302}"/>
                </a:ext>
              </a:extLst>
            </p:cNvPr>
            <p:cNvSpPr/>
            <p:nvPr/>
          </p:nvSpPr>
          <p:spPr>
            <a:xfrm>
              <a:off x="6524625" y="494569"/>
              <a:ext cx="5667375" cy="14068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CA0DB431-9A74-FD13-8C3A-8CD1CC9139B9}"/>
                </a:ext>
              </a:extLst>
            </p:cNvPr>
            <p:cNvSpPr/>
            <p:nvPr/>
          </p:nvSpPr>
          <p:spPr>
            <a:xfrm>
              <a:off x="6288000" y="638754"/>
              <a:ext cx="5904000" cy="146828"/>
            </a:xfrm>
            <a:prstGeom prst="rect">
              <a:avLst/>
            </a:prstGeom>
            <a:solidFill>
              <a:srgbClr val="006AB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5E6A27F0-CF7A-3646-E6C5-827AC3325E3E}"/>
                </a:ext>
              </a:extLst>
            </p:cNvPr>
            <p:cNvSpPr/>
            <p:nvPr/>
          </p:nvSpPr>
          <p:spPr>
            <a:xfrm>
              <a:off x="6096000" y="785136"/>
              <a:ext cx="6096000" cy="145961"/>
            </a:xfrm>
            <a:prstGeom prst="rect">
              <a:avLst/>
            </a:prstGeom>
            <a:solidFill>
              <a:srgbClr val="F0662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8DF66FF7-87C1-8554-C634-8D4962C726B9}"/>
                </a:ext>
              </a:extLst>
            </p:cNvPr>
            <p:cNvSpPr/>
            <p:nvPr/>
          </p:nvSpPr>
          <p:spPr>
            <a:xfrm>
              <a:off x="5811708" y="922301"/>
              <a:ext cx="6380292" cy="146827"/>
            </a:xfrm>
            <a:prstGeom prst="rect">
              <a:avLst/>
            </a:prstGeom>
            <a:solidFill>
              <a:srgbClr val="00AD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4C499EA8-9FF3-824F-6D52-6B34280FA74C}"/>
                </a:ext>
              </a:extLst>
            </p:cNvPr>
            <p:cNvSpPr/>
            <p:nvPr/>
          </p:nvSpPr>
          <p:spPr>
            <a:xfrm rot="19726586">
              <a:off x="5556000" y="768020"/>
              <a:ext cx="1080000" cy="1441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B2CB6E2D-9AAD-9F1C-31C4-5786C2F7377E}"/>
                </a:ext>
              </a:extLst>
            </p:cNvPr>
            <p:cNvSpPr/>
            <p:nvPr/>
          </p:nvSpPr>
          <p:spPr>
            <a:xfrm>
              <a:off x="10039643" y="495892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9645EE46-242B-AECE-3134-7F30F7E67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6391" y="383691"/>
              <a:ext cx="1547168" cy="910196"/>
            </a:xfrm>
            <a:prstGeom prst="rect">
              <a:avLst/>
            </a:prstGeom>
          </p:spPr>
        </p:pic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2595F3BD-2F4C-D039-9ABD-1FFEE82983FF}"/>
                </a:ext>
              </a:extLst>
            </p:cNvPr>
            <p:cNvSpPr/>
            <p:nvPr/>
          </p:nvSpPr>
          <p:spPr>
            <a:xfrm>
              <a:off x="10039642" y="6117690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30" name="図 29" descr="ロゴ&#10;&#10;自動的に生成された説明">
              <a:extLst>
                <a:ext uri="{FF2B5EF4-FFF2-40B4-BE49-F238E27FC236}">
                  <a16:creationId xmlns:a16="http://schemas.microsoft.com/office/drawing/2014/main" id="{287DF3DD-5579-B7E5-F9A7-DDFE78434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7868" y="6025614"/>
              <a:ext cx="1664212" cy="581560"/>
            </a:xfrm>
            <a:prstGeom prst="rect">
              <a:avLst/>
            </a:prstGeom>
          </p:spPr>
        </p:pic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C9A9513-563C-85CC-E96A-896142BFE03F}"/>
              </a:ext>
            </a:extLst>
          </p:cNvPr>
          <p:cNvSpPr txBox="1"/>
          <p:nvPr/>
        </p:nvSpPr>
        <p:spPr>
          <a:xfrm>
            <a:off x="1070263" y="1273694"/>
            <a:ext cx="10893137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奉仕プロジェクト部門（青少年奉仕）　インターアクト委員会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活動紹介＆参加のお誘い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CD122CD-8B22-670A-4413-0CE606BE9C41}"/>
              </a:ext>
            </a:extLst>
          </p:cNvPr>
          <p:cNvSpPr txBox="1"/>
          <p:nvPr/>
        </p:nvSpPr>
        <p:spPr>
          <a:xfrm>
            <a:off x="1040824" y="1799386"/>
            <a:ext cx="1008091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ja-JP" altLang="en-US" sz="28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青少年がインターアクトに参加する理由</a:t>
            </a:r>
            <a:endParaRPr kumimoji="1" lang="en-US" altLang="ja-JP" sz="2800" b="1" i="0" u="heavy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noProof="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青少年は、インターアクトを通じてリーダーシップ力を身につけ、</a:t>
            </a:r>
            <a:endParaRPr lang="en-US" altLang="ja-JP" sz="2400" noProof="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</a:t>
            </a:r>
            <a:r>
              <a:rPr lang="ja-JP" altLang="en-US" sz="2400" noProof="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新しい友だちを作りながら、奉仕活動を体験し、</a:t>
            </a:r>
            <a:endParaRPr lang="en-US" altLang="ja-JP" sz="2400" noProof="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</a:t>
            </a:r>
            <a:r>
              <a:rPr lang="ja-JP" altLang="en-US" sz="2400" noProof="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新しい考え方や文化について学び、国際的な理解を促す。</a:t>
            </a:r>
            <a:endParaRPr lang="en-US" altLang="ja-JP" sz="2400" noProof="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en-US" sz="1200" noProof="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noProof="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・リーダーシップを発揮する</a:t>
            </a:r>
            <a:endParaRPr lang="en-US" altLang="ja-JP" sz="2400" noProof="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　</a:t>
            </a:r>
            <a:r>
              <a:rPr lang="ja-JP" altLang="en-US" sz="2400" noProof="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： クラブを形づくり、奉仕活動、リーダーシップ力の育成、</a:t>
            </a:r>
            <a:endParaRPr lang="en-US" altLang="ja-JP" sz="2400" noProof="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　　 </a:t>
            </a:r>
            <a:r>
              <a:rPr lang="ja-JP" altLang="en-US" sz="2400" noProof="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社会活動などを企画・実施するのは、インターアクター自身。</a:t>
            </a:r>
            <a:endParaRPr lang="en-US" altLang="ja-JP" sz="2400" noProof="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noProof="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　　 自分たちの関心や地域のニーズに合わせて独自のクラブづくり</a:t>
            </a:r>
            <a:endParaRPr lang="en-US" altLang="ja-JP" sz="2400" noProof="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　　 をし、</a:t>
            </a:r>
            <a:r>
              <a:rPr lang="ja-JP" altLang="en-US" sz="2400" noProof="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このプロセスを通じて、生涯役立つリーダーシップ</a:t>
            </a:r>
            <a:endParaRPr lang="en-US" altLang="ja-JP" sz="2400" noProof="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　　 </a:t>
            </a:r>
            <a:r>
              <a:rPr lang="ja-JP" altLang="en-US" sz="2400" noProof="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の力を培</a:t>
            </a:r>
            <a:r>
              <a:rPr lang="ja-JP" altLang="en-US" sz="24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う</a:t>
            </a:r>
            <a:r>
              <a:rPr lang="ja-JP" altLang="en-US" sz="2400" noProof="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796111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4B4DE4F-F090-CF6B-D702-C592D7B68D69}"/>
              </a:ext>
            </a:extLst>
          </p:cNvPr>
          <p:cNvGrpSpPr/>
          <p:nvPr/>
        </p:nvGrpSpPr>
        <p:grpSpPr>
          <a:xfrm>
            <a:off x="0" y="383691"/>
            <a:ext cx="12192000" cy="6419793"/>
            <a:chOff x="0" y="383691"/>
            <a:chExt cx="12192000" cy="6419793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5FFE8579-D5DB-F59D-E701-B42AF865CE53}"/>
                </a:ext>
              </a:extLst>
            </p:cNvPr>
            <p:cNvSpPr/>
            <p:nvPr/>
          </p:nvSpPr>
          <p:spPr>
            <a:xfrm>
              <a:off x="0" y="6316394"/>
              <a:ext cx="12192000" cy="288386"/>
            </a:xfrm>
            <a:prstGeom prst="rect">
              <a:avLst/>
            </a:prstGeom>
            <a:solidFill>
              <a:srgbClr val="00A2E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751310D1-0D99-3A79-526D-FF125AF41F1F}"/>
                </a:ext>
              </a:extLst>
            </p:cNvPr>
            <p:cNvSpPr/>
            <p:nvPr/>
          </p:nvSpPr>
          <p:spPr>
            <a:xfrm>
              <a:off x="0" y="495892"/>
              <a:ext cx="12192000" cy="541610"/>
            </a:xfrm>
            <a:prstGeom prst="rect">
              <a:avLst/>
            </a:prstGeom>
            <a:solidFill>
              <a:srgbClr val="16478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54715C42-7F38-804B-8BE9-C4FF0F69BD15}"/>
                </a:ext>
              </a:extLst>
            </p:cNvPr>
            <p:cNvSpPr/>
            <p:nvPr/>
          </p:nvSpPr>
          <p:spPr>
            <a:xfrm>
              <a:off x="0" y="1037502"/>
              <a:ext cx="5688000" cy="1441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0C8211F0-379D-334B-98CE-D6CF58553F0B}"/>
                </a:ext>
              </a:extLst>
            </p:cNvPr>
            <p:cNvSpPr/>
            <p:nvPr/>
          </p:nvSpPr>
          <p:spPr>
            <a:xfrm>
              <a:off x="351692" y="495892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8FAF558A-0547-4398-0B30-B6EB38515E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10" t="34842" r="3559" b="29525"/>
            <a:stretch/>
          </p:blipFill>
          <p:spPr>
            <a:xfrm>
              <a:off x="351692" y="423357"/>
              <a:ext cx="1835848" cy="830864"/>
            </a:xfrm>
            <a:prstGeom prst="rect">
              <a:avLst/>
            </a:prstGeom>
          </p:spPr>
        </p:pic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A2D08797-46C7-B79D-C92B-E819B51F7302}"/>
                </a:ext>
              </a:extLst>
            </p:cNvPr>
            <p:cNvSpPr/>
            <p:nvPr/>
          </p:nvSpPr>
          <p:spPr>
            <a:xfrm>
              <a:off x="6524625" y="494569"/>
              <a:ext cx="5667375" cy="14068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CA0DB431-9A74-FD13-8C3A-8CD1CC9139B9}"/>
                </a:ext>
              </a:extLst>
            </p:cNvPr>
            <p:cNvSpPr/>
            <p:nvPr/>
          </p:nvSpPr>
          <p:spPr>
            <a:xfrm>
              <a:off x="6288000" y="638754"/>
              <a:ext cx="5904000" cy="146828"/>
            </a:xfrm>
            <a:prstGeom prst="rect">
              <a:avLst/>
            </a:prstGeom>
            <a:solidFill>
              <a:srgbClr val="006AB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5E6A27F0-CF7A-3646-E6C5-827AC3325E3E}"/>
                </a:ext>
              </a:extLst>
            </p:cNvPr>
            <p:cNvSpPr/>
            <p:nvPr/>
          </p:nvSpPr>
          <p:spPr>
            <a:xfrm>
              <a:off x="6096000" y="785136"/>
              <a:ext cx="6096000" cy="145961"/>
            </a:xfrm>
            <a:prstGeom prst="rect">
              <a:avLst/>
            </a:prstGeom>
            <a:solidFill>
              <a:srgbClr val="F0662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8DF66FF7-87C1-8554-C634-8D4962C726B9}"/>
                </a:ext>
              </a:extLst>
            </p:cNvPr>
            <p:cNvSpPr/>
            <p:nvPr/>
          </p:nvSpPr>
          <p:spPr>
            <a:xfrm>
              <a:off x="5811708" y="922301"/>
              <a:ext cx="6380292" cy="146827"/>
            </a:xfrm>
            <a:prstGeom prst="rect">
              <a:avLst/>
            </a:prstGeom>
            <a:solidFill>
              <a:srgbClr val="00AD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4C499EA8-9FF3-824F-6D52-6B34280FA74C}"/>
                </a:ext>
              </a:extLst>
            </p:cNvPr>
            <p:cNvSpPr/>
            <p:nvPr/>
          </p:nvSpPr>
          <p:spPr>
            <a:xfrm rot="19726586">
              <a:off x="5556000" y="768020"/>
              <a:ext cx="1080000" cy="1441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B2CB6E2D-9AAD-9F1C-31C4-5786C2F7377E}"/>
                </a:ext>
              </a:extLst>
            </p:cNvPr>
            <p:cNvSpPr/>
            <p:nvPr/>
          </p:nvSpPr>
          <p:spPr>
            <a:xfrm>
              <a:off x="10039643" y="495892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9645EE46-242B-AECE-3134-7F30F7E67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6391" y="383691"/>
              <a:ext cx="1547168" cy="910196"/>
            </a:xfrm>
            <a:prstGeom prst="rect">
              <a:avLst/>
            </a:prstGeom>
          </p:spPr>
        </p:pic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2595F3BD-2F4C-D039-9ABD-1FFEE82983FF}"/>
                </a:ext>
              </a:extLst>
            </p:cNvPr>
            <p:cNvSpPr/>
            <p:nvPr/>
          </p:nvSpPr>
          <p:spPr>
            <a:xfrm>
              <a:off x="10039642" y="6117690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30" name="図 29" descr="ロゴ&#10;&#10;自動的に生成された説明">
              <a:extLst>
                <a:ext uri="{FF2B5EF4-FFF2-40B4-BE49-F238E27FC236}">
                  <a16:creationId xmlns:a16="http://schemas.microsoft.com/office/drawing/2014/main" id="{287DF3DD-5579-B7E5-F9A7-DDFE78434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7868" y="6025614"/>
              <a:ext cx="1664212" cy="581560"/>
            </a:xfrm>
            <a:prstGeom prst="rect">
              <a:avLst/>
            </a:prstGeom>
          </p:spPr>
        </p:pic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C9A9513-563C-85CC-E96A-896142BFE03F}"/>
              </a:ext>
            </a:extLst>
          </p:cNvPr>
          <p:cNvSpPr txBox="1"/>
          <p:nvPr/>
        </p:nvSpPr>
        <p:spPr>
          <a:xfrm>
            <a:off x="1070263" y="1273694"/>
            <a:ext cx="10893137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奉仕プロジェクト部門（青少年奉仕）　インターアクト委員会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活動紹介＆参加のお誘い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CD122CD-8B22-670A-4413-0CE606BE9C41}"/>
              </a:ext>
            </a:extLst>
          </p:cNvPr>
          <p:cNvSpPr txBox="1"/>
          <p:nvPr/>
        </p:nvSpPr>
        <p:spPr>
          <a:xfrm>
            <a:off x="1040824" y="1799386"/>
            <a:ext cx="1008091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ja-JP" altLang="en-US" sz="28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青少年がインターアクトに参加する理由</a:t>
            </a:r>
            <a:endParaRPr kumimoji="1" lang="en-US" altLang="ja-JP" sz="2800" b="1" i="0" u="heavy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　　・奉仕の大切さを学ぶ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　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：インターアクターは、自ら奉仕活動の計画を立てて実施し、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　　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その成果や学んだことを振り返ることで、奉仕を通じて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　　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生み出すことのできるインパクトについて学ぶ。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　　・グローバルな市民になる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　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：青少年は、インターアクトクラブを通じてグローバルな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　　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コミュニティの一員となり、世界中の青少年とつながることで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　　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異文化への理解を深め、新たな友情を広げることができる。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13676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4B4DE4F-F090-CF6B-D702-C592D7B68D69}"/>
              </a:ext>
            </a:extLst>
          </p:cNvPr>
          <p:cNvGrpSpPr/>
          <p:nvPr/>
        </p:nvGrpSpPr>
        <p:grpSpPr>
          <a:xfrm>
            <a:off x="0" y="383691"/>
            <a:ext cx="12192000" cy="6419793"/>
            <a:chOff x="0" y="383691"/>
            <a:chExt cx="12192000" cy="6419793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5FFE8579-D5DB-F59D-E701-B42AF865CE53}"/>
                </a:ext>
              </a:extLst>
            </p:cNvPr>
            <p:cNvSpPr/>
            <p:nvPr/>
          </p:nvSpPr>
          <p:spPr>
            <a:xfrm>
              <a:off x="0" y="6316394"/>
              <a:ext cx="12192000" cy="288386"/>
            </a:xfrm>
            <a:prstGeom prst="rect">
              <a:avLst/>
            </a:prstGeom>
            <a:solidFill>
              <a:srgbClr val="00A2E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751310D1-0D99-3A79-526D-FF125AF41F1F}"/>
                </a:ext>
              </a:extLst>
            </p:cNvPr>
            <p:cNvSpPr/>
            <p:nvPr/>
          </p:nvSpPr>
          <p:spPr>
            <a:xfrm>
              <a:off x="0" y="495892"/>
              <a:ext cx="12192000" cy="541610"/>
            </a:xfrm>
            <a:prstGeom prst="rect">
              <a:avLst/>
            </a:prstGeom>
            <a:solidFill>
              <a:srgbClr val="16478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54715C42-7F38-804B-8BE9-C4FF0F69BD15}"/>
                </a:ext>
              </a:extLst>
            </p:cNvPr>
            <p:cNvSpPr/>
            <p:nvPr/>
          </p:nvSpPr>
          <p:spPr>
            <a:xfrm>
              <a:off x="0" y="1037502"/>
              <a:ext cx="5688000" cy="1441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0C8211F0-379D-334B-98CE-D6CF58553F0B}"/>
                </a:ext>
              </a:extLst>
            </p:cNvPr>
            <p:cNvSpPr/>
            <p:nvPr/>
          </p:nvSpPr>
          <p:spPr>
            <a:xfrm>
              <a:off x="351692" y="495892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8FAF558A-0547-4398-0B30-B6EB38515E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10" t="34842" r="3559" b="29525"/>
            <a:stretch/>
          </p:blipFill>
          <p:spPr>
            <a:xfrm>
              <a:off x="351692" y="423357"/>
              <a:ext cx="1835848" cy="830864"/>
            </a:xfrm>
            <a:prstGeom prst="rect">
              <a:avLst/>
            </a:prstGeom>
          </p:spPr>
        </p:pic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A2D08797-46C7-B79D-C92B-E819B51F7302}"/>
                </a:ext>
              </a:extLst>
            </p:cNvPr>
            <p:cNvSpPr/>
            <p:nvPr/>
          </p:nvSpPr>
          <p:spPr>
            <a:xfrm>
              <a:off x="6524625" y="494569"/>
              <a:ext cx="5667375" cy="14068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CA0DB431-9A74-FD13-8C3A-8CD1CC9139B9}"/>
                </a:ext>
              </a:extLst>
            </p:cNvPr>
            <p:cNvSpPr/>
            <p:nvPr/>
          </p:nvSpPr>
          <p:spPr>
            <a:xfrm>
              <a:off x="6288000" y="638754"/>
              <a:ext cx="5904000" cy="146828"/>
            </a:xfrm>
            <a:prstGeom prst="rect">
              <a:avLst/>
            </a:prstGeom>
            <a:solidFill>
              <a:srgbClr val="006AB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5E6A27F0-CF7A-3646-E6C5-827AC3325E3E}"/>
                </a:ext>
              </a:extLst>
            </p:cNvPr>
            <p:cNvSpPr/>
            <p:nvPr/>
          </p:nvSpPr>
          <p:spPr>
            <a:xfrm>
              <a:off x="6096000" y="785136"/>
              <a:ext cx="6096000" cy="145961"/>
            </a:xfrm>
            <a:prstGeom prst="rect">
              <a:avLst/>
            </a:prstGeom>
            <a:solidFill>
              <a:srgbClr val="F0662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8DF66FF7-87C1-8554-C634-8D4962C726B9}"/>
                </a:ext>
              </a:extLst>
            </p:cNvPr>
            <p:cNvSpPr/>
            <p:nvPr/>
          </p:nvSpPr>
          <p:spPr>
            <a:xfrm>
              <a:off x="5811708" y="922301"/>
              <a:ext cx="6380292" cy="146827"/>
            </a:xfrm>
            <a:prstGeom prst="rect">
              <a:avLst/>
            </a:prstGeom>
            <a:solidFill>
              <a:srgbClr val="00AD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4C499EA8-9FF3-824F-6D52-6B34280FA74C}"/>
                </a:ext>
              </a:extLst>
            </p:cNvPr>
            <p:cNvSpPr/>
            <p:nvPr/>
          </p:nvSpPr>
          <p:spPr>
            <a:xfrm rot="19726586">
              <a:off x="5556000" y="768020"/>
              <a:ext cx="1080000" cy="1441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B2CB6E2D-9AAD-9F1C-31C4-5786C2F7377E}"/>
                </a:ext>
              </a:extLst>
            </p:cNvPr>
            <p:cNvSpPr/>
            <p:nvPr/>
          </p:nvSpPr>
          <p:spPr>
            <a:xfrm>
              <a:off x="10039643" y="495892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9645EE46-242B-AECE-3134-7F30F7E67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6391" y="383691"/>
              <a:ext cx="1547168" cy="910196"/>
            </a:xfrm>
            <a:prstGeom prst="rect">
              <a:avLst/>
            </a:prstGeom>
          </p:spPr>
        </p:pic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2595F3BD-2F4C-D039-9ABD-1FFEE82983FF}"/>
                </a:ext>
              </a:extLst>
            </p:cNvPr>
            <p:cNvSpPr/>
            <p:nvPr/>
          </p:nvSpPr>
          <p:spPr>
            <a:xfrm>
              <a:off x="10039642" y="6117690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30" name="図 29" descr="ロゴ&#10;&#10;自動的に生成された説明">
              <a:extLst>
                <a:ext uri="{FF2B5EF4-FFF2-40B4-BE49-F238E27FC236}">
                  <a16:creationId xmlns:a16="http://schemas.microsoft.com/office/drawing/2014/main" id="{287DF3DD-5579-B7E5-F9A7-DDFE78434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7868" y="6025614"/>
              <a:ext cx="1664212" cy="581560"/>
            </a:xfrm>
            <a:prstGeom prst="rect">
              <a:avLst/>
            </a:prstGeom>
          </p:spPr>
        </p:pic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C9A9513-563C-85CC-E96A-896142BFE03F}"/>
              </a:ext>
            </a:extLst>
          </p:cNvPr>
          <p:cNvSpPr txBox="1"/>
          <p:nvPr/>
        </p:nvSpPr>
        <p:spPr>
          <a:xfrm>
            <a:off x="1070263" y="1273694"/>
            <a:ext cx="10893137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奉仕プロジェクト部門（青少年奉仕）　インターアクト委員会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活動紹介＆参加のお誘い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CD122CD-8B22-670A-4413-0CE606BE9C41}"/>
              </a:ext>
            </a:extLst>
          </p:cNvPr>
          <p:cNvSpPr txBox="1"/>
          <p:nvPr/>
        </p:nvSpPr>
        <p:spPr>
          <a:xfrm>
            <a:off x="1040824" y="1799386"/>
            <a:ext cx="1008091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ja-JP" altLang="en-US" sz="28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大人がスポンサーとアドバイザーになる理由</a:t>
            </a:r>
            <a:endParaRPr kumimoji="1" lang="en-US" altLang="ja-JP" sz="2800" b="1" i="0" u="heavy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　　大人が青少年による奉仕の力を信じ、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インターアクターが能力、関心、地元とのつながりを培えるよう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サポートすることで、自分もインパクトをもたらせることに気づく。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・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 ファシリテーターやリーダーとして個人的、職業的に成長する。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・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 インターアクターとの交流を通じて新たな視点を発見する。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・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 青少年のエンパワメントを支えることで達成感が得られる。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・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 地域社会や世界に前向きな変化を生み出す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5489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4B4DE4F-F090-CF6B-D702-C592D7B68D69}"/>
              </a:ext>
            </a:extLst>
          </p:cNvPr>
          <p:cNvGrpSpPr/>
          <p:nvPr/>
        </p:nvGrpSpPr>
        <p:grpSpPr>
          <a:xfrm>
            <a:off x="0" y="383691"/>
            <a:ext cx="12192000" cy="6419793"/>
            <a:chOff x="0" y="383691"/>
            <a:chExt cx="12192000" cy="6419793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5FFE8579-D5DB-F59D-E701-B42AF865CE53}"/>
                </a:ext>
              </a:extLst>
            </p:cNvPr>
            <p:cNvSpPr/>
            <p:nvPr/>
          </p:nvSpPr>
          <p:spPr>
            <a:xfrm>
              <a:off x="0" y="6316394"/>
              <a:ext cx="12192000" cy="288386"/>
            </a:xfrm>
            <a:prstGeom prst="rect">
              <a:avLst/>
            </a:prstGeom>
            <a:solidFill>
              <a:srgbClr val="00A2E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751310D1-0D99-3A79-526D-FF125AF41F1F}"/>
                </a:ext>
              </a:extLst>
            </p:cNvPr>
            <p:cNvSpPr/>
            <p:nvPr/>
          </p:nvSpPr>
          <p:spPr>
            <a:xfrm>
              <a:off x="0" y="495892"/>
              <a:ext cx="12192000" cy="541610"/>
            </a:xfrm>
            <a:prstGeom prst="rect">
              <a:avLst/>
            </a:prstGeom>
            <a:solidFill>
              <a:srgbClr val="16478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54715C42-7F38-804B-8BE9-C4FF0F69BD15}"/>
                </a:ext>
              </a:extLst>
            </p:cNvPr>
            <p:cNvSpPr/>
            <p:nvPr/>
          </p:nvSpPr>
          <p:spPr>
            <a:xfrm>
              <a:off x="0" y="1037502"/>
              <a:ext cx="5688000" cy="1441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0C8211F0-379D-334B-98CE-D6CF58553F0B}"/>
                </a:ext>
              </a:extLst>
            </p:cNvPr>
            <p:cNvSpPr/>
            <p:nvPr/>
          </p:nvSpPr>
          <p:spPr>
            <a:xfrm>
              <a:off x="351692" y="495892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8FAF558A-0547-4398-0B30-B6EB38515E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10" t="34842" r="3559" b="29525"/>
            <a:stretch/>
          </p:blipFill>
          <p:spPr>
            <a:xfrm>
              <a:off x="351692" y="423357"/>
              <a:ext cx="1835848" cy="830864"/>
            </a:xfrm>
            <a:prstGeom prst="rect">
              <a:avLst/>
            </a:prstGeom>
          </p:spPr>
        </p:pic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A2D08797-46C7-B79D-C92B-E819B51F7302}"/>
                </a:ext>
              </a:extLst>
            </p:cNvPr>
            <p:cNvSpPr/>
            <p:nvPr/>
          </p:nvSpPr>
          <p:spPr>
            <a:xfrm>
              <a:off x="6524625" y="494569"/>
              <a:ext cx="5667375" cy="14068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CA0DB431-9A74-FD13-8C3A-8CD1CC9139B9}"/>
                </a:ext>
              </a:extLst>
            </p:cNvPr>
            <p:cNvSpPr/>
            <p:nvPr/>
          </p:nvSpPr>
          <p:spPr>
            <a:xfrm>
              <a:off x="6288000" y="638754"/>
              <a:ext cx="5904000" cy="146828"/>
            </a:xfrm>
            <a:prstGeom prst="rect">
              <a:avLst/>
            </a:prstGeom>
            <a:solidFill>
              <a:srgbClr val="006AB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5E6A27F0-CF7A-3646-E6C5-827AC3325E3E}"/>
                </a:ext>
              </a:extLst>
            </p:cNvPr>
            <p:cNvSpPr/>
            <p:nvPr/>
          </p:nvSpPr>
          <p:spPr>
            <a:xfrm>
              <a:off x="6096000" y="785136"/>
              <a:ext cx="6096000" cy="145961"/>
            </a:xfrm>
            <a:prstGeom prst="rect">
              <a:avLst/>
            </a:prstGeom>
            <a:solidFill>
              <a:srgbClr val="F0662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8DF66FF7-87C1-8554-C634-8D4962C726B9}"/>
                </a:ext>
              </a:extLst>
            </p:cNvPr>
            <p:cNvSpPr/>
            <p:nvPr/>
          </p:nvSpPr>
          <p:spPr>
            <a:xfrm>
              <a:off x="5811708" y="922301"/>
              <a:ext cx="6380292" cy="146827"/>
            </a:xfrm>
            <a:prstGeom prst="rect">
              <a:avLst/>
            </a:prstGeom>
            <a:solidFill>
              <a:srgbClr val="00AD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4C499EA8-9FF3-824F-6D52-6B34280FA74C}"/>
                </a:ext>
              </a:extLst>
            </p:cNvPr>
            <p:cNvSpPr/>
            <p:nvPr/>
          </p:nvSpPr>
          <p:spPr>
            <a:xfrm rot="19726586">
              <a:off x="5556000" y="768020"/>
              <a:ext cx="1080000" cy="1441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B2CB6E2D-9AAD-9F1C-31C4-5786C2F7377E}"/>
                </a:ext>
              </a:extLst>
            </p:cNvPr>
            <p:cNvSpPr/>
            <p:nvPr/>
          </p:nvSpPr>
          <p:spPr>
            <a:xfrm>
              <a:off x="10039643" y="495892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9645EE46-242B-AECE-3134-7F30F7E67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6391" y="383691"/>
              <a:ext cx="1547168" cy="910196"/>
            </a:xfrm>
            <a:prstGeom prst="rect">
              <a:avLst/>
            </a:prstGeom>
          </p:spPr>
        </p:pic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2595F3BD-2F4C-D039-9ABD-1FFEE82983FF}"/>
                </a:ext>
              </a:extLst>
            </p:cNvPr>
            <p:cNvSpPr/>
            <p:nvPr/>
          </p:nvSpPr>
          <p:spPr>
            <a:xfrm>
              <a:off x="10039642" y="6117690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30" name="図 29" descr="ロゴ&#10;&#10;自動的に生成された説明">
              <a:extLst>
                <a:ext uri="{FF2B5EF4-FFF2-40B4-BE49-F238E27FC236}">
                  <a16:creationId xmlns:a16="http://schemas.microsoft.com/office/drawing/2014/main" id="{287DF3DD-5579-B7E5-F9A7-DDFE78434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7868" y="6025614"/>
              <a:ext cx="1664212" cy="581560"/>
            </a:xfrm>
            <a:prstGeom prst="rect">
              <a:avLst/>
            </a:prstGeom>
          </p:spPr>
        </p:pic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C9A9513-563C-85CC-E96A-896142BFE03F}"/>
              </a:ext>
            </a:extLst>
          </p:cNvPr>
          <p:cNvSpPr txBox="1"/>
          <p:nvPr/>
        </p:nvSpPr>
        <p:spPr>
          <a:xfrm>
            <a:off x="1070263" y="1273694"/>
            <a:ext cx="10893137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奉仕プロジェクト部門（青少年奉仕）　インターアクト委員会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活動紹介＆参加のお誘い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CD122CD-8B22-670A-4413-0CE606BE9C41}"/>
              </a:ext>
            </a:extLst>
          </p:cNvPr>
          <p:cNvSpPr txBox="1"/>
          <p:nvPr/>
        </p:nvSpPr>
        <p:spPr>
          <a:xfrm>
            <a:off x="1040824" y="1799386"/>
            <a:ext cx="1008091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ja-JP" altLang="en-US" sz="28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ロータリークラブがインターアクトクラブを提唱する理由</a:t>
            </a:r>
            <a:endParaRPr kumimoji="1" lang="en-US" altLang="ja-JP" sz="2800" b="1" i="0" u="heavy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　　・インターアクトは、青少年に奉仕の大切さと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　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ロータリーを紹介する優れた方法。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・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ロータリー会員は、社会奉仕と協同の模範を示すことができる。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</a:t>
            </a:r>
            <a:endParaRPr lang="en-US" altLang="ja-JP" sz="120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・提唱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クラブは、インターアクターが大人になってからも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　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奉仕を続けるための意欲と能力を育むことができる。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・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インターアクトクラブを提唱することは、地元の青少年に投資し、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　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世代を超えてアイデアを分かちあう機会となる。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0582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4B4DE4F-F090-CF6B-D702-C592D7B68D69}"/>
              </a:ext>
            </a:extLst>
          </p:cNvPr>
          <p:cNvGrpSpPr/>
          <p:nvPr/>
        </p:nvGrpSpPr>
        <p:grpSpPr>
          <a:xfrm>
            <a:off x="0" y="383691"/>
            <a:ext cx="12192000" cy="6419793"/>
            <a:chOff x="0" y="383691"/>
            <a:chExt cx="12192000" cy="6419793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5FFE8579-D5DB-F59D-E701-B42AF865CE53}"/>
                </a:ext>
              </a:extLst>
            </p:cNvPr>
            <p:cNvSpPr/>
            <p:nvPr/>
          </p:nvSpPr>
          <p:spPr>
            <a:xfrm>
              <a:off x="0" y="6316394"/>
              <a:ext cx="12192000" cy="288386"/>
            </a:xfrm>
            <a:prstGeom prst="rect">
              <a:avLst/>
            </a:prstGeom>
            <a:solidFill>
              <a:srgbClr val="00A2E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751310D1-0D99-3A79-526D-FF125AF41F1F}"/>
                </a:ext>
              </a:extLst>
            </p:cNvPr>
            <p:cNvSpPr/>
            <p:nvPr/>
          </p:nvSpPr>
          <p:spPr>
            <a:xfrm>
              <a:off x="0" y="495892"/>
              <a:ext cx="12192000" cy="541610"/>
            </a:xfrm>
            <a:prstGeom prst="rect">
              <a:avLst/>
            </a:prstGeom>
            <a:solidFill>
              <a:srgbClr val="16478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54715C42-7F38-804B-8BE9-C4FF0F69BD15}"/>
                </a:ext>
              </a:extLst>
            </p:cNvPr>
            <p:cNvSpPr/>
            <p:nvPr/>
          </p:nvSpPr>
          <p:spPr>
            <a:xfrm>
              <a:off x="0" y="1037502"/>
              <a:ext cx="5688000" cy="1441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0C8211F0-379D-334B-98CE-D6CF58553F0B}"/>
                </a:ext>
              </a:extLst>
            </p:cNvPr>
            <p:cNvSpPr/>
            <p:nvPr/>
          </p:nvSpPr>
          <p:spPr>
            <a:xfrm>
              <a:off x="351692" y="495892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8FAF558A-0547-4398-0B30-B6EB38515E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10" t="34842" r="3559" b="29525"/>
            <a:stretch/>
          </p:blipFill>
          <p:spPr>
            <a:xfrm>
              <a:off x="351692" y="423357"/>
              <a:ext cx="1835848" cy="830864"/>
            </a:xfrm>
            <a:prstGeom prst="rect">
              <a:avLst/>
            </a:prstGeom>
          </p:spPr>
        </p:pic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A2D08797-46C7-B79D-C92B-E819B51F7302}"/>
                </a:ext>
              </a:extLst>
            </p:cNvPr>
            <p:cNvSpPr/>
            <p:nvPr/>
          </p:nvSpPr>
          <p:spPr>
            <a:xfrm>
              <a:off x="6524625" y="494569"/>
              <a:ext cx="5667375" cy="14068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CA0DB431-9A74-FD13-8C3A-8CD1CC9139B9}"/>
                </a:ext>
              </a:extLst>
            </p:cNvPr>
            <p:cNvSpPr/>
            <p:nvPr/>
          </p:nvSpPr>
          <p:spPr>
            <a:xfrm>
              <a:off x="6288000" y="638754"/>
              <a:ext cx="5904000" cy="146828"/>
            </a:xfrm>
            <a:prstGeom prst="rect">
              <a:avLst/>
            </a:prstGeom>
            <a:solidFill>
              <a:srgbClr val="006AB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5E6A27F0-CF7A-3646-E6C5-827AC3325E3E}"/>
                </a:ext>
              </a:extLst>
            </p:cNvPr>
            <p:cNvSpPr/>
            <p:nvPr/>
          </p:nvSpPr>
          <p:spPr>
            <a:xfrm>
              <a:off x="6096000" y="785136"/>
              <a:ext cx="6096000" cy="145961"/>
            </a:xfrm>
            <a:prstGeom prst="rect">
              <a:avLst/>
            </a:prstGeom>
            <a:solidFill>
              <a:srgbClr val="F0662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8DF66FF7-87C1-8554-C634-8D4962C726B9}"/>
                </a:ext>
              </a:extLst>
            </p:cNvPr>
            <p:cNvSpPr/>
            <p:nvPr/>
          </p:nvSpPr>
          <p:spPr>
            <a:xfrm>
              <a:off x="5811708" y="922301"/>
              <a:ext cx="6380292" cy="146827"/>
            </a:xfrm>
            <a:prstGeom prst="rect">
              <a:avLst/>
            </a:prstGeom>
            <a:solidFill>
              <a:srgbClr val="00AD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4C499EA8-9FF3-824F-6D52-6B34280FA74C}"/>
                </a:ext>
              </a:extLst>
            </p:cNvPr>
            <p:cNvSpPr/>
            <p:nvPr/>
          </p:nvSpPr>
          <p:spPr>
            <a:xfrm rot="19726586">
              <a:off x="5556000" y="768020"/>
              <a:ext cx="1080000" cy="1441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B2CB6E2D-9AAD-9F1C-31C4-5786C2F7377E}"/>
                </a:ext>
              </a:extLst>
            </p:cNvPr>
            <p:cNvSpPr/>
            <p:nvPr/>
          </p:nvSpPr>
          <p:spPr>
            <a:xfrm>
              <a:off x="10039643" y="495892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9645EE46-242B-AECE-3134-7F30F7E67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6391" y="383691"/>
              <a:ext cx="1547168" cy="910196"/>
            </a:xfrm>
            <a:prstGeom prst="rect">
              <a:avLst/>
            </a:prstGeom>
          </p:spPr>
        </p:pic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2595F3BD-2F4C-D039-9ABD-1FFEE82983FF}"/>
                </a:ext>
              </a:extLst>
            </p:cNvPr>
            <p:cNvSpPr/>
            <p:nvPr/>
          </p:nvSpPr>
          <p:spPr>
            <a:xfrm>
              <a:off x="10039642" y="6117690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30" name="図 29" descr="ロゴ&#10;&#10;自動的に生成された説明">
              <a:extLst>
                <a:ext uri="{FF2B5EF4-FFF2-40B4-BE49-F238E27FC236}">
                  <a16:creationId xmlns:a16="http://schemas.microsoft.com/office/drawing/2014/main" id="{287DF3DD-5579-B7E5-F9A7-DDFE78434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7868" y="6025614"/>
              <a:ext cx="1664212" cy="581560"/>
            </a:xfrm>
            <a:prstGeom prst="rect">
              <a:avLst/>
            </a:prstGeom>
          </p:spPr>
        </p:pic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C9A9513-563C-85CC-E96A-896142BFE03F}"/>
              </a:ext>
            </a:extLst>
          </p:cNvPr>
          <p:cNvSpPr txBox="1"/>
          <p:nvPr/>
        </p:nvSpPr>
        <p:spPr>
          <a:xfrm>
            <a:off x="1070263" y="1273694"/>
            <a:ext cx="10893137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奉仕プロジェクト部門（青少年奉仕）　インターアクト委員会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活動紹介＆参加のお誘い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CD122CD-8B22-670A-4413-0CE606BE9C41}"/>
              </a:ext>
            </a:extLst>
          </p:cNvPr>
          <p:cNvSpPr txBox="1"/>
          <p:nvPr/>
        </p:nvSpPr>
        <p:spPr>
          <a:xfrm>
            <a:off x="1040824" y="1799386"/>
            <a:ext cx="1008091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ja-JP" altLang="en-US" sz="28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青少年との協力</a:t>
            </a:r>
            <a:endParaRPr kumimoji="1" lang="en-US" altLang="ja-JP" sz="2800" b="1" i="0" u="heavy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　　・青少年と一緒に活動することは、楽しく、やりがいがあり、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　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報いが多いもの。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　　・ファシリテーター、支援者、相談相手、メンターとしての役割を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　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担うことで、青少年がリーダーシップを発揮できる機会を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　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作り出すことができる。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・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インターアクトクラブでは、青少年が自分を発見し、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　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どのように社会に貢献したいか、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　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どのような変化をもたらしたいかを見出すことができる。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34106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4B4DE4F-F090-CF6B-D702-C592D7B68D69}"/>
              </a:ext>
            </a:extLst>
          </p:cNvPr>
          <p:cNvGrpSpPr/>
          <p:nvPr/>
        </p:nvGrpSpPr>
        <p:grpSpPr>
          <a:xfrm>
            <a:off x="0" y="383691"/>
            <a:ext cx="12192000" cy="6419793"/>
            <a:chOff x="0" y="383691"/>
            <a:chExt cx="12192000" cy="6419793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5FFE8579-D5DB-F59D-E701-B42AF865CE53}"/>
                </a:ext>
              </a:extLst>
            </p:cNvPr>
            <p:cNvSpPr/>
            <p:nvPr/>
          </p:nvSpPr>
          <p:spPr>
            <a:xfrm>
              <a:off x="0" y="6316394"/>
              <a:ext cx="12192000" cy="288386"/>
            </a:xfrm>
            <a:prstGeom prst="rect">
              <a:avLst/>
            </a:prstGeom>
            <a:solidFill>
              <a:srgbClr val="00A2E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751310D1-0D99-3A79-526D-FF125AF41F1F}"/>
                </a:ext>
              </a:extLst>
            </p:cNvPr>
            <p:cNvSpPr/>
            <p:nvPr/>
          </p:nvSpPr>
          <p:spPr>
            <a:xfrm>
              <a:off x="0" y="495892"/>
              <a:ext cx="12192000" cy="541610"/>
            </a:xfrm>
            <a:prstGeom prst="rect">
              <a:avLst/>
            </a:prstGeom>
            <a:solidFill>
              <a:srgbClr val="16478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54715C42-7F38-804B-8BE9-C4FF0F69BD15}"/>
                </a:ext>
              </a:extLst>
            </p:cNvPr>
            <p:cNvSpPr/>
            <p:nvPr/>
          </p:nvSpPr>
          <p:spPr>
            <a:xfrm>
              <a:off x="0" y="1037502"/>
              <a:ext cx="5688000" cy="1441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0C8211F0-379D-334B-98CE-D6CF58553F0B}"/>
                </a:ext>
              </a:extLst>
            </p:cNvPr>
            <p:cNvSpPr/>
            <p:nvPr/>
          </p:nvSpPr>
          <p:spPr>
            <a:xfrm>
              <a:off x="351692" y="495892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8FAF558A-0547-4398-0B30-B6EB38515E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10" t="34842" r="3559" b="29525"/>
            <a:stretch/>
          </p:blipFill>
          <p:spPr>
            <a:xfrm>
              <a:off x="351692" y="423357"/>
              <a:ext cx="1835848" cy="830864"/>
            </a:xfrm>
            <a:prstGeom prst="rect">
              <a:avLst/>
            </a:prstGeom>
          </p:spPr>
        </p:pic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A2D08797-46C7-B79D-C92B-E819B51F7302}"/>
                </a:ext>
              </a:extLst>
            </p:cNvPr>
            <p:cNvSpPr/>
            <p:nvPr/>
          </p:nvSpPr>
          <p:spPr>
            <a:xfrm>
              <a:off x="6524625" y="494569"/>
              <a:ext cx="5667375" cy="14068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CA0DB431-9A74-FD13-8C3A-8CD1CC9139B9}"/>
                </a:ext>
              </a:extLst>
            </p:cNvPr>
            <p:cNvSpPr/>
            <p:nvPr/>
          </p:nvSpPr>
          <p:spPr>
            <a:xfrm>
              <a:off x="6288000" y="638754"/>
              <a:ext cx="5904000" cy="146828"/>
            </a:xfrm>
            <a:prstGeom prst="rect">
              <a:avLst/>
            </a:prstGeom>
            <a:solidFill>
              <a:srgbClr val="006AB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5E6A27F0-CF7A-3646-E6C5-827AC3325E3E}"/>
                </a:ext>
              </a:extLst>
            </p:cNvPr>
            <p:cNvSpPr/>
            <p:nvPr/>
          </p:nvSpPr>
          <p:spPr>
            <a:xfrm>
              <a:off x="6096000" y="785136"/>
              <a:ext cx="6096000" cy="145961"/>
            </a:xfrm>
            <a:prstGeom prst="rect">
              <a:avLst/>
            </a:prstGeom>
            <a:solidFill>
              <a:srgbClr val="F0662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8DF66FF7-87C1-8554-C634-8D4962C726B9}"/>
                </a:ext>
              </a:extLst>
            </p:cNvPr>
            <p:cNvSpPr/>
            <p:nvPr/>
          </p:nvSpPr>
          <p:spPr>
            <a:xfrm>
              <a:off x="5811708" y="922301"/>
              <a:ext cx="6380292" cy="146827"/>
            </a:xfrm>
            <a:prstGeom prst="rect">
              <a:avLst/>
            </a:prstGeom>
            <a:solidFill>
              <a:srgbClr val="00AD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4C499EA8-9FF3-824F-6D52-6B34280FA74C}"/>
                </a:ext>
              </a:extLst>
            </p:cNvPr>
            <p:cNvSpPr/>
            <p:nvPr/>
          </p:nvSpPr>
          <p:spPr>
            <a:xfrm rot="19726586">
              <a:off x="5556000" y="768020"/>
              <a:ext cx="1080000" cy="1441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B2CB6E2D-9AAD-9F1C-31C4-5786C2F7377E}"/>
                </a:ext>
              </a:extLst>
            </p:cNvPr>
            <p:cNvSpPr/>
            <p:nvPr/>
          </p:nvSpPr>
          <p:spPr>
            <a:xfrm>
              <a:off x="10039643" y="495892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9645EE46-242B-AECE-3134-7F30F7E67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6391" y="383691"/>
              <a:ext cx="1547168" cy="910196"/>
            </a:xfrm>
            <a:prstGeom prst="rect">
              <a:avLst/>
            </a:prstGeom>
          </p:spPr>
        </p:pic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2595F3BD-2F4C-D039-9ABD-1FFEE82983FF}"/>
                </a:ext>
              </a:extLst>
            </p:cNvPr>
            <p:cNvSpPr/>
            <p:nvPr/>
          </p:nvSpPr>
          <p:spPr>
            <a:xfrm>
              <a:off x="10039642" y="6117690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30" name="図 29" descr="ロゴ&#10;&#10;自動的に生成された説明">
              <a:extLst>
                <a:ext uri="{FF2B5EF4-FFF2-40B4-BE49-F238E27FC236}">
                  <a16:creationId xmlns:a16="http://schemas.microsoft.com/office/drawing/2014/main" id="{287DF3DD-5579-B7E5-F9A7-DDFE78434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7868" y="6025614"/>
              <a:ext cx="1664212" cy="581560"/>
            </a:xfrm>
            <a:prstGeom prst="rect">
              <a:avLst/>
            </a:prstGeom>
          </p:spPr>
        </p:pic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C9A9513-563C-85CC-E96A-896142BFE03F}"/>
              </a:ext>
            </a:extLst>
          </p:cNvPr>
          <p:cNvSpPr txBox="1"/>
          <p:nvPr/>
        </p:nvSpPr>
        <p:spPr>
          <a:xfrm>
            <a:off x="1070263" y="1273694"/>
            <a:ext cx="10893137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奉仕プロジェクト部門（青少年奉仕）　インターアクト委員会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活動紹介＆参加のお誘い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CD122CD-8B22-670A-4413-0CE606BE9C41}"/>
              </a:ext>
            </a:extLst>
          </p:cNvPr>
          <p:cNvSpPr txBox="1"/>
          <p:nvPr/>
        </p:nvSpPr>
        <p:spPr>
          <a:xfrm>
            <a:off x="1040824" y="1799386"/>
            <a:ext cx="1008091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ja-JP" altLang="en-US" sz="28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提唱ロータリークラブの皆さんへ</a:t>
            </a:r>
            <a:endParaRPr kumimoji="1" lang="en-US" altLang="ja-JP" sz="2800" b="1" i="0" u="heavy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　　・社会奉仕活動への参加を呼び掛けてください。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　　・例会にインターアクターを招待してください。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　　　　例）年次大会での表彰を称えて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>
              <a:defRPr/>
            </a:pPr>
            <a:r>
              <a:rPr lang="ja-JP" altLang="en-US" sz="24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　　　　インターアクトクラブ活動認定証授与式を行う</a:t>
            </a:r>
            <a:endParaRPr lang="en-US" altLang="ja-JP" sz="240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>
              <a:defRPr/>
            </a:pPr>
            <a:endParaRPr lang="en-US" altLang="ja-JP" sz="240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・インターアクトクラブの活動にも積極的に参加してください。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7657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4B4DE4F-F090-CF6B-D702-C592D7B68D69}"/>
              </a:ext>
            </a:extLst>
          </p:cNvPr>
          <p:cNvGrpSpPr/>
          <p:nvPr/>
        </p:nvGrpSpPr>
        <p:grpSpPr>
          <a:xfrm>
            <a:off x="0" y="383691"/>
            <a:ext cx="12192000" cy="6419793"/>
            <a:chOff x="0" y="383691"/>
            <a:chExt cx="12192000" cy="6419793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5FFE8579-D5DB-F59D-E701-B42AF865CE53}"/>
                </a:ext>
              </a:extLst>
            </p:cNvPr>
            <p:cNvSpPr/>
            <p:nvPr/>
          </p:nvSpPr>
          <p:spPr>
            <a:xfrm>
              <a:off x="0" y="6316394"/>
              <a:ext cx="12192000" cy="288386"/>
            </a:xfrm>
            <a:prstGeom prst="rect">
              <a:avLst/>
            </a:prstGeom>
            <a:solidFill>
              <a:srgbClr val="00A2E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751310D1-0D99-3A79-526D-FF125AF41F1F}"/>
                </a:ext>
              </a:extLst>
            </p:cNvPr>
            <p:cNvSpPr/>
            <p:nvPr/>
          </p:nvSpPr>
          <p:spPr>
            <a:xfrm>
              <a:off x="0" y="495892"/>
              <a:ext cx="12192000" cy="541610"/>
            </a:xfrm>
            <a:prstGeom prst="rect">
              <a:avLst/>
            </a:prstGeom>
            <a:solidFill>
              <a:srgbClr val="16478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54715C42-7F38-804B-8BE9-C4FF0F69BD15}"/>
                </a:ext>
              </a:extLst>
            </p:cNvPr>
            <p:cNvSpPr/>
            <p:nvPr/>
          </p:nvSpPr>
          <p:spPr>
            <a:xfrm>
              <a:off x="0" y="1037502"/>
              <a:ext cx="5688000" cy="1441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0C8211F0-379D-334B-98CE-D6CF58553F0B}"/>
                </a:ext>
              </a:extLst>
            </p:cNvPr>
            <p:cNvSpPr/>
            <p:nvPr/>
          </p:nvSpPr>
          <p:spPr>
            <a:xfrm>
              <a:off x="351692" y="495892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8FAF558A-0547-4398-0B30-B6EB38515E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10" t="34842" r="3559" b="29525"/>
            <a:stretch/>
          </p:blipFill>
          <p:spPr>
            <a:xfrm>
              <a:off x="351692" y="423357"/>
              <a:ext cx="1835848" cy="830864"/>
            </a:xfrm>
            <a:prstGeom prst="rect">
              <a:avLst/>
            </a:prstGeom>
          </p:spPr>
        </p:pic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A2D08797-46C7-B79D-C92B-E819B51F7302}"/>
                </a:ext>
              </a:extLst>
            </p:cNvPr>
            <p:cNvSpPr/>
            <p:nvPr/>
          </p:nvSpPr>
          <p:spPr>
            <a:xfrm>
              <a:off x="6524625" y="494569"/>
              <a:ext cx="5667375" cy="14068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CA0DB431-9A74-FD13-8C3A-8CD1CC9139B9}"/>
                </a:ext>
              </a:extLst>
            </p:cNvPr>
            <p:cNvSpPr/>
            <p:nvPr/>
          </p:nvSpPr>
          <p:spPr>
            <a:xfrm>
              <a:off x="6288000" y="638754"/>
              <a:ext cx="5904000" cy="146828"/>
            </a:xfrm>
            <a:prstGeom prst="rect">
              <a:avLst/>
            </a:prstGeom>
            <a:solidFill>
              <a:srgbClr val="006AB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5E6A27F0-CF7A-3646-E6C5-827AC3325E3E}"/>
                </a:ext>
              </a:extLst>
            </p:cNvPr>
            <p:cNvSpPr/>
            <p:nvPr/>
          </p:nvSpPr>
          <p:spPr>
            <a:xfrm>
              <a:off x="6096000" y="785136"/>
              <a:ext cx="6096000" cy="145961"/>
            </a:xfrm>
            <a:prstGeom prst="rect">
              <a:avLst/>
            </a:prstGeom>
            <a:solidFill>
              <a:srgbClr val="F0662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8DF66FF7-87C1-8554-C634-8D4962C726B9}"/>
                </a:ext>
              </a:extLst>
            </p:cNvPr>
            <p:cNvSpPr/>
            <p:nvPr/>
          </p:nvSpPr>
          <p:spPr>
            <a:xfrm>
              <a:off x="5811708" y="922301"/>
              <a:ext cx="6380292" cy="146827"/>
            </a:xfrm>
            <a:prstGeom prst="rect">
              <a:avLst/>
            </a:prstGeom>
            <a:solidFill>
              <a:srgbClr val="00AD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4C499EA8-9FF3-824F-6D52-6B34280FA74C}"/>
                </a:ext>
              </a:extLst>
            </p:cNvPr>
            <p:cNvSpPr/>
            <p:nvPr/>
          </p:nvSpPr>
          <p:spPr>
            <a:xfrm rot="19726586">
              <a:off x="5556000" y="768020"/>
              <a:ext cx="1080000" cy="1441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B2CB6E2D-9AAD-9F1C-31C4-5786C2F7377E}"/>
                </a:ext>
              </a:extLst>
            </p:cNvPr>
            <p:cNvSpPr/>
            <p:nvPr/>
          </p:nvSpPr>
          <p:spPr>
            <a:xfrm>
              <a:off x="10039643" y="495892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9645EE46-242B-AECE-3134-7F30F7E67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6391" y="383691"/>
              <a:ext cx="1547168" cy="910196"/>
            </a:xfrm>
            <a:prstGeom prst="rect">
              <a:avLst/>
            </a:prstGeom>
          </p:spPr>
        </p:pic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2595F3BD-2F4C-D039-9ABD-1FFEE82983FF}"/>
                </a:ext>
              </a:extLst>
            </p:cNvPr>
            <p:cNvSpPr/>
            <p:nvPr/>
          </p:nvSpPr>
          <p:spPr>
            <a:xfrm>
              <a:off x="10039642" y="6117690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30" name="図 29" descr="ロゴ&#10;&#10;自動的に生成された説明">
              <a:extLst>
                <a:ext uri="{FF2B5EF4-FFF2-40B4-BE49-F238E27FC236}">
                  <a16:creationId xmlns:a16="http://schemas.microsoft.com/office/drawing/2014/main" id="{287DF3DD-5579-B7E5-F9A7-DDFE78434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7868" y="6025614"/>
              <a:ext cx="1664212" cy="581560"/>
            </a:xfrm>
            <a:prstGeom prst="rect">
              <a:avLst/>
            </a:prstGeom>
          </p:spPr>
        </p:pic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C9A9513-563C-85CC-E96A-896142BFE03F}"/>
              </a:ext>
            </a:extLst>
          </p:cNvPr>
          <p:cNvSpPr txBox="1"/>
          <p:nvPr/>
        </p:nvSpPr>
        <p:spPr>
          <a:xfrm>
            <a:off x="1070263" y="1273694"/>
            <a:ext cx="10893137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奉仕プロジェクト部門（青少年奉仕）　インターアクト委員会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活動紹介＆参加のお誘い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CD122CD-8B22-670A-4413-0CE606BE9C41}"/>
              </a:ext>
            </a:extLst>
          </p:cNvPr>
          <p:cNvSpPr txBox="1"/>
          <p:nvPr/>
        </p:nvSpPr>
        <p:spPr>
          <a:xfrm>
            <a:off x="1040824" y="1799386"/>
            <a:ext cx="1008091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ja-JP" altLang="en-US" sz="28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提唱クラブでないロータリークラブの皆さんへ</a:t>
            </a:r>
            <a:endParaRPr kumimoji="1" lang="en-US" altLang="ja-JP" sz="2800" b="1" i="0" u="heavy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　　・社会奉仕活動への参加を呼び掛けてください。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　　・同じグループの提唱ロータリークラブがインターアクトクラブと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>
              <a:defRPr/>
            </a:pPr>
            <a:r>
              <a:rPr lang="ja-JP" altLang="en-US" sz="24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　一緒に行う事業に積極的にご参加ください。</a:t>
            </a:r>
            <a:endParaRPr lang="en-US" altLang="ja-JP" sz="240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>
              <a:defRPr/>
            </a:pPr>
            <a:r>
              <a:rPr lang="ja-JP" altLang="en-US" sz="24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・</a:t>
            </a:r>
            <a:r>
              <a:rPr lang="ja-JP" altLang="en-US" sz="2400" b="1" u="sng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ゆくゆくはインターアクトクラブの</a:t>
            </a:r>
            <a:r>
              <a:rPr lang="ja-JP" altLang="en-US" sz="2400" b="1" u="sng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立ち上げもご検討</a:t>
            </a:r>
            <a:r>
              <a:rPr lang="ja-JP" altLang="en-US" sz="2400" b="1" u="sng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ください！</a:t>
            </a:r>
            <a:endParaRPr kumimoji="1" lang="ja-JP" altLang="en-US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4629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4B4DE4F-F090-CF6B-D702-C592D7B68D69}"/>
              </a:ext>
            </a:extLst>
          </p:cNvPr>
          <p:cNvGrpSpPr/>
          <p:nvPr/>
        </p:nvGrpSpPr>
        <p:grpSpPr>
          <a:xfrm>
            <a:off x="0" y="383691"/>
            <a:ext cx="12192000" cy="6419793"/>
            <a:chOff x="0" y="383691"/>
            <a:chExt cx="12192000" cy="6419793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5FFE8579-D5DB-F59D-E701-B42AF865CE53}"/>
                </a:ext>
              </a:extLst>
            </p:cNvPr>
            <p:cNvSpPr/>
            <p:nvPr/>
          </p:nvSpPr>
          <p:spPr>
            <a:xfrm>
              <a:off x="0" y="6316394"/>
              <a:ext cx="12192000" cy="288386"/>
            </a:xfrm>
            <a:prstGeom prst="rect">
              <a:avLst/>
            </a:prstGeom>
            <a:solidFill>
              <a:srgbClr val="00A2E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751310D1-0D99-3A79-526D-FF125AF41F1F}"/>
                </a:ext>
              </a:extLst>
            </p:cNvPr>
            <p:cNvSpPr/>
            <p:nvPr/>
          </p:nvSpPr>
          <p:spPr>
            <a:xfrm>
              <a:off x="0" y="495892"/>
              <a:ext cx="12192000" cy="541610"/>
            </a:xfrm>
            <a:prstGeom prst="rect">
              <a:avLst/>
            </a:prstGeom>
            <a:solidFill>
              <a:srgbClr val="16478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54715C42-7F38-804B-8BE9-C4FF0F69BD15}"/>
                </a:ext>
              </a:extLst>
            </p:cNvPr>
            <p:cNvSpPr/>
            <p:nvPr/>
          </p:nvSpPr>
          <p:spPr>
            <a:xfrm>
              <a:off x="0" y="1037502"/>
              <a:ext cx="5688000" cy="1441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0C8211F0-379D-334B-98CE-D6CF58553F0B}"/>
                </a:ext>
              </a:extLst>
            </p:cNvPr>
            <p:cNvSpPr/>
            <p:nvPr/>
          </p:nvSpPr>
          <p:spPr>
            <a:xfrm>
              <a:off x="351692" y="495892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8FAF558A-0547-4398-0B30-B6EB38515E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10" t="34842" r="3559" b="29525"/>
            <a:stretch/>
          </p:blipFill>
          <p:spPr>
            <a:xfrm>
              <a:off x="351692" y="423357"/>
              <a:ext cx="1835848" cy="830864"/>
            </a:xfrm>
            <a:prstGeom prst="rect">
              <a:avLst/>
            </a:prstGeom>
          </p:spPr>
        </p:pic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A2D08797-46C7-B79D-C92B-E819B51F7302}"/>
                </a:ext>
              </a:extLst>
            </p:cNvPr>
            <p:cNvSpPr/>
            <p:nvPr/>
          </p:nvSpPr>
          <p:spPr>
            <a:xfrm>
              <a:off x="6524625" y="494569"/>
              <a:ext cx="5667375" cy="14068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CA0DB431-9A74-FD13-8C3A-8CD1CC9139B9}"/>
                </a:ext>
              </a:extLst>
            </p:cNvPr>
            <p:cNvSpPr/>
            <p:nvPr/>
          </p:nvSpPr>
          <p:spPr>
            <a:xfrm>
              <a:off x="6288000" y="638754"/>
              <a:ext cx="5904000" cy="146828"/>
            </a:xfrm>
            <a:prstGeom prst="rect">
              <a:avLst/>
            </a:prstGeom>
            <a:solidFill>
              <a:srgbClr val="006AB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5E6A27F0-CF7A-3646-E6C5-827AC3325E3E}"/>
                </a:ext>
              </a:extLst>
            </p:cNvPr>
            <p:cNvSpPr/>
            <p:nvPr/>
          </p:nvSpPr>
          <p:spPr>
            <a:xfrm>
              <a:off x="6096000" y="785136"/>
              <a:ext cx="6096000" cy="145961"/>
            </a:xfrm>
            <a:prstGeom prst="rect">
              <a:avLst/>
            </a:prstGeom>
            <a:solidFill>
              <a:srgbClr val="F0662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8DF66FF7-87C1-8554-C634-8D4962C726B9}"/>
                </a:ext>
              </a:extLst>
            </p:cNvPr>
            <p:cNvSpPr/>
            <p:nvPr/>
          </p:nvSpPr>
          <p:spPr>
            <a:xfrm>
              <a:off x="5811708" y="922301"/>
              <a:ext cx="6380292" cy="146827"/>
            </a:xfrm>
            <a:prstGeom prst="rect">
              <a:avLst/>
            </a:prstGeom>
            <a:solidFill>
              <a:srgbClr val="00AD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4C499EA8-9FF3-824F-6D52-6B34280FA74C}"/>
                </a:ext>
              </a:extLst>
            </p:cNvPr>
            <p:cNvSpPr/>
            <p:nvPr/>
          </p:nvSpPr>
          <p:spPr>
            <a:xfrm rot="19726586">
              <a:off x="5556000" y="768020"/>
              <a:ext cx="1080000" cy="1441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B2CB6E2D-9AAD-9F1C-31C4-5786C2F7377E}"/>
                </a:ext>
              </a:extLst>
            </p:cNvPr>
            <p:cNvSpPr/>
            <p:nvPr/>
          </p:nvSpPr>
          <p:spPr>
            <a:xfrm>
              <a:off x="10039643" y="495892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9645EE46-242B-AECE-3134-7F30F7E67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6391" y="383691"/>
              <a:ext cx="1547168" cy="910196"/>
            </a:xfrm>
            <a:prstGeom prst="rect">
              <a:avLst/>
            </a:prstGeom>
          </p:spPr>
        </p:pic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2595F3BD-2F4C-D039-9ABD-1FFEE82983FF}"/>
                </a:ext>
              </a:extLst>
            </p:cNvPr>
            <p:cNvSpPr/>
            <p:nvPr/>
          </p:nvSpPr>
          <p:spPr>
            <a:xfrm>
              <a:off x="10039642" y="6117690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30" name="図 29" descr="ロゴ&#10;&#10;自動的に生成された説明">
              <a:extLst>
                <a:ext uri="{FF2B5EF4-FFF2-40B4-BE49-F238E27FC236}">
                  <a16:creationId xmlns:a16="http://schemas.microsoft.com/office/drawing/2014/main" id="{287DF3DD-5579-B7E5-F9A7-DDFE78434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7868" y="6025614"/>
              <a:ext cx="1664212" cy="581560"/>
            </a:xfrm>
            <a:prstGeom prst="rect">
              <a:avLst/>
            </a:prstGeom>
          </p:spPr>
        </p:pic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C9A9513-563C-85CC-E96A-896142BFE03F}"/>
              </a:ext>
            </a:extLst>
          </p:cNvPr>
          <p:cNvSpPr txBox="1"/>
          <p:nvPr/>
        </p:nvSpPr>
        <p:spPr>
          <a:xfrm>
            <a:off x="1070263" y="1273694"/>
            <a:ext cx="10893137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奉仕プロジェクト部門（青少年奉仕）　インターアクト委員会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活動紹介＆参加のお誘い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CD122CD-8B22-670A-4413-0CE606BE9C41}"/>
              </a:ext>
            </a:extLst>
          </p:cNvPr>
          <p:cNvSpPr txBox="1"/>
          <p:nvPr/>
        </p:nvSpPr>
        <p:spPr>
          <a:xfrm>
            <a:off x="1040824" y="1799386"/>
            <a:ext cx="1008091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ja-JP" altLang="en-US" sz="28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２７４０地区の現況</a:t>
            </a:r>
            <a:endParaRPr kumimoji="1" lang="en-US" altLang="ja-JP" sz="2800" b="1" i="0" u="heavy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2400" noProof="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noProof="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・１０ある各グループに最低１つのインターアクトクラブが</a:t>
            </a:r>
            <a:r>
              <a:rPr lang="ja-JP" altLang="en-US" sz="24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存在。</a:t>
            </a:r>
            <a:endParaRPr lang="en-US" altLang="ja-JP" sz="240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noProof="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</a:t>
            </a:r>
            <a:endParaRPr lang="en-US" altLang="ja-JP" sz="2400" noProof="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</a:t>
            </a:r>
            <a:r>
              <a:rPr lang="ja-JP" altLang="en-US" sz="2400" noProof="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・クラブ数は２２、インターアクターは５００名以上。</a:t>
            </a:r>
            <a:endParaRPr lang="en-US" altLang="ja-JP" sz="2400" noProof="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</a:t>
            </a:r>
            <a:endParaRPr lang="en-US" altLang="ja-JP" sz="240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・ほとんどは高校のボランティア活動を主とする部活動の位置づけ。</a:t>
            </a:r>
            <a:endParaRPr lang="en-US" altLang="ja-JP" sz="240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20020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4B4DE4F-F090-CF6B-D702-C592D7B68D69}"/>
              </a:ext>
            </a:extLst>
          </p:cNvPr>
          <p:cNvGrpSpPr/>
          <p:nvPr/>
        </p:nvGrpSpPr>
        <p:grpSpPr>
          <a:xfrm>
            <a:off x="0" y="383691"/>
            <a:ext cx="12192000" cy="6419793"/>
            <a:chOff x="0" y="383691"/>
            <a:chExt cx="12192000" cy="6419793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5FFE8579-D5DB-F59D-E701-B42AF865CE53}"/>
                </a:ext>
              </a:extLst>
            </p:cNvPr>
            <p:cNvSpPr/>
            <p:nvPr/>
          </p:nvSpPr>
          <p:spPr>
            <a:xfrm>
              <a:off x="0" y="6316394"/>
              <a:ext cx="12192000" cy="288386"/>
            </a:xfrm>
            <a:prstGeom prst="rect">
              <a:avLst/>
            </a:prstGeom>
            <a:solidFill>
              <a:srgbClr val="00A2E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751310D1-0D99-3A79-526D-FF125AF41F1F}"/>
                </a:ext>
              </a:extLst>
            </p:cNvPr>
            <p:cNvSpPr/>
            <p:nvPr/>
          </p:nvSpPr>
          <p:spPr>
            <a:xfrm>
              <a:off x="0" y="495892"/>
              <a:ext cx="12192000" cy="541610"/>
            </a:xfrm>
            <a:prstGeom prst="rect">
              <a:avLst/>
            </a:prstGeom>
            <a:solidFill>
              <a:srgbClr val="16478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54715C42-7F38-804B-8BE9-C4FF0F69BD15}"/>
                </a:ext>
              </a:extLst>
            </p:cNvPr>
            <p:cNvSpPr/>
            <p:nvPr/>
          </p:nvSpPr>
          <p:spPr>
            <a:xfrm>
              <a:off x="0" y="1037502"/>
              <a:ext cx="5688000" cy="1441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0C8211F0-379D-334B-98CE-D6CF58553F0B}"/>
                </a:ext>
              </a:extLst>
            </p:cNvPr>
            <p:cNvSpPr/>
            <p:nvPr/>
          </p:nvSpPr>
          <p:spPr>
            <a:xfrm>
              <a:off x="351692" y="495892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8FAF558A-0547-4398-0B30-B6EB38515E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10" t="34842" r="3559" b="29525"/>
            <a:stretch/>
          </p:blipFill>
          <p:spPr>
            <a:xfrm>
              <a:off x="351692" y="423357"/>
              <a:ext cx="1835848" cy="830864"/>
            </a:xfrm>
            <a:prstGeom prst="rect">
              <a:avLst/>
            </a:prstGeom>
          </p:spPr>
        </p:pic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A2D08797-46C7-B79D-C92B-E819B51F7302}"/>
                </a:ext>
              </a:extLst>
            </p:cNvPr>
            <p:cNvSpPr/>
            <p:nvPr/>
          </p:nvSpPr>
          <p:spPr>
            <a:xfrm>
              <a:off x="6524625" y="494569"/>
              <a:ext cx="5667375" cy="14068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CA0DB431-9A74-FD13-8C3A-8CD1CC9139B9}"/>
                </a:ext>
              </a:extLst>
            </p:cNvPr>
            <p:cNvSpPr/>
            <p:nvPr/>
          </p:nvSpPr>
          <p:spPr>
            <a:xfrm>
              <a:off x="6288000" y="638754"/>
              <a:ext cx="5904000" cy="146828"/>
            </a:xfrm>
            <a:prstGeom prst="rect">
              <a:avLst/>
            </a:prstGeom>
            <a:solidFill>
              <a:srgbClr val="006AB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5E6A27F0-CF7A-3646-E6C5-827AC3325E3E}"/>
                </a:ext>
              </a:extLst>
            </p:cNvPr>
            <p:cNvSpPr/>
            <p:nvPr/>
          </p:nvSpPr>
          <p:spPr>
            <a:xfrm>
              <a:off x="6096000" y="785136"/>
              <a:ext cx="6096000" cy="145961"/>
            </a:xfrm>
            <a:prstGeom prst="rect">
              <a:avLst/>
            </a:prstGeom>
            <a:solidFill>
              <a:srgbClr val="F0662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8DF66FF7-87C1-8554-C634-8D4962C726B9}"/>
                </a:ext>
              </a:extLst>
            </p:cNvPr>
            <p:cNvSpPr/>
            <p:nvPr/>
          </p:nvSpPr>
          <p:spPr>
            <a:xfrm>
              <a:off x="5811708" y="922301"/>
              <a:ext cx="6380292" cy="146827"/>
            </a:xfrm>
            <a:prstGeom prst="rect">
              <a:avLst/>
            </a:prstGeom>
            <a:solidFill>
              <a:srgbClr val="00AD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4C499EA8-9FF3-824F-6D52-6B34280FA74C}"/>
                </a:ext>
              </a:extLst>
            </p:cNvPr>
            <p:cNvSpPr/>
            <p:nvPr/>
          </p:nvSpPr>
          <p:spPr>
            <a:xfrm rot="19726586">
              <a:off x="5556000" y="768020"/>
              <a:ext cx="1080000" cy="1441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B2CB6E2D-9AAD-9F1C-31C4-5786C2F7377E}"/>
                </a:ext>
              </a:extLst>
            </p:cNvPr>
            <p:cNvSpPr/>
            <p:nvPr/>
          </p:nvSpPr>
          <p:spPr>
            <a:xfrm>
              <a:off x="10039643" y="495892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9645EE46-242B-AECE-3134-7F30F7E67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6391" y="383691"/>
              <a:ext cx="1547168" cy="910196"/>
            </a:xfrm>
            <a:prstGeom prst="rect">
              <a:avLst/>
            </a:prstGeom>
          </p:spPr>
        </p:pic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2595F3BD-2F4C-D039-9ABD-1FFEE82983FF}"/>
                </a:ext>
              </a:extLst>
            </p:cNvPr>
            <p:cNvSpPr/>
            <p:nvPr/>
          </p:nvSpPr>
          <p:spPr>
            <a:xfrm>
              <a:off x="10039642" y="6117690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30" name="図 29" descr="ロゴ&#10;&#10;自動的に生成された説明">
              <a:extLst>
                <a:ext uri="{FF2B5EF4-FFF2-40B4-BE49-F238E27FC236}">
                  <a16:creationId xmlns:a16="http://schemas.microsoft.com/office/drawing/2014/main" id="{287DF3DD-5579-B7E5-F9A7-DDFE78434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7868" y="6025614"/>
              <a:ext cx="1664212" cy="581560"/>
            </a:xfrm>
            <a:prstGeom prst="rect">
              <a:avLst/>
            </a:prstGeom>
          </p:spPr>
        </p:pic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C9A9513-563C-85CC-E96A-896142BFE03F}"/>
              </a:ext>
            </a:extLst>
          </p:cNvPr>
          <p:cNvSpPr txBox="1"/>
          <p:nvPr/>
        </p:nvSpPr>
        <p:spPr>
          <a:xfrm>
            <a:off x="1061604" y="1578427"/>
            <a:ext cx="10068791" cy="36933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 lang="en-US" altLang="ja-JP" sz="3600" dirty="0"/>
          </a:p>
          <a:p>
            <a:pPr algn="ctr"/>
            <a:endParaRPr lang="en-US" altLang="ja-JP" sz="3600" dirty="0"/>
          </a:p>
          <a:p>
            <a:pPr algn="ctr"/>
            <a:r>
              <a:rPr lang="ja-JP" altLang="en-US" sz="3600" b="1" dirty="0"/>
              <a:t>奉仕プロジェクト部門（青少年奉仕）</a:t>
            </a:r>
            <a:endParaRPr lang="en-US" altLang="ja-JP" sz="3600" b="1" dirty="0"/>
          </a:p>
          <a:p>
            <a:pPr algn="ctr"/>
            <a:endParaRPr lang="en-US" altLang="ja-JP" b="1" dirty="0"/>
          </a:p>
          <a:p>
            <a:pPr algn="ctr"/>
            <a:r>
              <a:rPr lang="ja-JP" altLang="en-US" sz="3600" b="1" dirty="0"/>
              <a:t>インターアクト委員会</a:t>
            </a:r>
            <a:endParaRPr lang="en-US" altLang="ja-JP" sz="3600" b="1" dirty="0"/>
          </a:p>
          <a:p>
            <a:pPr algn="ctr"/>
            <a:endParaRPr kumimoji="1" lang="en-US" altLang="ja-JP" sz="3600" b="1" dirty="0"/>
          </a:p>
          <a:p>
            <a:pPr algn="ctr"/>
            <a:r>
              <a:rPr kumimoji="1" lang="ja-JP" altLang="en-US" sz="3600" b="1" dirty="0"/>
              <a:t>活動紹介＆参加のお誘い</a:t>
            </a:r>
            <a:endParaRPr kumimoji="1" lang="en-US" altLang="ja-JP" sz="3600" b="1" dirty="0"/>
          </a:p>
        </p:txBody>
      </p:sp>
    </p:spTree>
    <p:extLst>
      <p:ext uri="{BB962C8B-B14F-4D97-AF65-F5344CB8AC3E}">
        <p14:creationId xmlns:p14="http://schemas.microsoft.com/office/powerpoint/2010/main" val="2028736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4B4DE4F-F090-CF6B-D702-C592D7B68D69}"/>
              </a:ext>
            </a:extLst>
          </p:cNvPr>
          <p:cNvGrpSpPr/>
          <p:nvPr/>
        </p:nvGrpSpPr>
        <p:grpSpPr>
          <a:xfrm>
            <a:off x="0" y="383691"/>
            <a:ext cx="12192000" cy="6419793"/>
            <a:chOff x="0" y="383691"/>
            <a:chExt cx="12192000" cy="6419793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5FFE8579-D5DB-F59D-E701-B42AF865CE53}"/>
                </a:ext>
              </a:extLst>
            </p:cNvPr>
            <p:cNvSpPr/>
            <p:nvPr/>
          </p:nvSpPr>
          <p:spPr>
            <a:xfrm>
              <a:off x="0" y="6316394"/>
              <a:ext cx="12192000" cy="288386"/>
            </a:xfrm>
            <a:prstGeom prst="rect">
              <a:avLst/>
            </a:prstGeom>
            <a:solidFill>
              <a:srgbClr val="00A2E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751310D1-0D99-3A79-526D-FF125AF41F1F}"/>
                </a:ext>
              </a:extLst>
            </p:cNvPr>
            <p:cNvSpPr/>
            <p:nvPr/>
          </p:nvSpPr>
          <p:spPr>
            <a:xfrm>
              <a:off x="0" y="495892"/>
              <a:ext cx="12192000" cy="541610"/>
            </a:xfrm>
            <a:prstGeom prst="rect">
              <a:avLst/>
            </a:prstGeom>
            <a:solidFill>
              <a:srgbClr val="16478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54715C42-7F38-804B-8BE9-C4FF0F69BD15}"/>
                </a:ext>
              </a:extLst>
            </p:cNvPr>
            <p:cNvSpPr/>
            <p:nvPr/>
          </p:nvSpPr>
          <p:spPr>
            <a:xfrm>
              <a:off x="0" y="1037502"/>
              <a:ext cx="5688000" cy="1441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0C8211F0-379D-334B-98CE-D6CF58553F0B}"/>
                </a:ext>
              </a:extLst>
            </p:cNvPr>
            <p:cNvSpPr/>
            <p:nvPr/>
          </p:nvSpPr>
          <p:spPr>
            <a:xfrm>
              <a:off x="351692" y="495892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8FAF558A-0547-4398-0B30-B6EB38515E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10" t="34842" r="3559" b="29525"/>
            <a:stretch/>
          </p:blipFill>
          <p:spPr>
            <a:xfrm>
              <a:off x="351692" y="423357"/>
              <a:ext cx="1835848" cy="830864"/>
            </a:xfrm>
            <a:prstGeom prst="rect">
              <a:avLst/>
            </a:prstGeom>
          </p:spPr>
        </p:pic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A2D08797-46C7-B79D-C92B-E819B51F7302}"/>
                </a:ext>
              </a:extLst>
            </p:cNvPr>
            <p:cNvSpPr/>
            <p:nvPr/>
          </p:nvSpPr>
          <p:spPr>
            <a:xfrm>
              <a:off x="6524625" y="494569"/>
              <a:ext cx="5667375" cy="14068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CA0DB431-9A74-FD13-8C3A-8CD1CC9139B9}"/>
                </a:ext>
              </a:extLst>
            </p:cNvPr>
            <p:cNvSpPr/>
            <p:nvPr/>
          </p:nvSpPr>
          <p:spPr>
            <a:xfrm>
              <a:off x="6288000" y="638754"/>
              <a:ext cx="5904000" cy="146828"/>
            </a:xfrm>
            <a:prstGeom prst="rect">
              <a:avLst/>
            </a:prstGeom>
            <a:solidFill>
              <a:srgbClr val="006AB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5E6A27F0-CF7A-3646-E6C5-827AC3325E3E}"/>
                </a:ext>
              </a:extLst>
            </p:cNvPr>
            <p:cNvSpPr/>
            <p:nvPr/>
          </p:nvSpPr>
          <p:spPr>
            <a:xfrm>
              <a:off x="6096000" y="785136"/>
              <a:ext cx="6096000" cy="145961"/>
            </a:xfrm>
            <a:prstGeom prst="rect">
              <a:avLst/>
            </a:prstGeom>
            <a:solidFill>
              <a:srgbClr val="F0662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8DF66FF7-87C1-8554-C634-8D4962C726B9}"/>
                </a:ext>
              </a:extLst>
            </p:cNvPr>
            <p:cNvSpPr/>
            <p:nvPr/>
          </p:nvSpPr>
          <p:spPr>
            <a:xfrm>
              <a:off x="5811708" y="922301"/>
              <a:ext cx="6380292" cy="146827"/>
            </a:xfrm>
            <a:prstGeom prst="rect">
              <a:avLst/>
            </a:prstGeom>
            <a:solidFill>
              <a:srgbClr val="00AD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4C499EA8-9FF3-824F-6D52-6B34280FA74C}"/>
                </a:ext>
              </a:extLst>
            </p:cNvPr>
            <p:cNvSpPr/>
            <p:nvPr/>
          </p:nvSpPr>
          <p:spPr>
            <a:xfrm rot="19726586">
              <a:off x="5556000" y="768020"/>
              <a:ext cx="1080000" cy="1441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B2CB6E2D-9AAD-9F1C-31C4-5786C2F7377E}"/>
                </a:ext>
              </a:extLst>
            </p:cNvPr>
            <p:cNvSpPr/>
            <p:nvPr/>
          </p:nvSpPr>
          <p:spPr>
            <a:xfrm>
              <a:off x="10039643" y="495892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9645EE46-242B-AECE-3134-7F30F7E67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6391" y="383691"/>
              <a:ext cx="1547168" cy="910196"/>
            </a:xfrm>
            <a:prstGeom prst="rect">
              <a:avLst/>
            </a:prstGeom>
          </p:spPr>
        </p:pic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2595F3BD-2F4C-D039-9ABD-1FFEE82983FF}"/>
                </a:ext>
              </a:extLst>
            </p:cNvPr>
            <p:cNvSpPr/>
            <p:nvPr/>
          </p:nvSpPr>
          <p:spPr>
            <a:xfrm>
              <a:off x="10039642" y="6117690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30" name="図 29" descr="ロゴ&#10;&#10;自動的に生成された説明">
              <a:extLst>
                <a:ext uri="{FF2B5EF4-FFF2-40B4-BE49-F238E27FC236}">
                  <a16:creationId xmlns:a16="http://schemas.microsoft.com/office/drawing/2014/main" id="{287DF3DD-5579-B7E5-F9A7-DDFE78434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7868" y="6025614"/>
              <a:ext cx="1664212" cy="581560"/>
            </a:xfrm>
            <a:prstGeom prst="rect">
              <a:avLst/>
            </a:prstGeom>
          </p:spPr>
        </p:pic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C9A9513-563C-85CC-E96A-896142BFE03F}"/>
              </a:ext>
            </a:extLst>
          </p:cNvPr>
          <p:cNvSpPr txBox="1"/>
          <p:nvPr/>
        </p:nvSpPr>
        <p:spPr>
          <a:xfrm>
            <a:off x="1070263" y="1273694"/>
            <a:ext cx="10893137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奉仕プロジェクト部門（青少年奉仕）　インターアクト委員会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活動紹介＆参加のお誘い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8934898-CCA7-D91F-FC39-5BA466B67765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 descr="マップ&#10;&#10;自動的に生成された説明">
            <a:extLst>
              <a:ext uri="{FF2B5EF4-FFF2-40B4-BE49-F238E27FC236}">
                <a16:creationId xmlns:a16="http://schemas.microsoft.com/office/drawing/2014/main" id="{BE689479-CA3F-E919-568E-17EEF5A615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176" y="0"/>
            <a:ext cx="7201647" cy="6858000"/>
          </a:xfrm>
          <a:prstGeom prst="rect">
            <a:avLst/>
          </a:prstGeom>
        </p:spPr>
      </p:pic>
      <p:sp>
        <p:nvSpPr>
          <p:cNvPr id="23" name="吹き出し: 四角形 22">
            <a:extLst>
              <a:ext uri="{FF2B5EF4-FFF2-40B4-BE49-F238E27FC236}">
                <a16:creationId xmlns:a16="http://schemas.microsoft.com/office/drawing/2014/main" id="{21D461D9-76B9-C51D-780C-CF9B2690B8B6}"/>
              </a:ext>
            </a:extLst>
          </p:cNvPr>
          <p:cNvSpPr/>
          <p:nvPr/>
        </p:nvSpPr>
        <p:spPr>
          <a:xfrm>
            <a:off x="9251601" y="2500813"/>
            <a:ext cx="2616694" cy="503590"/>
          </a:xfrm>
          <a:prstGeom prst="wedgeRectCallout">
            <a:avLst>
              <a:gd name="adj1" fmla="val -188244"/>
              <a:gd name="adj2" fmla="val -2319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有田工業高校インターアクト部</a:t>
            </a:r>
            <a:endParaRPr kumimoji="1" lang="en-US" altLang="ja-JP" sz="1400" b="1" dirty="0">
              <a:solidFill>
                <a:schemeClr val="bg1"/>
              </a:solidFill>
            </a:endParaRPr>
          </a:p>
          <a:p>
            <a:pPr algn="r"/>
            <a:r>
              <a:rPr lang="ja-JP" altLang="en-US" sz="1400" b="1" dirty="0">
                <a:solidFill>
                  <a:schemeClr val="bg1"/>
                </a:solidFill>
              </a:rPr>
              <a:t>提唱：有田</a:t>
            </a:r>
            <a:r>
              <a:rPr lang="en-US" altLang="ja-JP" sz="1400" b="1" dirty="0">
                <a:solidFill>
                  <a:schemeClr val="bg1"/>
                </a:solidFill>
              </a:rPr>
              <a:t>RC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24" name="吹き出し: 四角形 23">
            <a:extLst>
              <a:ext uri="{FF2B5EF4-FFF2-40B4-BE49-F238E27FC236}">
                <a16:creationId xmlns:a16="http://schemas.microsoft.com/office/drawing/2014/main" id="{8750D6B5-E447-0F28-C574-B81373EF712B}"/>
              </a:ext>
            </a:extLst>
          </p:cNvPr>
          <p:cNvSpPr/>
          <p:nvPr/>
        </p:nvSpPr>
        <p:spPr>
          <a:xfrm>
            <a:off x="9231872" y="3072045"/>
            <a:ext cx="2616694" cy="503590"/>
          </a:xfrm>
          <a:prstGeom prst="wedgeRectCallout">
            <a:avLst>
              <a:gd name="adj1" fmla="val -159123"/>
              <a:gd name="adj2" fmla="val -12344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武雄高校ボランティア部</a:t>
            </a:r>
            <a:endParaRPr kumimoji="1" lang="en-US" altLang="ja-JP" sz="1400" b="1" dirty="0">
              <a:solidFill>
                <a:schemeClr val="bg1"/>
              </a:solidFill>
            </a:endParaRPr>
          </a:p>
          <a:p>
            <a:pPr algn="r"/>
            <a:r>
              <a:rPr lang="ja-JP" altLang="en-US" sz="1400" b="1" dirty="0">
                <a:solidFill>
                  <a:schemeClr val="bg1"/>
                </a:solidFill>
              </a:rPr>
              <a:t>提唱：武雄</a:t>
            </a:r>
            <a:r>
              <a:rPr lang="en-US" altLang="ja-JP" sz="1400" b="1" dirty="0">
                <a:solidFill>
                  <a:schemeClr val="bg1"/>
                </a:solidFill>
              </a:rPr>
              <a:t>RC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25" name="吹き出し: 四角形 24">
            <a:extLst>
              <a:ext uri="{FF2B5EF4-FFF2-40B4-BE49-F238E27FC236}">
                <a16:creationId xmlns:a16="http://schemas.microsoft.com/office/drawing/2014/main" id="{4FFA812A-1870-4AAE-711F-EBD948DC508A}"/>
              </a:ext>
            </a:extLst>
          </p:cNvPr>
          <p:cNvSpPr/>
          <p:nvPr/>
        </p:nvSpPr>
        <p:spPr>
          <a:xfrm>
            <a:off x="9040351" y="244501"/>
            <a:ext cx="2816208" cy="503590"/>
          </a:xfrm>
          <a:prstGeom prst="wedgeRectCallout">
            <a:avLst>
              <a:gd name="adj1" fmla="val -150202"/>
              <a:gd name="adj2" fmla="val 14082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唐津西高校インターアクトクラブ</a:t>
            </a:r>
            <a:endParaRPr kumimoji="1" lang="en-US" altLang="ja-JP" sz="1400" b="1" dirty="0">
              <a:solidFill>
                <a:schemeClr val="bg1"/>
              </a:solidFill>
            </a:endParaRPr>
          </a:p>
          <a:p>
            <a:pPr algn="r"/>
            <a:r>
              <a:rPr lang="ja-JP" altLang="en-US" sz="1400" b="1" dirty="0">
                <a:solidFill>
                  <a:schemeClr val="bg1"/>
                </a:solidFill>
              </a:rPr>
              <a:t>提唱：唐津</a:t>
            </a:r>
            <a:r>
              <a:rPr lang="en-US" altLang="ja-JP" sz="1400" b="1" dirty="0">
                <a:solidFill>
                  <a:schemeClr val="bg1"/>
                </a:solidFill>
              </a:rPr>
              <a:t>RC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吹き出し: 四角形 14">
            <a:extLst>
              <a:ext uri="{FF2B5EF4-FFF2-40B4-BE49-F238E27FC236}">
                <a16:creationId xmlns:a16="http://schemas.microsoft.com/office/drawing/2014/main" id="{6BF37CD3-4684-1CB6-0255-85BF467B2E91}"/>
              </a:ext>
            </a:extLst>
          </p:cNvPr>
          <p:cNvSpPr/>
          <p:nvPr/>
        </p:nvSpPr>
        <p:spPr>
          <a:xfrm>
            <a:off x="9248886" y="819528"/>
            <a:ext cx="2616694" cy="503590"/>
          </a:xfrm>
          <a:prstGeom prst="wedgeRectCallout">
            <a:avLst>
              <a:gd name="adj1" fmla="val -101610"/>
              <a:gd name="adj2" fmla="val 209445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sz="1400" b="1" dirty="0"/>
              <a:t>佐賀清和高校インターアクト部</a:t>
            </a:r>
            <a:endParaRPr kumimoji="1" lang="en-US" altLang="ja-JP" sz="1400" b="1" dirty="0"/>
          </a:p>
          <a:p>
            <a:pPr algn="r"/>
            <a:r>
              <a:rPr lang="ja-JP" altLang="en-US" sz="1400" b="1" dirty="0"/>
              <a:t>提唱：佐賀</a:t>
            </a:r>
            <a:r>
              <a:rPr lang="en-US" altLang="ja-JP" sz="1400" b="1" dirty="0"/>
              <a:t>RC</a:t>
            </a:r>
            <a:endParaRPr kumimoji="1" lang="ja-JP" altLang="en-US" sz="1400" b="1" dirty="0"/>
          </a:p>
        </p:txBody>
      </p:sp>
      <p:sp>
        <p:nvSpPr>
          <p:cNvPr id="29" name="吹き出し: 四角形 28">
            <a:extLst>
              <a:ext uri="{FF2B5EF4-FFF2-40B4-BE49-F238E27FC236}">
                <a16:creationId xmlns:a16="http://schemas.microsoft.com/office/drawing/2014/main" id="{479D1DF6-4193-C4AB-659D-6B1E91F3896F}"/>
              </a:ext>
            </a:extLst>
          </p:cNvPr>
          <p:cNvSpPr/>
          <p:nvPr/>
        </p:nvSpPr>
        <p:spPr>
          <a:xfrm>
            <a:off x="324503" y="241487"/>
            <a:ext cx="2953446" cy="503590"/>
          </a:xfrm>
          <a:prstGeom prst="wedgeRectCallout">
            <a:avLst>
              <a:gd name="adj1" fmla="val 105336"/>
              <a:gd name="adj2" fmla="val 4250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西海学園高校インターアクトクラブ</a:t>
            </a:r>
            <a:endParaRPr kumimoji="1" lang="en-US" altLang="ja-JP" sz="1400" b="1" dirty="0">
              <a:solidFill>
                <a:schemeClr val="bg1"/>
              </a:solidFill>
            </a:endParaRPr>
          </a:p>
          <a:p>
            <a:pPr algn="r"/>
            <a:r>
              <a:rPr lang="ja-JP" altLang="en-US" sz="1400" b="1" dirty="0">
                <a:solidFill>
                  <a:schemeClr val="bg1"/>
                </a:solidFill>
              </a:rPr>
              <a:t>提唱：佐世保</a:t>
            </a:r>
            <a:r>
              <a:rPr lang="en-US" altLang="ja-JP" sz="1400" b="1" dirty="0">
                <a:solidFill>
                  <a:schemeClr val="bg1"/>
                </a:solidFill>
              </a:rPr>
              <a:t>RC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31" name="吹き出し: 四角形 30">
            <a:extLst>
              <a:ext uri="{FF2B5EF4-FFF2-40B4-BE49-F238E27FC236}">
                <a16:creationId xmlns:a16="http://schemas.microsoft.com/office/drawing/2014/main" id="{A033A4A4-6239-5AE3-96F9-598F5ABED815}"/>
              </a:ext>
            </a:extLst>
          </p:cNvPr>
          <p:cNvSpPr/>
          <p:nvPr/>
        </p:nvSpPr>
        <p:spPr>
          <a:xfrm>
            <a:off x="329181" y="823316"/>
            <a:ext cx="2953446" cy="503590"/>
          </a:xfrm>
          <a:prstGeom prst="wedgeRectCallout">
            <a:avLst>
              <a:gd name="adj1" fmla="val 104368"/>
              <a:gd name="adj2" fmla="val 322931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聖和女子学院高校インターアクト部</a:t>
            </a:r>
            <a:endParaRPr kumimoji="1" lang="en-US" altLang="ja-JP" sz="1400" b="1" dirty="0">
              <a:solidFill>
                <a:schemeClr val="bg1"/>
              </a:solidFill>
            </a:endParaRPr>
          </a:p>
          <a:p>
            <a:pPr algn="r"/>
            <a:r>
              <a:rPr lang="ja-JP" altLang="en-US" sz="1400" b="1" dirty="0">
                <a:solidFill>
                  <a:schemeClr val="bg1"/>
                </a:solidFill>
              </a:rPr>
              <a:t>提唱：佐世保南</a:t>
            </a:r>
            <a:r>
              <a:rPr lang="en-US" altLang="ja-JP" sz="1400" b="1" dirty="0">
                <a:solidFill>
                  <a:schemeClr val="bg1"/>
                </a:solidFill>
              </a:rPr>
              <a:t>RC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32" name="吹き出し: 四角形 31">
            <a:extLst>
              <a:ext uri="{FF2B5EF4-FFF2-40B4-BE49-F238E27FC236}">
                <a16:creationId xmlns:a16="http://schemas.microsoft.com/office/drawing/2014/main" id="{C0D95EBE-90A0-1290-6C74-67934458361C}"/>
              </a:ext>
            </a:extLst>
          </p:cNvPr>
          <p:cNvSpPr/>
          <p:nvPr/>
        </p:nvSpPr>
        <p:spPr>
          <a:xfrm>
            <a:off x="329181" y="1380827"/>
            <a:ext cx="1746172" cy="503590"/>
          </a:xfrm>
          <a:prstGeom prst="wedgeRectCallout">
            <a:avLst>
              <a:gd name="adj1" fmla="val 205023"/>
              <a:gd name="adj2" fmla="val 2416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kumimoji="1" lang="en-US" altLang="ja-JP" sz="1400" b="1" dirty="0">
                <a:solidFill>
                  <a:schemeClr val="bg1"/>
                </a:solidFill>
              </a:rPr>
              <a:t>E.J.</a:t>
            </a:r>
            <a:r>
              <a:rPr kumimoji="1" lang="ja-JP" altLang="en-US" sz="1400" b="1" dirty="0">
                <a:solidFill>
                  <a:schemeClr val="bg1"/>
                </a:solidFill>
              </a:rPr>
              <a:t>キングスクール</a:t>
            </a:r>
            <a:endParaRPr kumimoji="1" lang="en-US" altLang="ja-JP" sz="1400" b="1" dirty="0">
              <a:solidFill>
                <a:schemeClr val="bg1"/>
              </a:solidFill>
            </a:endParaRPr>
          </a:p>
          <a:p>
            <a:pPr algn="r"/>
            <a:r>
              <a:rPr lang="ja-JP" altLang="en-US" sz="1400" b="1" dirty="0">
                <a:solidFill>
                  <a:schemeClr val="bg1"/>
                </a:solidFill>
              </a:rPr>
              <a:t>提唱：佐世保南</a:t>
            </a:r>
            <a:r>
              <a:rPr lang="en-US" altLang="ja-JP" sz="1400" b="1" dirty="0">
                <a:solidFill>
                  <a:schemeClr val="bg1"/>
                </a:solidFill>
              </a:rPr>
              <a:t>RC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33" name="吹き出し: 四角形 32">
            <a:extLst>
              <a:ext uri="{FF2B5EF4-FFF2-40B4-BE49-F238E27FC236}">
                <a16:creationId xmlns:a16="http://schemas.microsoft.com/office/drawing/2014/main" id="{F6D68ED0-9918-6D4D-934E-36D154424B7F}"/>
              </a:ext>
            </a:extLst>
          </p:cNvPr>
          <p:cNvSpPr/>
          <p:nvPr/>
        </p:nvSpPr>
        <p:spPr>
          <a:xfrm>
            <a:off x="335646" y="1948233"/>
            <a:ext cx="3157353" cy="503590"/>
          </a:xfrm>
          <a:prstGeom prst="wedgeRectCallout">
            <a:avLst>
              <a:gd name="adj1" fmla="val 85018"/>
              <a:gd name="adj2" fmla="val 99743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佐世保工業高専インターアクトクラブ</a:t>
            </a:r>
            <a:endParaRPr kumimoji="1" lang="en-US" altLang="ja-JP" sz="1400" b="1" dirty="0">
              <a:solidFill>
                <a:schemeClr val="bg1"/>
              </a:solidFill>
            </a:endParaRPr>
          </a:p>
          <a:p>
            <a:pPr algn="r"/>
            <a:r>
              <a:rPr lang="ja-JP" altLang="en-US" sz="1400" b="1" dirty="0">
                <a:solidFill>
                  <a:schemeClr val="bg1"/>
                </a:solidFill>
              </a:rPr>
              <a:t>提唱：佐世保北</a:t>
            </a:r>
            <a:r>
              <a:rPr lang="en-US" altLang="ja-JP" sz="1400" b="1" dirty="0">
                <a:solidFill>
                  <a:schemeClr val="bg1"/>
                </a:solidFill>
              </a:rPr>
              <a:t>RC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34" name="吹き出し: 四角形 33">
            <a:extLst>
              <a:ext uri="{FF2B5EF4-FFF2-40B4-BE49-F238E27FC236}">
                <a16:creationId xmlns:a16="http://schemas.microsoft.com/office/drawing/2014/main" id="{4B8F0EAA-CF0F-3383-7404-59DD84C51138}"/>
              </a:ext>
            </a:extLst>
          </p:cNvPr>
          <p:cNvSpPr/>
          <p:nvPr/>
        </p:nvSpPr>
        <p:spPr>
          <a:xfrm>
            <a:off x="9246124" y="3695733"/>
            <a:ext cx="2616694" cy="503590"/>
          </a:xfrm>
          <a:prstGeom prst="wedgeRectCallout">
            <a:avLst>
              <a:gd name="adj1" fmla="val -163997"/>
              <a:gd name="adj2" fmla="val 10920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向陽高校インターアクトクラブ</a:t>
            </a:r>
            <a:endParaRPr kumimoji="1" lang="en-US" altLang="ja-JP" sz="1400" b="1" dirty="0">
              <a:solidFill>
                <a:schemeClr val="bg1"/>
              </a:solidFill>
            </a:endParaRPr>
          </a:p>
          <a:p>
            <a:pPr algn="r"/>
            <a:r>
              <a:rPr lang="ja-JP" altLang="en-US" sz="1400" b="1" dirty="0">
                <a:solidFill>
                  <a:schemeClr val="bg1"/>
                </a:solidFill>
              </a:rPr>
              <a:t>提唱：大村</a:t>
            </a:r>
            <a:r>
              <a:rPr lang="en-US" altLang="ja-JP" sz="1400" b="1" dirty="0">
                <a:solidFill>
                  <a:schemeClr val="bg1"/>
                </a:solidFill>
              </a:rPr>
              <a:t>RC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38" name="吹き出し: 四角形 37">
            <a:extLst>
              <a:ext uri="{FF2B5EF4-FFF2-40B4-BE49-F238E27FC236}">
                <a16:creationId xmlns:a16="http://schemas.microsoft.com/office/drawing/2014/main" id="{F73C4AEF-39FA-C9AF-24AC-ABED47BE1C81}"/>
              </a:ext>
            </a:extLst>
          </p:cNvPr>
          <p:cNvSpPr/>
          <p:nvPr/>
        </p:nvSpPr>
        <p:spPr>
          <a:xfrm>
            <a:off x="8886861" y="6106677"/>
            <a:ext cx="2953446" cy="503590"/>
          </a:xfrm>
          <a:prstGeom prst="wedgeRectCallout">
            <a:avLst>
              <a:gd name="adj1" fmla="val -118858"/>
              <a:gd name="adj2" fmla="val -305976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諫早農業高校インターアクトクラブ</a:t>
            </a:r>
            <a:endParaRPr kumimoji="1" lang="en-US" altLang="ja-JP" sz="1400" b="1" dirty="0">
              <a:solidFill>
                <a:schemeClr val="bg1"/>
              </a:solidFill>
            </a:endParaRPr>
          </a:p>
          <a:p>
            <a:pPr algn="r"/>
            <a:r>
              <a:rPr lang="ja-JP" altLang="en-US" sz="1400" b="1" dirty="0">
                <a:solidFill>
                  <a:schemeClr val="bg1"/>
                </a:solidFill>
              </a:rPr>
              <a:t>提唱：諫早</a:t>
            </a:r>
            <a:r>
              <a:rPr lang="en-US" altLang="ja-JP" sz="1400" b="1" dirty="0">
                <a:solidFill>
                  <a:schemeClr val="bg1"/>
                </a:solidFill>
              </a:rPr>
              <a:t>RC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35" name="吹き出し: 四角形 34">
            <a:extLst>
              <a:ext uri="{FF2B5EF4-FFF2-40B4-BE49-F238E27FC236}">
                <a16:creationId xmlns:a16="http://schemas.microsoft.com/office/drawing/2014/main" id="{08E91D0C-9212-55D7-A4EC-E272AB735CBF}"/>
              </a:ext>
            </a:extLst>
          </p:cNvPr>
          <p:cNvSpPr/>
          <p:nvPr/>
        </p:nvSpPr>
        <p:spPr>
          <a:xfrm>
            <a:off x="8895120" y="5495009"/>
            <a:ext cx="2953446" cy="503590"/>
          </a:xfrm>
          <a:prstGeom prst="wedgeRectCallout">
            <a:avLst>
              <a:gd name="adj1" fmla="val -66882"/>
              <a:gd name="adj2" fmla="val -10642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1400" b="1" dirty="0">
                <a:solidFill>
                  <a:schemeClr val="bg1"/>
                </a:solidFill>
              </a:rPr>
              <a:t>島原中央</a:t>
            </a:r>
            <a:r>
              <a:rPr kumimoji="1" lang="ja-JP" altLang="en-US" sz="1400" b="1" dirty="0">
                <a:solidFill>
                  <a:schemeClr val="bg1"/>
                </a:solidFill>
              </a:rPr>
              <a:t>高校インターアクトクラブ</a:t>
            </a:r>
            <a:endParaRPr kumimoji="1" lang="en-US" altLang="ja-JP" sz="1400" b="1" dirty="0">
              <a:solidFill>
                <a:schemeClr val="bg1"/>
              </a:solidFill>
            </a:endParaRPr>
          </a:p>
          <a:p>
            <a:pPr algn="r"/>
            <a:r>
              <a:rPr lang="ja-JP" altLang="en-US" sz="1400" b="1" dirty="0">
                <a:solidFill>
                  <a:schemeClr val="bg1"/>
                </a:solidFill>
              </a:rPr>
              <a:t>提唱：島原</a:t>
            </a:r>
            <a:r>
              <a:rPr lang="en-US" altLang="ja-JP" sz="1400" b="1" dirty="0">
                <a:solidFill>
                  <a:schemeClr val="bg1"/>
                </a:solidFill>
              </a:rPr>
              <a:t>RC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36" name="吹き出し: 四角形 35">
            <a:extLst>
              <a:ext uri="{FF2B5EF4-FFF2-40B4-BE49-F238E27FC236}">
                <a16:creationId xmlns:a16="http://schemas.microsoft.com/office/drawing/2014/main" id="{851A456F-990C-5EE4-B290-10A4B2A7F8DC}"/>
              </a:ext>
            </a:extLst>
          </p:cNvPr>
          <p:cNvSpPr/>
          <p:nvPr/>
        </p:nvSpPr>
        <p:spPr>
          <a:xfrm>
            <a:off x="329181" y="2515639"/>
            <a:ext cx="2953446" cy="503590"/>
          </a:xfrm>
          <a:prstGeom prst="wedgeRectCallout">
            <a:avLst>
              <a:gd name="adj1" fmla="val 145972"/>
              <a:gd name="adj2" fmla="val 332388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大村工業高校インターアクト同好会</a:t>
            </a:r>
            <a:endParaRPr kumimoji="1" lang="en-US" altLang="ja-JP" sz="1400" b="1" dirty="0">
              <a:solidFill>
                <a:schemeClr val="bg1"/>
              </a:solidFill>
            </a:endParaRPr>
          </a:p>
          <a:p>
            <a:pPr algn="r"/>
            <a:r>
              <a:rPr lang="ja-JP" altLang="en-US" sz="1400" b="1" dirty="0">
                <a:solidFill>
                  <a:schemeClr val="bg1"/>
                </a:solidFill>
              </a:rPr>
              <a:t>提唱：大村北</a:t>
            </a:r>
            <a:r>
              <a:rPr lang="en-US" altLang="ja-JP" sz="1400" b="1" dirty="0">
                <a:solidFill>
                  <a:schemeClr val="bg1"/>
                </a:solidFill>
              </a:rPr>
              <a:t>RC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37" name="吹き出し: 四角形 36">
            <a:extLst>
              <a:ext uri="{FF2B5EF4-FFF2-40B4-BE49-F238E27FC236}">
                <a16:creationId xmlns:a16="http://schemas.microsoft.com/office/drawing/2014/main" id="{1E8106E4-827E-A67B-AACF-F40B0CC3A7E2}"/>
              </a:ext>
            </a:extLst>
          </p:cNvPr>
          <p:cNvSpPr/>
          <p:nvPr/>
        </p:nvSpPr>
        <p:spPr>
          <a:xfrm>
            <a:off x="8917343" y="4290119"/>
            <a:ext cx="2953446" cy="503590"/>
          </a:xfrm>
          <a:prstGeom prst="wedgeRectCallout">
            <a:avLst>
              <a:gd name="adj1" fmla="val -140414"/>
              <a:gd name="adj2" fmla="val 2408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大村城南高校インターアクトクラブ</a:t>
            </a:r>
            <a:endParaRPr kumimoji="1" lang="en-US" altLang="ja-JP" sz="1400" b="1" dirty="0">
              <a:solidFill>
                <a:schemeClr val="bg1"/>
              </a:solidFill>
            </a:endParaRPr>
          </a:p>
          <a:p>
            <a:pPr algn="r"/>
            <a:r>
              <a:rPr lang="ja-JP" altLang="en-US" sz="1400" b="1" dirty="0">
                <a:solidFill>
                  <a:schemeClr val="bg1"/>
                </a:solidFill>
              </a:rPr>
              <a:t>提唱：大村東</a:t>
            </a:r>
            <a:r>
              <a:rPr lang="en-US" altLang="ja-JP" sz="1400" b="1" dirty="0">
                <a:solidFill>
                  <a:schemeClr val="bg1"/>
                </a:solidFill>
              </a:rPr>
              <a:t>RC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41" name="吹き出し: 四角形 40">
            <a:extLst>
              <a:ext uri="{FF2B5EF4-FFF2-40B4-BE49-F238E27FC236}">
                <a16:creationId xmlns:a16="http://schemas.microsoft.com/office/drawing/2014/main" id="{C4669E2A-58CD-9745-6ABB-3423BE172BD8}"/>
              </a:ext>
            </a:extLst>
          </p:cNvPr>
          <p:cNvSpPr/>
          <p:nvPr/>
        </p:nvSpPr>
        <p:spPr>
          <a:xfrm>
            <a:off x="323704" y="6106677"/>
            <a:ext cx="2231392" cy="503590"/>
          </a:xfrm>
          <a:prstGeom prst="wedgeRectCallout">
            <a:avLst>
              <a:gd name="adj1" fmla="val 71358"/>
              <a:gd name="adj2" fmla="val -1563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1400" b="1" dirty="0">
                <a:solidFill>
                  <a:schemeClr val="bg1"/>
                </a:solidFill>
              </a:rPr>
              <a:t>五島</a:t>
            </a:r>
            <a:r>
              <a:rPr kumimoji="1" lang="ja-JP" altLang="en-US" sz="1400" b="1" dirty="0">
                <a:solidFill>
                  <a:schemeClr val="bg1"/>
                </a:solidFill>
              </a:rPr>
              <a:t>高校インターアクト部</a:t>
            </a:r>
            <a:endParaRPr kumimoji="1" lang="en-US" altLang="ja-JP" sz="1400" b="1" dirty="0">
              <a:solidFill>
                <a:schemeClr val="bg1"/>
              </a:solidFill>
            </a:endParaRPr>
          </a:p>
          <a:p>
            <a:pPr algn="r"/>
            <a:r>
              <a:rPr lang="ja-JP" altLang="en-US" sz="1400" b="1" dirty="0">
                <a:solidFill>
                  <a:schemeClr val="bg1"/>
                </a:solidFill>
              </a:rPr>
              <a:t>提唱：福江中央</a:t>
            </a:r>
            <a:r>
              <a:rPr lang="en-US" altLang="ja-JP" sz="1400" b="1" dirty="0">
                <a:solidFill>
                  <a:schemeClr val="bg1"/>
                </a:solidFill>
              </a:rPr>
              <a:t>RC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42" name="吹き出し: 四角形 41">
            <a:extLst>
              <a:ext uri="{FF2B5EF4-FFF2-40B4-BE49-F238E27FC236}">
                <a16:creationId xmlns:a16="http://schemas.microsoft.com/office/drawing/2014/main" id="{4710E915-AED4-342C-B852-95887E0EB4FF}"/>
              </a:ext>
            </a:extLst>
          </p:cNvPr>
          <p:cNvSpPr/>
          <p:nvPr/>
        </p:nvSpPr>
        <p:spPr>
          <a:xfrm>
            <a:off x="323704" y="5500975"/>
            <a:ext cx="2231392" cy="503590"/>
          </a:xfrm>
          <a:prstGeom prst="wedgeRectCallout">
            <a:avLst>
              <a:gd name="adj1" fmla="val 191306"/>
              <a:gd name="adj2" fmla="val -45896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海星高校インターアクト部</a:t>
            </a:r>
            <a:endParaRPr kumimoji="1" lang="en-US" altLang="ja-JP" sz="1400" b="1" dirty="0">
              <a:solidFill>
                <a:schemeClr val="bg1"/>
              </a:solidFill>
            </a:endParaRPr>
          </a:p>
          <a:p>
            <a:pPr algn="r"/>
            <a:r>
              <a:rPr lang="ja-JP" altLang="en-US" sz="1400" b="1" dirty="0">
                <a:solidFill>
                  <a:schemeClr val="bg1"/>
                </a:solidFill>
              </a:rPr>
              <a:t>提唱：長崎西</a:t>
            </a:r>
            <a:r>
              <a:rPr lang="en-US" altLang="ja-JP" sz="1400" b="1" dirty="0">
                <a:solidFill>
                  <a:schemeClr val="bg1"/>
                </a:solidFill>
              </a:rPr>
              <a:t>RC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44" name="吹き出し: 四角形 43">
            <a:extLst>
              <a:ext uri="{FF2B5EF4-FFF2-40B4-BE49-F238E27FC236}">
                <a16:creationId xmlns:a16="http://schemas.microsoft.com/office/drawing/2014/main" id="{C128FE01-8E4A-793E-6FCF-97AD2F888DAD}"/>
              </a:ext>
            </a:extLst>
          </p:cNvPr>
          <p:cNvSpPr/>
          <p:nvPr/>
        </p:nvSpPr>
        <p:spPr>
          <a:xfrm>
            <a:off x="321210" y="3089653"/>
            <a:ext cx="2953446" cy="503590"/>
          </a:xfrm>
          <a:prstGeom prst="wedgeRectCallout">
            <a:avLst>
              <a:gd name="adj1" fmla="val 132426"/>
              <a:gd name="adj2" fmla="val 404262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純心女子高校インターアクトクラブ</a:t>
            </a:r>
            <a:endParaRPr kumimoji="1" lang="en-US" altLang="ja-JP" sz="1400" b="1" dirty="0">
              <a:solidFill>
                <a:schemeClr val="bg1"/>
              </a:solidFill>
            </a:endParaRPr>
          </a:p>
          <a:p>
            <a:pPr algn="r"/>
            <a:r>
              <a:rPr lang="ja-JP" altLang="en-US" sz="1400" b="1" dirty="0">
                <a:solidFill>
                  <a:schemeClr val="bg1"/>
                </a:solidFill>
              </a:rPr>
              <a:t>提唱：長崎中央</a:t>
            </a:r>
            <a:r>
              <a:rPr lang="en-US" altLang="ja-JP" sz="1400" b="1" dirty="0">
                <a:solidFill>
                  <a:schemeClr val="bg1"/>
                </a:solidFill>
              </a:rPr>
              <a:t>RC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45" name="吹き出し: 四角形 44">
            <a:extLst>
              <a:ext uri="{FF2B5EF4-FFF2-40B4-BE49-F238E27FC236}">
                <a16:creationId xmlns:a16="http://schemas.microsoft.com/office/drawing/2014/main" id="{AF534605-C6E2-ACD1-2E8A-D0897C1C8DBE}"/>
              </a:ext>
            </a:extLst>
          </p:cNvPr>
          <p:cNvSpPr/>
          <p:nvPr/>
        </p:nvSpPr>
        <p:spPr>
          <a:xfrm>
            <a:off x="329181" y="3673505"/>
            <a:ext cx="2616694" cy="503590"/>
          </a:xfrm>
          <a:prstGeom prst="wedgeRectCallout">
            <a:avLst>
              <a:gd name="adj1" fmla="val 152724"/>
              <a:gd name="adj2" fmla="val 300234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活水高校インターアクトクラブ</a:t>
            </a:r>
            <a:endParaRPr kumimoji="1" lang="en-US" altLang="ja-JP" sz="1400" b="1" dirty="0">
              <a:solidFill>
                <a:schemeClr val="bg1"/>
              </a:solidFill>
            </a:endParaRPr>
          </a:p>
          <a:p>
            <a:pPr algn="r"/>
            <a:r>
              <a:rPr lang="ja-JP" altLang="en-US" sz="1400" b="1" dirty="0">
                <a:solidFill>
                  <a:schemeClr val="bg1"/>
                </a:solidFill>
              </a:rPr>
              <a:t>提唱：長崎出島</a:t>
            </a:r>
            <a:r>
              <a:rPr lang="en-US" altLang="ja-JP" sz="1400" b="1" dirty="0">
                <a:solidFill>
                  <a:schemeClr val="bg1"/>
                </a:solidFill>
              </a:rPr>
              <a:t>RC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43" name="吹き出し: 四角形 42">
            <a:extLst>
              <a:ext uri="{FF2B5EF4-FFF2-40B4-BE49-F238E27FC236}">
                <a16:creationId xmlns:a16="http://schemas.microsoft.com/office/drawing/2014/main" id="{ABB4DFCC-E219-03D9-C48F-5BDF6A993464}"/>
              </a:ext>
            </a:extLst>
          </p:cNvPr>
          <p:cNvSpPr/>
          <p:nvPr/>
        </p:nvSpPr>
        <p:spPr>
          <a:xfrm>
            <a:off x="329181" y="4290119"/>
            <a:ext cx="3344470" cy="503590"/>
          </a:xfrm>
          <a:prstGeom prst="wedgeRectCallout">
            <a:avLst>
              <a:gd name="adj1" fmla="val 111504"/>
              <a:gd name="adj2" fmla="val 186749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長崎女子商業高校インターアクトクラブ</a:t>
            </a:r>
            <a:endParaRPr kumimoji="1" lang="en-US" altLang="ja-JP" sz="1400" b="1" dirty="0">
              <a:solidFill>
                <a:schemeClr val="bg1"/>
              </a:solidFill>
            </a:endParaRPr>
          </a:p>
          <a:p>
            <a:pPr algn="r"/>
            <a:r>
              <a:rPr lang="ja-JP" altLang="en-US" sz="1400" b="1" dirty="0">
                <a:solidFill>
                  <a:schemeClr val="bg1"/>
                </a:solidFill>
              </a:rPr>
              <a:t>提唱：長崎南</a:t>
            </a:r>
            <a:r>
              <a:rPr lang="en-US" altLang="ja-JP" sz="1400" b="1" dirty="0">
                <a:solidFill>
                  <a:schemeClr val="bg1"/>
                </a:solidFill>
              </a:rPr>
              <a:t>RC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22" name="吹き出し: 四角形 21">
            <a:extLst>
              <a:ext uri="{FF2B5EF4-FFF2-40B4-BE49-F238E27FC236}">
                <a16:creationId xmlns:a16="http://schemas.microsoft.com/office/drawing/2014/main" id="{52B6A7E1-08F0-DD1C-D70E-051A74C2B11C}"/>
              </a:ext>
            </a:extLst>
          </p:cNvPr>
          <p:cNvSpPr/>
          <p:nvPr/>
        </p:nvSpPr>
        <p:spPr>
          <a:xfrm>
            <a:off x="9248886" y="1369986"/>
            <a:ext cx="2616694" cy="503590"/>
          </a:xfrm>
          <a:prstGeom prst="wedgeRectCallout">
            <a:avLst>
              <a:gd name="adj1" fmla="val -102338"/>
              <a:gd name="adj2" fmla="val 11676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sz="1400" b="1" dirty="0"/>
              <a:t>佐賀女子高校インターアクト部</a:t>
            </a:r>
            <a:endParaRPr kumimoji="1" lang="en-US" altLang="ja-JP" sz="1400" b="1" dirty="0"/>
          </a:p>
          <a:p>
            <a:pPr algn="r"/>
            <a:r>
              <a:rPr lang="ja-JP" altLang="en-US" sz="1400" b="1" dirty="0"/>
              <a:t>提唱：佐賀北</a:t>
            </a:r>
            <a:r>
              <a:rPr lang="en-US" altLang="ja-JP" sz="1400" b="1" dirty="0"/>
              <a:t>RC</a:t>
            </a:r>
            <a:endParaRPr kumimoji="1" lang="ja-JP" altLang="en-US" sz="1400" b="1" dirty="0"/>
          </a:p>
        </p:txBody>
      </p:sp>
      <p:sp>
        <p:nvSpPr>
          <p:cNvPr id="17" name="吹き出し: 四角形 16">
            <a:extLst>
              <a:ext uri="{FF2B5EF4-FFF2-40B4-BE49-F238E27FC236}">
                <a16:creationId xmlns:a16="http://schemas.microsoft.com/office/drawing/2014/main" id="{90D9B923-C16C-8A22-98D8-93F32F5C77ED}"/>
              </a:ext>
            </a:extLst>
          </p:cNvPr>
          <p:cNvSpPr/>
          <p:nvPr/>
        </p:nvSpPr>
        <p:spPr>
          <a:xfrm>
            <a:off x="9240000" y="1931877"/>
            <a:ext cx="2616694" cy="503590"/>
          </a:xfrm>
          <a:prstGeom prst="wedgeRectCallout">
            <a:avLst>
              <a:gd name="adj1" fmla="val -107798"/>
              <a:gd name="adj2" fmla="val 46783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1400" b="1" dirty="0"/>
              <a:t>牛津</a:t>
            </a:r>
            <a:r>
              <a:rPr kumimoji="1" lang="ja-JP" altLang="en-US" sz="1400" b="1" dirty="0"/>
              <a:t>高校インターアクトクラブ</a:t>
            </a:r>
            <a:endParaRPr kumimoji="1" lang="en-US" altLang="ja-JP" sz="1400" b="1" dirty="0"/>
          </a:p>
          <a:p>
            <a:pPr algn="r"/>
            <a:r>
              <a:rPr lang="ja-JP" altLang="en-US" sz="1400" b="1" dirty="0"/>
              <a:t>提唱：牛津</a:t>
            </a:r>
            <a:r>
              <a:rPr lang="en-US" altLang="ja-JP" sz="1400" b="1" dirty="0"/>
              <a:t>RC</a:t>
            </a:r>
            <a:endParaRPr kumimoji="1" lang="ja-JP" altLang="en-US" sz="1400" b="1" dirty="0"/>
          </a:p>
        </p:txBody>
      </p:sp>
      <p:sp>
        <p:nvSpPr>
          <p:cNvPr id="39" name="吹き出し: 四角形 38">
            <a:extLst>
              <a:ext uri="{FF2B5EF4-FFF2-40B4-BE49-F238E27FC236}">
                <a16:creationId xmlns:a16="http://schemas.microsoft.com/office/drawing/2014/main" id="{9EC5709A-07D1-CDC2-3DFD-E1C58BCEF158}"/>
              </a:ext>
            </a:extLst>
          </p:cNvPr>
          <p:cNvSpPr/>
          <p:nvPr/>
        </p:nvSpPr>
        <p:spPr>
          <a:xfrm>
            <a:off x="8917343" y="4882303"/>
            <a:ext cx="2953446" cy="503590"/>
          </a:xfrm>
          <a:prstGeom prst="wedgeRectCallout">
            <a:avLst>
              <a:gd name="adj1" fmla="val -125843"/>
              <a:gd name="adj2" fmla="val -8179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鎮西学院高校インターアクトクラブ</a:t>
            </a:r>
            <a:endParaRPr kumimoji="1" lang="en-US" altLang="ja-JP" sz="1400" b="1" dirty="0">
              <a:solidFill>
                <a:schemeClr val="bg1"/>
              </a:solidFill>
            </a:endParaRPr>
          </a:p>
          <a:p>
            <a:pPr algn="r"/>
            <a:r>
              <a:rPr lang="ja-JP" altLang="en-US" sz="1400" b="1" dirty="0">
                <a:solidFill>
                  <a:schemeClr val="bg1"/>
                </a:solidFill>
              </a:rPr>
              <a:t>提唱：諫早北</a:t>
            </a:r>
            <a:r>
              <a:rPr lang="en-US" altLang="ja-JP" sz="1400" b="1" dirty="0">
                <a:solidFill>
                  <a:schemeClr val="bg1"/>
                </a:solidFill>
              </a:rPr>
              <a:t>RC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40" name="吹き出し: 四角形 39">
            <a:extLst>
              <a:ext uri="{FF2B5EF4-FFF2-40B4-BE49-F238E27FC236}">
                <a16:creationId xmlns:a16="http://schemas.microsoft.com/office/drawing/2014/main" id="{76B67518-BCC3-0C00-AF3C-745F0A4CFDC8}"/>
              </a:ext>
            </a:extLst>
          </p:cNvPr>
          <p:cNvSpPr/>
          <p:nvPr/>
        </p:nvSpPr>
        <p:spPr>
          <a:xfrm>
            <a:off x="321210" y="4882303"/>
            <a:ext cx="2953446" cy="503590"/>
          </a:xfrm>
          <a:prstGeom prst="wedgeRectCallout">
            <a:avLst>
              <a:gd name="adj1" fmla="val 136620"/>
              <a:gd name="adj2" fmla="val 78938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長崎女子高校インターアクトクラブ</a:t>
            </a:r>
            <a:endParaRPr kumimoji="1" lang="en-US" altLang="ja-JP" sz="1400" b="1" dirty="0">
              <a:solidFill>
                <a:schemeClr val="bg1"/>
              </a:solidFill>
            </a:endParaRPr>
          </a:p>
          <a:p>
            <a:pPr algn="r"/>
            <a:r>
              <a:rPr lang="ja-JP" altLang="en-US" sz="1400" b="1" dirty="0">
                <a:solidFill>
                  <a:schemeClr val="bg1"/>
                </a:solidFill>
              </a:rPr>
              <a:t>提唱：長崎</a:t>
            </a:r>
            <a:r>
              <a:rPr lang="en-US" altLang="ja-JP" sz="1400" b="1" dirty="0">
                <a:solidFill>
                  <a:schemeClr val="bg1"/>
                </a:solidFill>
              </a:rPr>
              <a:t>RC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00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15" grpId="0" animBg="1"/>
      <p:bldP spid="15" grpId="1" animBg="1"/>
      <p:bldP spid="29" grpId="0" animBg="1"/>
      <p:bldP spid="29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8" grpId="0" animBg="1"/>
      <p:bldP spid="38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41" grpId="0" animBg="1"/>
      <p:bldP spid="41" grpId="1" animBg="1"/>
      <p:bldP spid="42" grpId="0" animBg="1"/>
      <p:bldP spid="42" grpId="1" animBg="1"/>
      <p:bldP spid="44" grpId="0" animBg="1"/>
      <p:bldP spid="45" grpId="0" animBg="1"/>
      <p:bldP spid="43" grpId="0" animBg="1"/>
      <p:bldP spid="22" grpId="0" animBg="1"/>
      <p:bldP spid="22" grpId="1" animBg="1"/>
      <p:bldP spid="17" grpId="0" animBg="1"/>
      <p:bldP spid="17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4B4DE4F-F090-CF6B-D702-C592D7B68D69}"/>
              </a:ext>
            </a:extLst>
          </p:cNvPr>
          <p:cNvGrpSpPr/>
          <p:nvPr/>
        </p:nvGrpSpPr>
        <p:grpSpPr>
          <a:xfrm>
            <a:off x="0" y="383691"/>
            <a:ext cx="12192000" cy="6419793"/>
            <a:chOff x="0" y="383691"/>
            <a:chExt cx="12192000" cy="6419793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5FFE8579-D5DB-F59D-E701-B42AF865CE53}"/>
                </a:ext>
              </a:extLst>
            </p:cNvPr>
            <p:cNvSpPr/>
            <p:nvPr/>
          </p:nvSpPr>
          <p:spPr>
            <a:xfrm>
              <a:off x="0" y="6316394"/>
              <a:ext cx="12192000" cy="288386"/>
            </a:xfrm>
            <a:prstGeom prst="rect">
              <a:avLst/>
            </a:prstGeom>
            <a:solidFill>
              <a:srgbClr val="00A2E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751310D1-0D99-3A79-526D-FF125AF41F1F}"/>
                </a:ext>
              </a:extLst>
            </p:cNvPr>
            <p:cNvSpPr/>
            <p:nvPr/>
          </p:nvSpPr>
          <p:spPr>
            <a:xfrm>
              <a:off x="0" y="495892"/>
              <a:ext cx="12192000" cy="541610"/>
            </a:xfrm>
            <a:prstGeom prst="rect">
              <a:avLst/>
            </a:prstGeom>
            <a:solidFill>
              <a:srgbClr val="16478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54715C42-7F38-804B-8BE9-C4FF0F69BD15}"/>
                </a:ext>
              </a:extLst>
            </p:cNvPr>
            <p:cNvSpPr/>
            <p:nvPr/>
          </p:nvSpPr>
          <p:spPr>
            <a:xfrm>
              <a:off x="0" y="1037502"/>
              <a:ext cx="5688000" cy="1441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0C8211F0-379D-334B-98CE-D6CF58553F0B}"/>
                </a:ext>
              </a:extLst>
            </p:cNvPr>
            <p:cNvSpPr/>
            <p:nvPr/>
          </p:nvSpPr>
          <p:spPr>
            <a:xfrm>
              <a:off x="351692" y="495892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8FAF558A-0547-4398-0B30-B6EB38515E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10" t="34842" r="3559" b="29525"/>
            <a:stretch/>
          </p:blipFill>
          <p:spPr>
            <a:xfrm>
              <a:off x="351692" y="423357"/>
              <a:ext cx="1835848" cy="830864"/>
            </a:xfrm>
            <a:prstGeom prst="rect">
              <a:avLst/>
            </a:prstGeom>
          </p:spPr>
        </p:pic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A2D08797-46C7-B79D-C92B-E819B51F7302}"/>
                </a:ext>
              </a:extLst>
            </p:cNvPr>
            <p:cNvSpPr/>
            <p:nvPr/>
          </p:nvSpPr>
          <p:spPr>
            <a:xfrm>
              <a:off x="6524625" y="494569"/>
              <a:ext cx="5667375" cy="14068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CA0DB431-9A74-FD13-8C3A-8CD1CC9139B9}"/>
                </a:ext>
              </a:extLst>
            </p:cNvPr>
            <p:cNvSpPr/>
            <p:nvPr/>
          </p:nvSpPr>
          <p:spPr>
            <a:xfrm>
              <a:off x="6288000" y="638754"/>
              <a:ext cx="5904000" cy="146828"/>
            </a:xfrm>
            <a:prstGeom prst="rect">
              <a:avLst/>
            </a:prstGeom>
            <a:solidFill>
              <a:srgbClr val="006AB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5E6A27F0-CF7A-3646-E6C5-827AC3325E3E}"/>
                </a:ext>
              </a:extLst>
            </p:cNvPr>
            <p:cNvSpPr/>
            <p:nvPr/>
          </p:nvSpPr>
          <p:spPr>
            <a:xfrm>
              <a:off x="6096000" y="785136"/>
              <a:ext cx="6096000" cy="145961"/>
            </a:xfrm>
            <a:prstGeom prst="rect">
              <a:avLst/>
            </a:prstGeom>
            <a:solidFill>
              <a:srgbClr val="F0662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8DF66FF7-87C1-8554-C634-8D4962C726B9}"/>
                </a:ext>
              </a:extLst>
            </p:cNvPr>
            <p:cNvSpPr/>
            <p:nvPr/>
          </p:nvSpPr>
          <p:spPr>
            <a:xfrm>
              <a:off x="5811708" y="922301"/>
              <a:ext cx="6380292" cy="146827"/>
            </a:xfrm>
            <a:prstGeom prst="rect">
              <a:avLst/>
            </a:prstGeom>
            <a:solidFill>
              <a:srgbClr val="00AD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4C499EA8-9FF3-824F-6D52-6B34280FA74C}"/>
                </a:ext>
              </a:extLst>
            </p:cNvPr>
            <p:cNvSpPr/>
            <p:nvPr/>
          </p:nvSpPr>
          <p:spPr>
            <a:xfrm rot="19726586">
              <a:off x="5556000" y="768020"/>
              <a:ext cx="1080000" cy="1441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B2CB6E2D-9AAD-9F1C-31C4-5786C2F7377E}"/>
                </a:ext>
              </a:extLst>
            </p:cNvPr>
            <p:cNvSpPr/>
            <p:nvPr/>
          </p:nvSpPr>
          <p:spPr>
            <a:xfrm>
              <a:off x="10039643" y="495892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9645EE46-242B-AECE-3134-7F30F7E67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6391" y="383691"/>
              <a:ext cx="1547168" cy="910196"/>
            </a:xfrm>
            <a:prstGeom prst="rect">
              <a:avLst/>
            </a:prstGeom>
          </p:spPr>
        </p:pic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2595F3BD-2F4C-D039-9ABD-1FFEE82983FF}"/>
                </a:ext>
              </a:extLst>
            </p:cNvPr>
            <p:cNvSpPr/>
            <p:nvPr/>
          </p:nvSpPr>
          <p:spPr>
            <a:xfrm>
              <a:off x="10039642" y="6117690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30" name="図 29" descr="ロゴ&#10;&#10;自動的に生成された説明">
              <a:extLst>
                <a:ext uri="{FF2B5EF4-FFF2-40B4-BE49-F238E27FC236}">
                  <a16:creationId xmlns:a16="http://schemas.microsoft.com/office/drawing/2014/main" id="{287DF3DD-5579-B7E5-F9A7-DDFE78434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7868" y="6025614"/>
              <a:ext cx="1664212" cy="581560"/>
            </a:xfrm>
            <a:prstGeom prst="rect">
              <a:avLst/>
            </a:prstGeom>
          </p:spPr>
        </p:pic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C9A9513-563C-85CC-E96A-896142BFE03F}"/>
              </a:ext>
            </a:extLst>
          </p:cNvPr>
          <p:cNvSpPr txBox="1"/>
          <p:nvPr/>
        </p:nvSpPr>
        <p:spPr>
          <a:xfrm>
            <a:off x="1070263" y="1273694"/>
            <a:ext cx="10893137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奉仕プロジェクト部門（青少年奉仕）　インターアクト委員会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活動紹介＆参加のお誘い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8934898-CCA7-D91F-FC39-5BA466B67765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 descr="マップ&#10;&#10;自動的に生成された説明">
            <a:extLst>
              <a:ext uri="{FF2B5EF4-FFF2-40B4-BE49-F238E27FC236}">
                <a16:creationId xmlns:a16="http://schemas.microsoft.com/office/drawing/2014/main" id="{BE689479-CA3F-E919-568E-17EEF5A615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176" y="0"/>
            <a:ext cx="7201647" cy="6858000"/>
          </a:xfrm>
          <a:prstGeom prst="rect">
            <a:avLst/>
          </a:prstGeom>
        </p:spPr>
      </p:pic>
      <p:sp>
        <p:nvSpPr>
          <p:cNvPr id="23" name="吹き出し: 四角形 22">
            <a:extLst>
              <a:ext uri="{FF2B5EF4-FFF2-40B4-BE49-F238E27FC236}">
                <a16:creationId xmlns:a16="http://schemas.microsoft.com/office/drawing/2014/main" id="{21D461D9-76B9-C51D-780C-CF9B2690B8B6}"/>
              </a:ext>
            </a:extLst>
          </p:cNvPr>
          <p:cNvSpPr/>
          <p:nvPr/>
        </p:nvSpPr>
        <p:spPr>
          <a:xfrm>
            <a:off x="9251601" y="2500813"/>
            <a:ext cx="2616694" cy="503590"/>
          </a:xfrm>
          <a:prstGeom prst="wedgeRectCallout">
            <a:avLst>
              <a:gd name="adj1" fmla="val -188244"/>
              <a:gd name="adj2" fmla="val -2319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有田工業高校インターアクト部</a:t>
            </a:r>
            <a:endParaRPr kumimoji="1" lang="en-US" altLang="ja-JP" sz="1400" b="1" dirty="0">
              <a:solidFill>
                <a:schemeClr val="bg1"/>
              </a:solidFill>
            </a:endParaRPr>
          </a:p>
          <a:p>
            <a:pPr algn="r"/>
            <a:r>
              <a:rPr lang="ja-JP" altLang="en-US" sz="1400" b="1" dirty="0">
                <a:solidFill>
                  <a:schemeClr val="bg1"/>
                </a:solidFill>
              </a:rPr>
              <a:t>提唱：有田</a:t>
            </a:r>
            <a:r>
              <a:rPr lang="en-US" altLang="ja-JP" sz="1400" b="1" dirty="0">
                <a:solidFill>
                  <a:schemeClr val="bg1"/>
                </a:solidFill>
              </a:rPr>
              <a:t>RC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24" name="吹き出し: 四角形 23">
            <a:extLst>
              <a:ext uri="{FF2B5EF4-FFF2-40B4-BE49-F238E27FC236}">
                <a16:creationId xmlns:a16="http://schemas.microsoft.com/office/drawing/2014/main" id="{8750D6B5-E447-0F28-C574-B81373EF712B}"/>
              </a:ext>
            </a:extLst>
          </p:cNvPr>
          <p:cNvSpPr/>
          <p:nvPr/>
        </p:nvSpPr>
        <p:spPr>
          <a:xfrm>
            <a:off x="9231872" y="3072045"/>
            <a:ext cx="2616694" cy="503590"/>
          </a:xfrm>
          <a:prstGeom prst="wedgeRectCallout">
            <a:avLst>
              <a:gd name="adj1" fmla="val -159123"/>
              <a:gd name="adj2" fmla="val -12344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武雄高校ボランティア部</a:t>
            </a:r>
            <a:endParaRPr kumimoji="1" lang="en-US" altLang="ja-JP" sz="1400" b="1" dirty="0">
              <a:solidFill>
                <a:schemeClr val="bg1"/>
              </a:solidFill>
            </a:endParaRPr>
          </a:p>
          <a:p>
            <a:pPr algn="r"/>
            <a:r>
              <a:rPr lang="ja-JP" altLang="en-US" sz="1400" b="1" dirty="0">
                <a:solidFill>
                  <a:schemeClr val="bg1"/>
                </a:solidFill>
              </a:rPr>
              <a:t>提唱：武雄</a:t>
            </a:r>
            <a:r>
              <a:rPr lang="en-US" altLang="ja-JP" sz="1400" b="1" dirty="0">
                <a:solidFill>
                  <a:schemeClr val="bg1"/>
                </a:solidFill>
              </a:rPr>
              <a:t>RC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25" name="吹き出し: 四角形 24">
            <a:extLst>
              <a:ext uri="{FF2B5EF4-FFF2-40B4-BE49-F238E27FC236}">
                <a16:creationId xmlns:a16="http://schemas.microsoft.com/office/drawing/2014/main" id="{4FFA812A-1870-4AAE-711F-EBD948DC508A}"/>
              </a:ext>
            </a:extLst>
          </p:cNvPr>
          <p:cNvSpPr/>
          <p:nvPr/>
        </p:nvSpPr>
        <p:spPr>
          <a:xfrm>
            <a:off x="9040351" y="244501"/>
            <a:ext cx="2816208" cy="503590"/>
          </a:xfrm>
          <a:prstGeom prst="wedgeRectCallout">
            <a:avLst>
              <a:gd name="adj1" fmla="val -150202"/>
              <a:gd name="adj2" fmla="val 14082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唐津西高校インターアクトクラブ</a:t>
            </a:r>
            <a:endParaRPr kumimoji="1" lang="en-US" altLang="ja-JP" sz="1400" b="1" dirty="0">
              <a:solidFill>
                <a:schemeClr val="bg1"/>
              </a:solidFill>
            </a:endParaRPr>
          </a:p>
          <a:p>
            <a:pPr algn="r"/>
            <a:r>
              <a:rPr lang="ja-JP" altLang="en-US" sz="1400" b="1" dirty="0">
                <a:solidFill>
                  <a:schemeClr val="bg1"/>
                </a:solidFill>
              </a:rPr>
              <a:t>提唱：唐津</a:t>
            </a:r>
            <a:r>
              <a:rPr lang="en-US" altLang="ja-JP" sz="1400" b="1" dirty="0">
                <a:solidFill>
                  <a:schemeClr val="bg1"/>
                </a:solidFill>
              </a:rPr>
              <a:t>RC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吹き出し: 四角形 14">
            <a:extLst>
              <a:ext uri="{FF2B5EF4-FFF2-40B4-BE49-F238E27FC236}">
                <a16:creationId xmlns:a16="http://schemas.microsoft.com/office/drawing/2014/main" id="{6BF37CD3-4684-1CB6-0255-85BF467B2E91}"/>
              </a:ext>
            </a:extLst>
          </p:cNvPr>
          <p:cNvSpPr/>
          <p:nvPr/>
        </p:nvSpPr>
        <p:spPr>
          <a:xfrm>
            <a:off x="9248886" y="819528"/>
            <a:ext cx="2616694" cy="503590"/>
          </a:xfrm>
          <a:prstGeom prst="wedgeRectCallout">
            <a:avLst>
              <a:gd name="adj1" fmla="val -101610"/>
              <a:gd name="adj2" fmla="val 209445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sz="1400" b="1" dirty="0"/>
              <a:t>佐賀清和高校インターアクト部</a:t>
            </a:r>
            <a:endParaRPr kumimoji="1" lang="en-US" altLang="ja-JP" sz="1400" b="1" dirty="0"/>
          </a:p>
          <a:p>
            <a:pPr algn="r"/>
            <a:r>
              <a:rPr lang="ja-JP" altLang="en-US" sz="1400" b="1" dirty="0"/>
              <a:t>提唱：佐賀</a:t>
            </a:r>
            <a:r>
              <a:rPr lang="en-US" altLang="ja-JP" sz="1400" b="1" dirty="0"/>
              <a:t>RC</a:t>
            </a:r>
            <a:endParaRPr kumimoji="1" lang="ja-JP" altLang="en-US" sz="1400" b="1" dirty="0"/>
          </a:p>
        </p:txBody>
      </p:sp>
      <p:sp>
        <p:nvSpPr>
          <p:cNvPr id="29" name="吹き出し: 四角形 28">
            <a:extLst>
              <a:ext uri="{FF2B5EF4-FFF2-40B4-BE49-F238E27FC236}">
                <a16:creationId xmlns:a16="http://schemas.microsoft.com/office/drawing/2014/main" id="{479D1DF6-4193-C4AB-659D-6B1E91F3896F}"/>
              </a:ext>
            </a:extLst>
          </p:cNvPr>
          <p:cNvSpPr/>
          <p:nvPr/>
        </p:nvSpPr>
        <p:spPr>
          <a:xfrm>
            <a:off x="324503" y="241487"/>
            <a:ext cx="2953446" cy="503590"/>
          </a:xfrm>
          <a:prstGeom prst="wedgeRectCallout">
            <a:avLst>
              <a:gd name="adj1" fmla="val 105336"/>
              <a:gd name="adj2" fmla="val 4250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西海学園高校インターアクトクラブ</a:t>
            </a:r>
            <a:endParaRPr kumimoji="1" lang="en-US" altLang="ja-JP" sz="1400" b="1" dirty="0">
              <a:solidFill>
                <a:schemeClr val="bg1"/>
              </a:solidFill>
            </a:endParaRPr>
          </a:p>
          <a:p>
            <a:pPr algn="r"/>
            <a:r>
              <a:rPr lang="ja-JP" altLang="en-US" sz="1400" b="1" dirty="0">
                <a:solidFill>
                  <a:schemeClr val="bg1"/>
                </a:solidFill>
              </a:rPr>
              <a:t>提唱：佐世保</a:t>
            </a:r>
            <a:r>
              <a:rPr lang="en-US" altLang="ja-JP" sz="1400" b="1" dirty="0">
                <a:solidFill>
                  <a:schemeClr val="bg1"/>
                </a:solidFill>
              </a:rPr>
              <a:t>RC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31" name="吹き出し: 四角形 30">
            <a:extLst>
              <a:ext uri="{FF2B5EF4-FFF2-40B4-BE49-F238E27FC236}">
                <a16:creationId xmlns:a16="http://schemas.microsoft.com/office/drawing/2014/main" id="{A033A4A4-6239-5AE3-96F9-598F5ABED815}"/>
              </a:ext>
            </a:extLst>
          </p:cNvPr>
          <p:cNvSpPr/>
          <p:nvPr/>
        </p:nvSpPr>
        <p:spPr>
          <a:xfrm>
            <a:off x="329181" y="823316"/>
            <a:ext cx="2953446" cy="503590"/>
          </a:xfrm>
          <a:prstGeom prst="wedgeRectCallout">
            <a:avLst>
              <a:gd name="adj1" fmla="val 104368"/>
              <a:gd name="adj2" fmla="val 322931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聖和女子学院高校インターアクト部</a:t>
            </a:r>
            <a:endParaRPr kumimoji="1" lang="en-US" altLang="ja-JP" sz="1400" b="1" dirty="0">
              <a:solidFill>
                <a:schemeClr val="bg1"/>
              </a:solidFill>
            </a:endParaRPr>
          </a:p>
          <a:p>
            <a:pPr algn="r"/>
            <a:r>
              <a:rPr lang="ja-JP" altLang="en-US" sz="1400" b="1" dirty="0">
                <a:solidFill>
                  <a:schemeClr val="bg1"/>
                </a:solidFill>
              </a:rPr>
              <a:t>提唱：佐世保南</a:t>
            </a:r>
            <a:r>
              <a:rPr lang="en-US" altLang="ja-JP" sz="1400" b="1" dirty="0">
                <a:solidFill>
                  <a:schemeClr val="bg1"/>
                </a:solidFill>
              </a:rPr>
              <a:t>RC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32" name="吹き出し: 四角形 31">
            <a:extLst>
              <a:ext uri="{FF2B5EF4-FFF2-40B4-BE49-F238E27FC236}">
                <a16:creationId xmlns:a16="http://schemas.microsoft.com/office/drawing/2014/main" id="{C0D95EBE-90A0-1290-6C74-67934458361C}"/>
              </a:ext>
            </a:extLst>
          </p:cNvPr>
          <p:cNvSpPr/>
          <p:nvPr/>
        </p:nvSpPr>
        <p:spPr>
          <a:xfrm>
            <a:off x="329181" y="1380827"/>
            <a:ext cx="1746172" cy="503590"/>
          </a:xfrm>
          <a:prstGeom prst="wedgeRectCallout">
            <a:avLst>
              <a:gd name="adj1" fmla="val 205023"/>
              <a:gd name="adj2" fmla="val 2416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kumimoji="1" lang="en-US" altLang="ja-JP" sz="1400" b="1" dirty="0">
                <a:solidFill>
                  <a:schemeClr val="bg1"/>
                </a:solidFill>
              </a:rPr>
              <a:t>E.J.</a:t>
            </a:r>
            <a:r>
              <a:rPr kumimoji="1" lang="ja-JP" altLang="en-US" sz="1400" b="1" dirty="0">
                <a:solidFill>
                  <a:schemeClr val="bg1"/>
                </a:solidFill>
              </a:rPr>
              <a:t>キングスクール</a:t>
            </a:r>
            <a:endParaRPr kumimoji="1" lang="en-US" altLang="ja-JP" sz="1400" b="1" dirty="0">
              <a:solidFill>
                <a:schemeClr val="bg1"/>
              </a:solidFill>
            </a:endParaRPr>
          </a:p>
          <a:p>
            <a:pPr algn="r"/>
            <a:r>
              <a:rPr lang="ja-JP" altLang="en-US" sz="1400" b="1" dirty="0">
                <a:solidFill>
                  <a:schemeClr val="bg1"/>
                </a:solidFill>
              </a:rPr>
              <a:t>提唱：佐世保南</a:t>
            </a:r>
            <a:r>
              <a:rPr lang="en-US" altLang="ja-JP" sz="1400" b="1" dirty="0">
                <a:solidFill>
                  <a:schemeClr val="bg1"/>
                </a:solidFill>
              </a:rPr>
              <a:t>RC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33" name="吹き出し: 四角形 32">
            <a:extLst>
              <a:ext uri="{FF2B5EF4-FFF2-40B4-BE49-F238E27FC236}">
                <a16:creationId xmlns:a16="http://schemas.microsoft.com/office/drawing/2014/main" id="{F6D68ED0-9918-6D4D-934E-36D154424B7F}"/>
              </a:ext>
            </a:extLst>
          </p:cNvPr>
          <p:cNvSpPr/>
          <p:nvPr/>
        </p:nvSpPr>
        <p:spPr>
          <a:xfrm>
            <a:off x="335646" y="1948233"/>
            <a:ext cx="3157353" cy="503590"/>
          </a:xfrm>
          <a:prstGeom prst="wedgeRectCallout">
            <a:avLst>
              <a:gd name="adj1" fmla="val 85018"/>
              <a:gd name="adj2" fmla="val 99743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佐世保工業高専インターアクトクラブ</a:t>
            </a:r>
            <a:endParaRPr kumimoji="1" lang="en-US" altLang="ja-JP" sz="1400" b="1" dirty="0">
              <a:solidFill>
                <a:schemeClr val="bg1"/>
              </a:solidFill>
            </a:endParaRPr>
          </a:p>
          <a:p>
            <a:pPr algn="r"/>
            <a:r>
              <a:rPr lang="ja-JP" altLang="en-US" sz="1400" b="1" dirty="0">
                <a:solidFill>
                  <a:schemeClr val="bg1"/>
                </a:solidFill>
              </a:rPr>
              <a:t>提唱：佐世保北</a:t>
            </a:r>
            <a:r>
              <a:rPr lang="en-US" altLang="ja-JP" sz="1400" b="1" dirty="0">
                <a:solidFill>
                  <a:schemeClr val="bg1"/>
                </a:solidFill>
              </a:rPr>
              <a:t>RC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34" name="吹き出し: 四角形 33">
            <a:extLst>
              <a:ext uri="{FF2B5EF4-FFF2-40B4-BE49-F238E27FC236}">
                <a16:creationId xmlns:a16="http://schemas.microsoft.com/office/drawing/2014/main" id="{4B8F0EAA-CF0F-3383-7404-59DD84C51138}"/>
              </a:ext>
            </a:extLst>
          </p:cNvPr>
          <p:cNvSpPr/>
          <p:nvPr/>
        </p:nvSpPr>
        <p:spPr>
          <a:xfrm>
            <a:off x="9246124" y="3695733"/>
            <a:ext cx="2616694" cy="503590"/>
          </a:xfrm>
          <a:prstGeom prst="wedgeRectCallout">
            <a:avLst>
              <a:gd name="adj1" fmla="val -163997"/>
              <a:gd name="adj2" fmla="val 10920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向陽高校インターアクトクラブ</a:t>
            </a:r>
            <a:endParaRPr kumimoji="1" lang="en-US" altLang="ja-JP" sz="1400" b="1" dirty="0">
              <a:solidFill>
                <a:schemeClr val="bg1"/>
              </a:solidFill>
            </a:endParaRPr>
          </a:p>
          <a:p>
            <a:pPr algn="r"/>
            <a:r>
              <a:rPr lang="ja-JP" altLang="en-US" sz="1400" b="1" dirty="0">
                <a:solidFill>
                  <a:schemeClr val="bg1"/>
                </a:solidFill>
              </a:rPr>
              <a:t>提唱：大村</a:t>
            </a:r>
            <a:r>
              <a:rPr lang="en-US" altLang="ja-JP" sz="1400" b="1" dirty="0">
                <a:solidFill>
                  <a:schemeClr val="bg1"/>
                </a:solidFill>
              </a:rPr>
              <a:t>RC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38" name="吹き出し: 四角形 37">
            <a:extLst>
              <a:ext uri="{FF2B5EF4-FFF2-40B4-BE49-F238E27FC236}">
                <a16:creationId xmlns:a16="http://schemas.microsoft.com/office/drawing/2014/main" id="{F73C4AEF-39FA-C9AF-24AC-ABED47BE1C81}"/>
              </a:ext>
            </a:extLst>
          </p:cNvPr>
          <p:cNvSpPr/>
          <p:nvPr/>
        </p:nvSpPr>
        <p:spPr>
          <a:xfrm>
            <a:off x="8886861" y="6106677"/>
            <a:ext cx="2953446" cy="503590"/>
          </a:xfrm>
          <a:prstGeom prst="wedgeRectCallout">
            <a:avLst>
              <a:gd name="adj1" fmla="val -118858"/>
              <a:gd name="adj2" fmla="val -305976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諫早農業高校インターアクトクラブ</a:t>
            </a:r>
            <a:endParaRPr kumimoji="1" lang="en-US" altLang="ja-JP" sz="1400" b="1" dirty="0">
              <a:solidFill>
                <a:schemeClr val="bg1"/>
              </a:solidFill>
            </a:endParaRPr>
          </a:p>
          <a:p>
            <a:pPr algn="r"/>
            <a:r>
              <a:rPr lang="ja-JP" altLang="en-US" sz="1400" b="1" dirty="0">
                <a:solidFill>
                  <a:schemeClr val="bg1"/>
                </a:solidFill>
              </a:rPr>
              <a:t>提唱：諫早</a:t>
            </a:r>
            <a:r>
              <a:rPr lang="en-US" altLang="ja-JP" sz="1400" b="1" dirty="0">
                <a:solidFill>
                  <a:schemeClr val="bg1"/>
                </a:solidFill>
              </a:rPr>
              <a:t>RC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35" name="吹き出し: 四角形 34">
            <a:extLst>
              <a:ext uri="{FF2B5EF4-FFF2-40B4-BE49-F238E27FC236}">
                <a16:creationId xmlns:a16="http://schemas.microsoft.com/office/drawing/2014/main" id="{08E91D0C-9212-55D7-A4EC-E272AB735CBF}"/>
              </a:ext>
            </a:extLst>
          </p:cNvPr>
          <p:cNvSpPr/>
          <p:nvPr/>
        </p:nvSpPr>
        <p:spPr>
          <a:xfrm>
            <a:off x="8895120" y="5495009"/>
            <a:ext cx="2953446" cy="503590"/>
          </a:xfrm>
          <a:prstGeom prst="wedgeRectCallout">
            <a:avLst>
              <a:gd name="adj1" fmla="val -66882"/>
              <a:gd name="adj2" fmla="val -10642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1400" b="1" dirty="0">
                <a:solidFill>
                  <a:schemeClr val="bg1"/>
                </a:solidFill>
              </a:rPr>
              <a:t>島原中央</a:t>
            </a:r>
            <a:r>
              <a:rPr kumimoji="1" lang="ja-JP" altLang="en-US" sz="1400" b="1" dirty="0">
                <a:solidFill>
                  <a:schemeClr val="bg1"/>
                </a:solidFill>
              </a:rPr>
              <a:t>高校インターアクトクラブ</a:t>
            </a:r>
            <a:endParaRPr kumimoji="1" lang="en-US" altLang="ja-JP" sz="1400" b="1" dirty="0">
              <a:solidFill>
                <a:schemeClr val="bg1"/>
              </a:solidFill>
            </a:endParaRPr>
          </a:p>
          <a:p>
            <a:pPr algn="r"/>
            <a:r>
              <a:rPr lang="ja-JP" altLang="en-US" sz="1400" b="1" dirty="0">
                <a:solidFill>
                  <a:schemeClr val="bg1"/>
                </a:solidFill>
              </a:rPr>
              <a:t>提唱：島原</a:t>
            </a:r>
            <a:r>
              <a:rPr lang="en-US" altLang="ja-JP" sz="1400" b="1" dirty="0">
                <a:solidFill>
                  <a:schemeClr val="bg1"/>
                </a:solidFill>
              </a:rPr>
              <a:t>RC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36" name="吹き出し: 四角形 35">
            <a:extLst>
              <a:ext uri="{FF2B5EF4-FFF2-40B4-BE49-F238E27FC236}">
                <a16:creationId xmlns:a16="http://schemas.microsoft.com/office/drawing/2014/main" id="{851A456F-990C-5EE4-B290-10A4B2A7F8DC}"/>
              </a:ext>
            </a:extLst>
          </p:cNvPr>
          <p:cNvSpPr/>
          <p:nvPr/>
        </p:nvSpPr>
        <p:spPr>
          <a:xfrm>
            <a:off x="329181" y="2515639"/>
            <a:ext cx="2953446" cy="503590"/>
          </a:xfrm>
          <a:prstGeom prst="wedgeRectCallout">
            <a:avLst>
              <a:gd name="adj1" fmla="val 145972"/>
              <a:gd name="adj2" fmla="val 332388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大村工業高校インターアクト同好会</a:t>
            </a:r>
            <a:endParaRPr kumimoji="1" lang="en-US" altLang="ja-JP" sz="1400" b="1" dirty="0">
              <a:solidFill>
                <a:schemeClr val="bg1"/>
              </a:solidFill>
            </a:endParaRPr>
          </a:p>
          <a:p>
            <a:pPr algn="r"/>
            <a:r>
              <a:rPr lang="ja-JP" altLang="en-US" sz="1400" b="1" dirty="0">
                <a:solidFill>
                  <a:schemeClr val="bg1"/>
                </a:solidFill>
              </a:rPr>
              <a:t>提唱：大村北</a:t>
            </a:r>
            <a:r>
              <a:rPr lang="en-US" altLang="ja-JP" sz="1400" b="1" dirty="0">
                <a:solidFill>
                  <a:schemeClr val="bg1"/>
                </a:solidFill>
              </a:rPr>
              <a:t>RC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37" name="吹き出し: 四角形 36">
            <a:extLst>
              <a:ext uri="{FF2B5EF4-FFF2-40B4-BE49-F238E27FC236}">
                <a16:creationId xmlns:a16="http://schemas.microsoft.com/office/drawing/2014/main" id="{1E8106E4-827E-A67B-AACF-F40B0CC3A7E2}"/>
              </a:ext>
            </a:extLst>
          </p:cNvPr>
          <p:cNvSpPr/>
          <p:nvPr/>
        </p:nvSpPr>
        <p:spPr>
          <a:xfrm>
            <a:off x="8917343" y="4290119"/>
            <a:ext cx="2953446" cy="503590"/>
          </a:xfrm>
          <a:prstGeom prst="wedgeRectCallout">
            <a:avLst>
              <a:gd name="adj1" fmla="val -140414"/>
              <a:gd name="adj2" fmla="val 2408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大村城南高校インターアクトクラブ</a:t>
            </a:r>
            <a:endParaRPr kumimoji="1" lang="en-US" altLang="ja-JP" sz="1400" b="1" dirty="0">
              <a:solidFill>
                <a:schemeClr val="bg1"/>
              </a:solidFill>
            </a:endParaRPr>
          </a:p>
          <a:p>
            <a:pPr algn="r"/>
            <a:r>
              <a:rPr lang="ja-JP" altLang="en-US" sz="1400" b="1" dirty="0">
                <a:solidFill>
                  <a:schemeClr val="bg1"/>
                </a:solidFill>
              </a:rPr>
              <a:t>提唱：大村東</a:t>
            </a:r>
            <a:r>
              <a:rPr lang="en-US" altLang="ja-JP" sz="1400" b="1" dirty="0">
                <a:solidFill>
                  <a:schemeClr val="bg1"/>
                </a:solidFill>
              </a:rPr>
              <a:t>RC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41" name="吹き出し: 四角形 40">
            <a:extLst>
              <a:ext uri="{FF2B5EF4-FFF2-40B4-BE49-F238E27FC236}">
                <a16:creationId xmlns:a16="http://schemas.microsoft.com/office/drawing/2014/main" id="{C4669E2A-58CD-9745-6ABB-3423BE172BD8}"/>
              </a:ext>
            </a:extLst>
          </p:cNvPr>
          <p:cNvSpPr/>
          <p:nvPr/>
        </p:nvSpPr>
        <p:spPr>
          <a:xfrm>
            <a:off x="323704" y="6106677"/>
            <a:ext cx="2231392" cy="503590"/>
          </a:xfrm>
          <a:prstGeom prst="wedgeRectCallout">
            <a:avLst>
              <a:gd name="adj1" fmla="val 71358"/>
              <a:gd name="adj2" fmla="val -1563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1400" b="1" dirty="0">
                <a:solidFill>
                  <a:schemeClr val="bg1"/>
                </a:solidFill>
              </a:rPr>
              <a:t>五島</a:t>
            </a:r>
            <a:r>
              <a:rPr kumimoji="1" lang="ja-JP" altLang="en-US" sz="1400" b="1" dirty="0">
                <a:solidFill>
                  <a:schemeClr val="bg1"/>
                </a:solidFill>
              </a:rPr>
              <a:t>高校インターアクト部</a:t>
            </a:r>
            <a:endParaRPr kumimoji="1" lang="en-US" altLang="ja-JP" sz="1400" b="1" dirty="0">
              <a:solidFill>
                <a:schemeClr val="bg1"/>
              </a:solidFill>
            </a:endParaRPr>
          </a:p>
          <a:p>
            <a:pPr algn="r"/>
            <a:r>
              <a:rPr lang="ja-JP" altLang="en-US" sz="1400" b="1" dirty="0">
                <a:solidFill>
                  <a:schemeClr val="bg1"/>
                </a:solidFill>
              </a:rPr>
              <a:t>提唱：福江中央</a:t>
            </a:r>
            <a:r>
              <a:rPr lang="en-US" altLang="ja-JP" sz="1400" b="1" dirty="0">
                <a:solidFill>
                  <a:schemeClr val="bg1"/>
                </a:solidFill>
              </a:rPr>
              <a:t>RC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42" name="吹き出し: 四角形 41">
            <a:extLst>
              <a:ext uri="{FF2B5EF4-FFF2-40B4-BE49-F238E27FC236}">
                <a16:creationId xmlns:a16="http://schemas.microsoft.com/office/drawing/2014/main" id="{4710E915-AED4-342C-B852-95887E0EB4FF}"/>
              </a:ext>
            </a:extLst>
          </p:cNvPr>
          <p:cNvSpPr/>
          <p:nvPr/>
        </p:nvSpPr>
        <p:spPr>
          <a:xfrm>
            <a:off x="323704" y="5500975"/>
            <a:ext cx="2231392" cy="503590"/>
          </a:xfrm>
          <a:prstGeom prst="wedgeRectCallout">
            <a:avLst>
              <a:gd name="adj1" fmla="val 191306"/>
              <a:gd name="adj2" fmla="val -45896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海星高校インターアクト部</a:t>
            </a:r>
            <a:endParaRPr kumimoji="1" lang="en-US" altLang="ja-JP" sz="1400" b="1" dirty="0">
              <a:solidFill>
                <a:schemeClr val="bg1"/>
              </a:solidFill>
            </a:endParaRPr>
          </a:p>
          <a:p>
            <a:pPr algn="r"/>
            <a:r>
              <a:rPr lang="ja-JP" altLang="en-US" sz="1400" b="1" dirty="0">
                <a:solidFill>
                  <a:schemeClr val="bg1"/>
                </a:solidFill>
              </a:rPr>
              <a:t>提唱：長崎西</a:t>
            </a:r>
            <a:r>
              <a:rPr lang="en-US" altLang="ja-JP" sz="1400" b="1" dirty="0">
                <a:solidFill>
                  <a:schemeClr val="bg1"/>
                </a:solidFill>
              </a:rPr>
              <a:t>RC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44" name="吹き出し: 四角形 43">
            <a:extLst>
              <a:ext uri="{FF2B5EF4-FFF2-40B4-BE49-F238E27FC236}">
                <a16:creationId xmlns:a16="http://schemas.microsoft.com/office/drawing/2014/main" id="{C128FE01-8E4A-793E-6FCF-97AD2F888DAD}"/>
              </a:ext>
            </a:extLst>
          </p:cNvPr>
          <p:cNvSpPr/>
          <p:nvPr/>
        </p:nvSpPr>
        <p:spPr>
          <a:xfrm>
            <a:off x="321210" y="3089653"/>
            <a:ext cx="2953446" cy="503590"/>
          </a:xfrm>
          <a:prstGeom prst="wedgeRectCallout">
            <a:avLst>
              <a:gd name="adj1" fmla="val 132426"/>
              <a:gd name="adj2" fmla="val 404262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純心女子高校インターアクトクラブ</a:t>
            </a:r>
            <a:endParaRPr kumimoji="1" lang="en-US" altLang="ja-JP" sz="1400" b="1" dirty="0">
              <a:solidFill>
                <a:schemeClr val="bg1"/>
              </a:solidFill>
            </a:endParaRPr>
          </a:p>
          <a:p>
            <a:pPr algn="r"/>
            <a:r>
              <a:rPr lang="ja-JP" altLang="en-US" sz="1400" b="1" dirty="0">
                <a:solidFill>
                  <a:schemeClr val="bg1"/>
                </a:solidFill>
              </a:rPr>
              <a:t>提唱：長崎中央</a:t>
            </a:r>
            <a:r>
              <a:rPr lang="en-US" altLang="ja-JP" sz="1400" b="1" dirty="0">
                <a:solidFill>
                  <a:schemeClr val="bg1"/>
                </a:solidFill>
              </a:rPr>
              <a:t>RC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45" name="吹き出し: 四角形 44">
            <a:extLst>
              <a:ext uri="{FF2B5EF4-FFF2-40B4-BE49-F238E27FC236}">
                <a16:creationId xmlns:a16="http://schemas.microsoft.com/office/drawing/2014/main" id="{AF534605-C6E2-ACD1-2E8A-D0897C1C8DBE}"/>
              </a:ext>
            </a:extLst>
          </p:cNvPr>
          <p:cNvSpPr/>
          <p:nvPr/>
        </p:nvSpPr>
        <p:spPr>
          <a:xfrm>
            <a:off x="329181" y="3673505"/>
            <a:ext cx="2616694" cy="503590"/>
          </a:xfrm>
          <a:prstGeom prst="wedgeRectCallout">
            <a:avLst>
              <a:gd name="adj1" fmla="val 152724"/>
              <a:gd name="adj2" fmla="val 300234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活水高校インターアクトクラブ</a:t>
            </a:r>
            <a:endParaRPr kumimoji="1" lang="en-US" altLang="ja-JP" sz="1400" b="1" dirty="0">
              <a:solidFill>
                <a:schemeClr val="bg1"/>
              </a:solidFill>
            </a:endParaRPr>
          </a:p>
          <a:p>
            <a:pPr algn="r"/>
            <a:r>
              <a:rPr lang="ja-JP" altLang="en-US" sz="1400" b="1" dirty="0">
                <a:solidFill>
                  <a:schemeClr val="bg1"/>
                </a:solidFill>
              </a:rPr>
              <a:t>提唱：長崎出島</a:t>
            </a:r>
            <a:r>
              <a:rPr lang="en-US" altLang="ja-JP" sz="1400" b="1" dirty="0">
                <a:solidFill>
                  <a:schemeClr val="bg1"/>
                </a:solidFill>
              </a:rPr>
              <a:t>RC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43" name="吹き出し: 四角形 42">
            <a:extLst>
              <a:ext uri="{FF2B5EF4-FFF2-40B4-BE49-F238E27FC236}">
                <a16:creationId xmlns:a16="http://schemas.microsoft.com/office/drawing/2014/main" id="{ABB4DFCC-E219-03D9-C48F-5BDF6A993464}"/>
              </a:ext>
            </a:extLst>
          </p:cNvPr>
          <p:cNvSpPr/>
          <p:nvPr/>
        </p:nvSpPr>
        <p:spPr>
          <a:xfrm>
            <a:off x="329181" y="4290119"/>
            <a:ext cx="3344470" cy="503590"/>
          </a:xfrm>
          <a:prstGeom prst="wedgeRectCallout">
            <a:avLst>
              <a:gd name="adj1" fmla="val 111504"/>
              <a:gd name="adj2" fmla="val 186749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長崎女子商業高校インターアクトクラブ</a:t>
            </a:r>
            <a:endParaRPr kumimoji="1" lang="en-US" altLang="ja-JP" sz="1400" b="1" dirty="0">
              <a:solidFill>
                <a:schemeClr val="bg1"/>
              </a:solidFill>
            </a:endParaRPr>
          </a:p>
          <a:p>
            <a:pPr algn="r"/>
            <a:r>
              <a:rPr lang="ja-JP" altLang="en-US" sz="1400" b="1" dirty="0">
                <a:solidFill>
                  <a:schemeClr val="bg1"/>
                </a:solidFill>
              </a:rPr>
              <a:t>提唱：長崎南</a:t>
            </a:r>
            <a:r>
              <a:rPr lang="en-US" altLang="ja-JP" sz="1400" b="1" dirty="0">
                <a:solidFill>
                  <a:schemeClr val="bg1"/>
                </a:solidFill>
              </a:rPr>
              <a:t>RC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22" name="吹き出し: 四角形 21">
            <a:extLst>
              <a:ext uri="{FF2B5EF4-FFF2-40B4-BE49-F238E27FC236}">
                <a16:creationId xmlns:a16="http://schemas.microsoft.com/office/drawing/2014/main" id="{52B6A7E1-08F0-DD1C-D70E-051A74C2B11C}"/>
              </a:ext>
            </a:extLst>
          </p:cNvPr>
          <p:cNvSpPr/>
          <p:nvPr/>
        </p:nvSpPr>
        <p:spPr>
          <a:xfrm>
            <a:off x="9248886" y="1369986"/>
            <a:ext cx="2616694" cy="503590"/>
          </a:xfrm>
          <a:prstGeom prst="wedgeRectCallout">
            <a:avLst>
              <a:gd name="adj1" fmla="val -102338"/>
              <a:gd name="adj2" fmla="val 11676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sz="1400" b="1" dirty="0"/>
              <a:t>佐賀女子高校インターアクト部</a:t>
            </a:r>
            <a:endParaRPr kumimoji="1" lang="en-US" altLang="ja-JP" sz="1400" b="1" dirty="0"/>
          </a:p>
          <a:p>
            <a:pPr algn="r"/>
            <a:r>
              <a:rPr lang="ja-JP" altLang="en-US" sz="1400" b="1" dirty="0"/>
              <a:t>提唱：佐賀北</a:t>
            </a:r>
            <a:r>
              <a:rPr lang="en-US" altLang="ja-JP" sz="1400" b="1" dirty="0"/>
              <a:t>RC</a:t>
            </a:r>
            <a:endParaRPr kumimoji="1" lang="ja-JP" altLang="en-US" sz="1400" b="1" dirty="0"/>
          </a:p>
        </p:txBody>
      </p:sp>
      <p:sp>
        <p:nvSpPr>
          <p:cNvPr id="17" name="吹き出し: 四角形 16">
            <a:extLst>
              <a:ext uri="{FF2B5EF4-FFF2-40B4-BE49-F238E27FC236}">
                <a16:creationId xmlns:a16="http://schemas.microsoft.com/office/drawing/2014/main" id="{90D9B923-C16C-8A22-98D8-93F32F5C77ED}"/>
              </a:ext>
            </a:extLst>
          </p:cNvPr>
          <p:cNvSpPr/>
          <p:nvPr/>
        </p:nvSpPr>
        <p:spPr>
          <a:xfrm>
            <a:off x="9240000" y="1931877"/>
            <a:ext cx="2616694" cy="503590"/>
          </a:xfrm>
          <a:prstGeom prst="wedgeRectCallout">
            <a:avLst>
              <a:gd name="adj1" fmla="val -107798"/>
              <a:gd name="adj2" fmla="val 46783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1400" b="1" dirty="0"/>
              <a:t>牛津</a:t>
            </a:r>
            <a:r>
              <a:rPr kumimoji="1" lang="ja-JP" altLang="en-US" sz="1400" b="1" dirty="0"/>
              <a:t>高校インターアクトクラブ</a:t>
            </a:r>
            <a:endParaRPr kumimoji="1" lang="en-US" altLang="ja-JP" sz="1400" b="1" dirty="0"/>
          </a:p>
          <a:p>
            <a:pPr algn="r"/>
            <a:r>
              <a:rPr lang="ja-JP" altLang="en-US" sz="1400" b="1" dirty="0"/>
              <a:t>提唱：牛津</a:t>
            </a:r>
            <a:r>
              <a:rPr lang="en-US" altLang="ja-JP" sz="1400" b="1" dirty="0"/>
              <a:t>RC</a:t>
            </a:r>
            <a:endParaRPr kumimoji="1" lang="ja-JP" altLang="en-US" sz="1400" b="1" dirty="0"/>
          </a:p>
        </p:txBody>
      </p:sp>
      <p:sp>
        <p:nvSpPr>
          <p:cNvPr id="39" name="吹き出し: 四角形 38">
            <a:extLst>
              <a:ext uri="{FF2B5EF4-FFF2-40B4-BE49-F238E27FC236}">
                <a16:creationId xmlns:a16="http://schemas.microsoft.com/office/drawing/2014/main" id="{9EC5709A-07D1-CDC2-3DFD-E1C58BCEF158}"/>
              </a:ext>
            </a:extLst>
          </p:cNvPr>
          <p:cNvSpPr/>
          <p:nvPr/>
        </p:nvSpPr>
        <p:spPr>
          <a:xfrm>
            <a:off x="8917343" y="4882303"/>
            <a:ext cx="2953446" cy="503590"/>
          </a:xfrm>
          <a:prstGeom prst="wedgeRectCallout">
            <a:avLst>
              <a:gd name="adj1" fmla="val -125843"/>
              <a:gd name="adj2" fmla="val -8179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鎮西学院高校インターアクトクラブ</a:t>
            </a:r>
            <a:endParaRPr kumimoji="1" lang="en-US" altLang="ja-JP" sz="1400" b="1" dirty="0">
              <a:solidFill>
                <a:schemeClr val="bg1"/>
              </a:solidFill>
            </a:endParaRPr>
          </a:p>
          <a:p>
            <a:pPr algn="r"/>
            <a:r>
              <a:rPr lang="ja-JP" altLang="en-US" sz="1400" b="1" dirty="0">
                <a:solidFill>
                  <a:schemeClr val="bg1"/>
                </a:solidFill>
              </a:rPr>
              <a:t>提唱：諫早北</a:t>
            </a:r>
            <a:r>
              <a:rPr lang="en-US" altLang="ja-JP" sz="1400" b="1" dirty="0">
                <a:solidFill>
                  <a:schemeClr val="bg1"/>
                </a:solidFill>
              </a:rPr>
              <a:t>RC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40" name="吹き出し: 四角形 39">
            <a:extLst>
              <a:ext uri="{FF2B5EF4-FFF2-40B4-BE49-F238E27FC236}">
                <a16:creationId xmlns:a16="http://schemas.microsoft.com/office/drawing/2014/main" id="{76B67518-BCC3-0C00-AF3C-745F0A4CFDC8}"/>
              </a:ext>
            </a:extLst>
          </p:cNvPr>
          <p:cNvSpPr/>
          <p:nvPr/>
        </p:nvSpPr>
        <p:spPr>
          <a:xfrm>
            <a:off x="321210" y="4882303"/>
            <a:ext cx="2953446" cy="503590"/>
          </a:xfrm>
          <a:prstGeom prst="wedgeRectCallout">
            <a:avLst>
              <a:gd name="adj1" fmla="val 136620"/>
              <a:gd name="adj2" fmla="val 78938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長崎女子高校インターアクトクラブ</a:t>
            </a:r>
            <a:endParaRPr kumimoji="1" lang="en-US" altLang="ja-JP" sz="1400" b="1" dirty="0">
              <a:solidFill>
                <a:schemeClr val="bg1"/>
              </a:solidFill>
            </a:endParaRPr>
          </a:p>
          <a:p>
            <a:pPr algn="r"/>
            <a:r>
              <a:rPr lang="ja-JP" altLang="en-US" sz="1400" b="1" dirty="0">
                <a:solidFill>
                  <a:schemeClr val="bg1"/>
                </a:solidFill>
              </a:rPr>
              <a:t>提唱：長崎</a:t>
            </a:r>
            <a:r>
              <a:rPr lang="en-US" altLang="ja-JP" sz="1400" b="1" dirty="0">
                <a:solidFill>
                  <a:schemeClr val="bg1"/>
                </a:solidFill>
              </a:rPr>
              <a:t>RC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211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4B4DE4F-F090-CF6B-D702-C592D7B68D69}"/>
              </a:ext>
            </a:extLst>
          </p:cNvPr>
          <p:cNvGrpSpPr/>
          <p:nvPr/>
        </p:nvGrpSpPr>
        <p:grpSpPr>
          <a:xfrm>
            <a:off x="0" y="383691"/>
            <a:ext cx="12192000" cy="6419793"/>
            <a:chOff x="0" y="383691"/>
            <a:chExt cx="12192000" cy="6419793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5FFE8579-D5DB-F59D-E701-B42AF865CE53}"/>
                </a:ext>
              </a:extLst>
            </p:cNvPr>
            <p:cNvSpPr/>
            <p:nvPr/>
          </p:nvSpPr>
          <p:spPr>
            <a:xfrm>
              <a:off x="0" y="6316394"/>
              <a:ext cx="12192000" cy="288386"/>
            </a:xfrm>
            <a:prstGeom prst="rect">
              <a:avLst/>
            </a:prstGeom>
            <a:solidFill>
              <a:srgbClr val="00A2E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751310D1-0D99-3A79-526D-FF125AF41F1F}"/>
                </a:ext>
              </a:extLst>
            </p:cNvPr>
            <p:cNvSpPr/>
            <p:nvPr/>
          </p:nvSpPr>
          <p:spPr>
            <a:xfrm>
              <a:off x="0" y="495892"/>
              <a:ext cx="12192000" cy="541610"/>
            </a:xfrm>
            <a:prstGeom prst="rect">
              <a:avLst/>
            </a:prstGeom>
            <a:solidFill>
              <a:srgbClr val="16478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54715C42-7F38-804B-8BE9-C4FF0F69BD15}"/>
                </a:ext>
              </a:extLst>
            </p:cNvPr>
            <p:cNvSpPr/>
            <p:nvPr/>
          </p:nvSpPr>
          <p:spPr>
            <a:xfrm>
              <a:off x="0" y="1037502"/>
              <a:ext cx="5688000" cy="1441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0C8211F0-379D-334B-98CE-D6CF58553F0B}"/>
                </a:ext>
              </a:extLst>
            </p:cNvPr>
            <p:cNvSpPr/>
            <p:nvPr/>
          </p:nvSpPr>
          <p:spPr>
            <a:xfrm>
              <a:off x="351692" y="495892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8FAF558A-0547-4398-0B30-B6EB38515E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10" t="34842" r="3559" b="29525"/>
            <a:stretch/>
          </p:blipFill>
          <p:spPr>
            <a:xfrm>
              <a:off x="351692" y="423357"/>
              <a:ext cx="1835848" cy="830864"/>
            </a:xfrm>
            <a:prstGeom prst="rect">
              <a:avLst/>
            </a:prstGeom>
          </p:spPr>
        </p:pic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A2D08797-46C7-B79D-C92B-E819B51F7302}"/>
                </a:ext>
              </a:extLst>
            </p:cNvPr>
            <p:cNvSpPr/>
            <p:nvPr/>
          </p:nvSpPr>
          <p:spPr>
            <a:xfrm>
              <a:off x="6524625" y="494569"/>
              <a:ext cx="5667375" cy="14068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CA0DB431-9A74-FD13-8C3A-8CD1CC9139B9}"/>
                </a:ext>
              </a:extLst>
            </p:cNvPr>
            <p:cNvSpPr/>
            <p:nvPr/>
          </p:nvSpPr>
          <p:spPr>
            <a:xfrm>
              <a:off x="6288000" y="638754"/>
              <a:ext cx="5904000" cy="146828"/>
            </a:xfrm>
            <a:prstGeom prst="rect">
              <a:avLst/>
            </a:prstGeom>
            <a:solidFill>
              <a:srgbClr val="006AB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5E6A27F0-CF7A-3646-E6C5-827AC3325E3E}"/>
                </a:ext>
              </a:extLst>
            </p:cNvPr>
            <p:cNvSpPr/>
            <p:nvPr/>
          </p:nvSpPr>
          <p:spPr>
            <a:xfrm>
              <a:off x="6096000" y="785136"/>
              <a:ext cx="6096000" cy="145961"/>
            </a:xfrm>
            <a:prstGeom prst="rect">
              <a:avLst/>
            </a:prstGeom>
            <a:solidFill>
              <a:srgbClr val="F0662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8DF66FF7-87C1-8554-C634-8D4962C726B9}"/>
                </a:ext>
              </a:extLst>
            </p:cNvPr>
            <p:cNvSpPr/>
            <p:nvPr/>
          </p:nvSpPr>
          <p:spPr>
            <a:xfrm>
              <a:off x="5811708" y="922301"/>
              <a:ext cx="6380292" cy="146827"/>
            </a:xfrm>
            <a:prstGeom prst="rect">
              <a:avLst/>
            </a:prstGeom>
            <a:solidFill>
              <a:srgbClr val="00AD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4C499EA8-9FF3-824F-6D52-6B34280FA74C}"/>
                </a:ext>
              </a:extLst>
            </p:cNvPr>
            <p:cNvSpPr/>
            <p:nvPr/>
          </p:nvSpPr>
          <p:spPr>
            <a:xfrm rot="19726586">
              <a:off x="5556000" y="768020"/>
              <a:ext cx="1080000" cy="1441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B2CB6E2D-9AAD-9F1C-31C4-5786C2F7377E}"/>
                </a:ext>
              </a:extLst>
            </p:cNvPr>
            <p:cNvSpPr/>
            <p:nvPr/>
          </p:nvSpPr>
          <p:spPr>
            <a:xfrm>
              <a:off x="10039643" y="495892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9645EE46-242B-AECE-3134-7F30F7E67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6391" y="383691"/>
              <a:ext cx="1547168" cy="910196"/>
            </a:xfrm>
            <a:prstGeom prst="rect">
              <a:avLst/>
            </a:prstGeom>
          </p:spPr>
        </p:pic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2595F3BD-2F4C-D039-9ABD-1FFEE82983FF}"/>
                </a:ext>
              </a:extLst>
            </p:cNvPr>
            <p:cNvSpPr/>
            <p:nvPr/>
          </p:nvSpPr>
          <p:spPr>
            <a:xfrm>
              <a:off x="10039642" y="6117690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30" name="図 29" descr="ロゴ&#10;&#10;自動的に生成された説明">
              <a:extLst>
                <a:ext uri="{FF2B5EF4-FFF2-40B4-BE49-F238E27FC236}">
                  <a16:creationId xmlns:a16="http://schemas.microsoft.com/office/drawing/2014/main" id="{287DF3DD-5579-B7E5-F9A7-DDFE78434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7868" y="6025614"/>
              <a:ext cx="1664212" cy="581560"/>
            </a:xfrm>
            <a:prstGeom prst="rect">
              <a:avLst/>
            </a:prstGeom>
          </p:spPr>
        </p:pic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C9A9513-563C-85CC-E96A-896142BFE03F}"/>
              </a:ext>
            </a:extLst>
          </p:cNvPr>
          <p:cNvSpPr txBox="1"/>
          <p:nvPr/>
        </p:nvSpPr>
        <p:spPr>
          <a:xfrm>
            <a:off x="1070263" y="1273694"/>
            <a:ext cx="10893137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奉仕プロジェクト部門（青少年奉仕）　インターアクト委員会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活動紹介＆参加のお誘い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CD122CD-8B22-670A-4413-0CE606BE9C41}"/>
              </a:ext>
            </a:extLst>
          </p:cNvPr>
          <p:cNvSpPr txBox="1"/>
          <p:nvPr/>
        </p:nvSpPr>
        <p:spPr>
          <a:xfrm>
            <a:off x="1040824" y="1799386"/>
            <a:ext cx="1008091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ja-JP" altLang="en-US" sz="28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２７４０地区の現況</a:t>
            </a:r>
            <a:endParaRPr kumimoji="1" lang="en-US" altLang="ja-JP" sz="2800" b="1" i="0" u="heavy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・基本的には学校内の一室で、月に１度は定例会が開かれる。</a:t>
            </a:r>
            <a:endParaRPr lang="en-US" altLang="ja-JP" sz="240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・定例会では、ロータリークラブと同じく、点鐘</a:t>
            </a:r>
            <a:endParaRPr lang="en-US" altLang="ja-JP" sz="240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　及びインターアクトソング歌唱を行うことが推奨されている。</a:t>
            </a:r>
            <a:endParaRPr lang="en-US" altLang="ja-JP" sz="240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</a:t>
            </a:r>
            <a:r>
              <a:rPr lang="en-US" altLang="ja-JP" sz="24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※</a:t>
            </a:r>
            <a:r>
              <a:rPr lang="ja-JP" altLang="en-US" sz="24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インターアクトソング　→　</a:t>
            </a:r>
            <a:r>
              <a:rPr lang="ja-JP" altLang="en-US" sz="2400" dirty="0">
                <a:hlinkClick r:id="rId5"/>
              </a:rPr>
              <a:t>インターアクトの歌 </a:t>
            </a:r>
            <a:r>
              <a:rPr lang="en-US" altLang="ja-JP" sz="2400" dirty="0">
                <a:hlinkClick r:id="rId5"/>
              </a:rPr>
              <a:t>(youtube.com)</a:t>
            </a:r>
            <a:endParaRPr lang="en-US" altLang="ja-JP" sz="240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</a:t>
            </a:r>
            <a:endParaRPr lang="en-US" altLang="ja-JP" sz="2400" noProof="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837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4B4DE4F-F090-CF6B-D702-C592D7B68D69}"/>
              </a:ext>
            </a:extLst>
          </p:cNvPr>
          <p:cNvGrpSpPr/>
          <p:nvPr/>
        </p:nvGrpSpPr>
        <p:grpSpPr>
          <a:xfrm>
            <a:off x="0" y="383691"/>
            <a:ext cx="12192000" cy="6419793"/>
            <a:chOff x="0" y="383691"/>
            <a:chExt cx="12192000" cy="6419793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5FFE8579-D5DB-F59D-E701-B42AF865CE53}"/>
                </a:ext>
              </a:extLst>
            </p:cNvPr>
            <p:cNvSpPr/>
            <p:nvPr/>
          </p:nvSpPr>
          <p:spPr>
            <a:xfrm>
              <a:off x="0" y="6316394"/>
              <a:ext cx="12192000" cy="288386"/>
            </a:xfrm>
            <a:prstGeom prst="rect">
              <a:avLst/>
            </a:prstGeom>
            <a:solidFill>
              <a:srgbClr val="00A2E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751310D1-0D99-3A79-526D-FF125AF41F1F}"/>
                </a:ext>
              </a:extLst>
            </p:cNvPr>
            <p:cNvSpPr/>
            <p:nvPr/>
          </p:nvSpPr>
          <p:spPr>
            <a:xfrm>
              <a:off x="0" y="495892"/>
              <a:ext cx="12192000" cy="541610"/>
            </a:xfrm>
            <a:prstGeom prst="rect">
              <a:avLst/>
            </a:prstGeom>
            <a:solidFill>
              <a:srgbClr val="16478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54715C42-7F38-804B-8BE9-C4FF0F69BD15}"/>
                </a:ext>
              </a:extLst>
            </p:cNvPr>
            <p:cNvSpPr/>
            <p:nvPr/>
          </p:nvSpPr>
          <p:spPr>
            <a:xfrm>
              <a:off x="0" y="1037502"/>
              <a:ext cx="5688000" cy="1441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0C8211F0-379D-334B-98CE-D6CF58553F0B}"/>
                </a:ext>
              </a:extLst>
            </p:cNvPr>
            <p:cNvSpPr/>
            <p:nvPr/>
          </p:nvSpPr>
          <p:spPr>
            <a:xfrm>
              <a:off x="351692" y="495892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8FAF558A-0547-4398-0B30-B6EB38515E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10" t="34842" r="3559" b="29525"/>
            <a:stretch/>
          </p:blipFill>
          <p:spPr>
            <a:xfrm>
              <a:off x="351692" y="423357"/>
              <a:ext cx="1835848" cy="830864"/>
            </a:xfrm>
            <a:prstGeom prst="rect">
              <a:avLst/>
            </a:prstGeom>
          </p:spPr>
        </p:pic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A2D08797-46C7-B79D-C92B-E819B51F7302}"/>
                </a:ext>
              </a:extLst>
            </p:cNvPr>
            <p:cNvSpPr/>
            <p:nvPr/>
          </p:nvSpPr>
          <p:spPr>
            <a:xfrm>
              <a:off x="6524625" y="494569"/>
              <a:ext cx="5667375" cy="14068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CA0DB431-9A74-FD13-8C3A-8CD1CC9139B9}"/>
                </a:ext>
              </a:extLst>
            </p:cNvPr>
            <p:cNvSpPr/>
            <p:nvPr/>
          </p:nvSpPr>
          <p:spPr>
            <a:xfrm>
              <a:off x="6288000" y="638754"/>
              <a:ext cx="5904000" cy="146828"/>
            </a:xfrm>
            <a:prstGeom prst="rect">
              <a:avLst/>
            </a:prstGeom>
            <a:solidFill>
              <a:srgbClr val="006AB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5E6A27F0-CF7A-3646-E6C5-827AC3325E3E}"/>
                </a:ext>
              </a:extLst>
            </p:cNvPr>
            <p:cNvSpPr/>
            <p:nvPr/>
          </p:nvSpPr>
          <p:spPr>
            <a:xfrm>
              <a:off x="6096000" y="785136"/>
              <a:ext cx="6096000" cy="145961"/>
            </a:xfrm>
            <a:prstGeom prst="rect">
              <a:avLst/>
            </a:prstGeom>
            <a:solidFill>
              <a:srgbClr val="F0662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8DF66FF7-87C1-8554-C634-8D4962C726B9}"/>
                </a:ext>
              </a:extLst>
            </p:cNvPr>
            <p:cNvSpPr/>
            <p:nvPr/>
          </p:nvSpPr>
          <p:spPr>
            <a:xfrm>
              <a:off x="5811708" y="922301"/>
              <a:ext cx="6380292" cy="146827"/>
            </a:xfrm>
            <a:prstGeom prst="rect">
              <a:avLst/>
            </a:prstGeom>
            <a:solidFill>
              <a:srgbClr val="00AD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4C499EA8-9FF3-824F-6D52-6B34280FA74C}"/>
                </a:ext>
              </a:extLst>
            </p:cNvPr>
            <p:cNvSpPr/>
            <p:nvPr/>
          </p:nvSpPr>
          <p:spPr>
            <a:xfrm rot="19726586">
              <a:off x="5556000" y="768020"/>
              <a:ext cx="1080000" cy="1441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B2CB6E2D-9AAD-9F1C-31C4-5786C2F7377E}"/>
                </a:ext>
              </a:extLst>
            </p:cNvPr>
            <p:cNvSpPr/>
            <p:nvPr/>
          </p:nvSpPr>
          <p:spPr>
            <a:xfrm>
              <a:off x="10039643" y="495892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9645EE46-242B-AECE-3134-7F30F7E67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6391" y="383691"/>
              <a:ext cx="1547168" cy="910196"/>
            </a:xfrm>
            <a:prstGeom prst="rect">
              <a:avLst/>
            </a:prstGeom>
          </p:spPr>
        </p:pic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2595F3BD-2F4C-D039-9ABD-1FFEE82983FF}"/>
                </a:ext>
              </a:extLst>
            </p:cNvPr>
            <p:cNvSpPr/>
            <p:nvPr/>
          </p:nvSpPr>
          <p:spPr>
            <a:xfrm>
              <a:off x="10039642" y="6117690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30" name="図 29" descr="ロゴ&#10;&#10;自動的に生成された説明">
              <a:extLst>
                <a:ext uri="{FF2B5EF4-FFF2-40B4-BE49-F238E27FC236}">
                  <a16:creationId xmlns:a16="http://schemas.microsoft.com/office/drawing/2014/main" id="{287DF3DD-5579-B7E5-F9A7-DDFE78434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7868" y="6025614"/>
              <a:ext cx="1664212" cy="581560"/>
            </a:xfrm>
            <a:prstGeom prst="rect">
              <a:avLst/>
            </a:prstGeom>
          </p:spPr>
        </p:pic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C9A9513-563C-85CC-E96A-896142BFE03F}"/>
              </a:ext>
            </a:extLst>
          </p:cNvPr>
          <p:cNvSpPr txBox="1"/>
          <p:nvPr/>
        </p:nvSpPr>
        <p:spPr>
          <a:xfrm>
            <a:off x="1070263" y="1273694"/>
            <a:ext cx="10893137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奉仕プロジェクト部門（青少年奉仕）　インターアクト委員会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活動紹介＆参加のお誘い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CD122CD-8B22-670A-4413-0CE606BE9C41}"/>
              </a:ext>
            </a:extLst>
          </p:cNvPr>
          <p:cNvSpPr txBox="1"/>
          <p:nvPr/>
        </p:nvSpPr>
        <p:spPr>
          <a:xfrm>
            <a:off x="1040824" y="1799386"/>
            <a:ext cx="1008091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ja-JP" altLang="en-US" sz="28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２７４０地区の現況</a:t>
            </a:r>
            <a:endParaRPr kumimoji="1" lang="en-US" altLang="ja-JP" sz="2800" b="1" i="0" u="heavy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　　・活動内容はクラブごとに様々。共通する主なものは、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　　</a:t>
            </a:r>
            <a:r>
              <a:rPr lang="ja-JP" altLang="en-US" sz="20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校内や地域（駅周辺や海岸等）の清掃活動</a:t>
            </a:r>
            <a:endParaRPr lang="en-US" altLang="ja-JP" sz="200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50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　　　ペットボトルキャップなどの回収活動</a:t>
            </a:r>
            <a:endParaRPr lang="en-US" altLang="ja-JP" sz="200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>
              <a:defRPr/>
            </a:pPr>
            <a:endParaRPr lang="en-US" altLang="ja-JP" sz="70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　　　赤い羽根や歳末助け合いなどの募金活動</a:t>
            </a:r>
            <a:endParaRPr lang="en-US" altLang="ja-JP" sz="200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>
              <a:defRPr/>
            </a:pPr>
            <a:endParaRPr lang="en-US" altLang="ja-JP" sz="70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　　　薬物乱用防止や献血協力呼びかけなどの啓蒙活動</a:t>
            </a:r>
            <a:endParaRPr lang="en-US" altLang="ja-JP" sz="200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>
              <a:defRPr/>
            </a:pPr>
            <a:endParaRPr lang="en-US" altLang="ja-JP" sz="70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　　　地域のイベントのボランティアスタッフ</a:t>
            </a:r>
            <a:endParaRPr lang="en-US" altLang="ja-JP" sz="200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>
              <a:defRPr/>
            </a:pPr>
            <a:endParaRPr lang="en-US" altLang="ja-JP" sz="70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　　　子ども食堂運営の手伝い</a:t>
            </a:r>
            <a:endParaRPr lang="en-US" altLang="ja-JP" sz="200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>
              <a:defRPr/>
            </a:pPr>
            <a:endParaRPr lang="en-US" altLang="ja-JP" sz="70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　　　　　交換留学生等との交流活動　　　　　　　　　　　　</a:t>
            </a:r>
            <a:r>
              <a:rPr lang="ja-JP" altLang="en-US" sz="24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など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302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4B4DE4F-F090-CF6B-D702-C592D7B68D69}"/>
              </a:ext>
            </a:extLst>
          </p:cNvPr>
          <p:cNvGrpSpPr/>
          <p:nvPr/>
        </p:nvGrpSpPr>
        <p:grpSpPr>
          <a:xfrm>
            <a:off x="0" y="383691"/>
            <a:ext cx="12192000" cy="6419793"/>
            <a:chOff x="0" y="383691"/>
            <a:chExt cx="12192000" cy="6419793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5FFE8579-D5DB-F59D-E701-B42AF865CE53}"/>
                </a:ext>
              </a:extLst>
            </p:cNvPr>
            <p:cNvSpPr/>
            <p:nvPr/>
          </p:nvSpPr>
          <p:spPr>
            <a:xfrm>
              <a:off x="0" y="6316394"/>
              <a:ext cx="12192000" cy="288386"/>
            </a:xfrm>
            <a:prstGeom prst="rect">
              <a:avLst/>
            </a:prstGeom>
            <a:solidFill>
              <a:srgbClr val="00A2E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751310D1-0D99-3A79-526D-FF125AF41F1F}"/>
                </a:ext>
              </a:extLst>
            </p:cNvPr>
            <p:cNvSpPr/>
            <p:nvPr/>
          </p:nvSpPr>
          <p:spPr>
            <a:xfrm>
              <a:off x="0" y="495892"/>
              <a:ext cx="12192000" cy="541610"/>
            </a:xfrm>
            <a:prstGeom prst="rect">
              <a:avLst/>
            </a:prstGeom>
            <a:solidFill>
              <a:srgbClr val="16478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54715C42-7F38-804B-8BE9-C4FF0F69BD15}"/>
                </a:ext>
              </a:extLst>
            </p:cNvPr>
            <p:cNvSpPr/>
            <p:nvPr/>
          </p:nvSpPr>
          <p:spPr>
            <a:xfrm>
              <a:off x="0" y="1037502"/>
              <a:ext cx="5688000" cy="1441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0C8211F0-379D-334B-98CE-D6CF58553F0B}"/>
                </a:ext>
              </a:extLst>
            </p:cNvPr>
            <p:cNvSpPr/>
            <p:nvPr/>
          </p:nvSpPr>
          <p:spPr>
            <a:xfrm>
              <a:off x="351692" y="495892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8FAF558A-0547-4398-0B30-B6EB38515E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10" t="34842" r="3559" b="29525"/>
            <a:stretch/>
          </p:blipFill>
          <p:spPr>
            <a:xfrm>
              <a:off x="351692" y="423357"/>
              <a:ext cx="1835848" cy="830864"/>
            </a:xfrm>
            <a:prstGeom prst="rect">
              <a:avLst/>
            </a:prstGeom>
          </p:spPr>
        </p:pic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A2D08797-46C7-B79D-C92B-E819B51F7302}"/>
                </a:ext>
              </a:extLst>
            </p:cNvPr>
            <p:cNvSpPr/>
            <p:nvPr/>
          </p:nvSpPr>
          <p:spPr>
            <a:xfrm>
              <a:off x="6524625" y="494569"/>
              <a:ext cx="5667375" cy="14068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CA0DB431-9A74-FD13-8C3A-8CD1CC9139B9}"/>
                </a:ext>
              </a:extLst>
            </p:cNvPr>
            <p:cNvSpPr/>
            <p:nvPr/>
          </p:nvSpPr>
          <p:spPr>
            <a:xfrm>
              <a:off x="6288000" y="638754"/>
              <a:ext cx="5904000" cy="146828"/>
            </a:xfrm>
            <a:prstGeom prst="rect">
              <a:avLst/>
            </a:prstGeom>
            <a:solidFill>
              <a:srgbClr val="006AB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5E6A27F0-CF7A-3646-E6C5-827AC3325E3E}"/>
                </a:ext>
              </a:extLst>
            </p:cNvPr>
            <p:cNvSpPr/>
            <p:nvPr/>
          </p:nvSpPr>
          <p:spPr>
            <a:xfrm>
              <a:off x="6096000" y="785136"/>
              <a:ext cx="6096000" cy="145961"/>
            </a:xfrm>
            <a:prstGeom prst="rect">
              <a:avLst/>
            </a:prstGeom>
            <a:solidFill>
              <a:srgbClr val="F0662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8DF66FF7-87C1-8554-C634-8D4962C726B9}"/>
                </a:ext>
              </a:extLst>
            </p:cNvPr>
            <p:cNvSpPr/>
            <p:nvPr/>
          </p:nvSpPr>
          <p:spPr>
            <a:xfrm>
              <a:off x="5811708" y="922301"/>
              <a:ext cx="6380292" cy="146827"/>
            </a:xfrm>
            <a:prstGeom prst="rect">
              <a:avLst/>
            </a:prstGeom>
            <a:solidFill>
              <a:srgbClr val="00AD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4C499EA8-9FF3-824F-6D52-6B34280FA74C}"/>
                </a:ext>
              </a:extLst>
            </p:cNvPr>
            <p:cNvSpPr/>
            <p:nvPr/>
          </p:nvSpPr>
          <p:spPr>
            <a:xfrm rot="19726586">
              <a:off x="5556000" y="768020"/>
              <a:ext cx="1080000" cy="1441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B2CB6E2D-9AAD-9F1C-31C4-5786C2F7377E}"/>
                </a:ext>
              </a:extLst>
            </p:cNvPr>
            <p:cNvSpPr/>
            <p:nvPr/>
          </p:nvSpPr>
          <p:spPr>
            <a:xfrm>
              <a:off x="10039643" y="495892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9645EE46-242B-AECE-3134-7F30F7E67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6391" y="383691"/>
              <a:ext cx="1547168" cy="910196"/>
            </a:xfrm>
            <a:prstGeom prst="rect">
              <a:avLst/>
            </a:prstGeom>
          </p:spPr>
        </p:pic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2595F3BD-2F4C-D039-9ABD-1FFEE82983FF}"/>
                </a:ext>
              </a:extLst>
            </p:cNvPr>
            <p:cNvSpPr/>
            <p:nvPr/>
          </p:nvSpPr>
          <p:spPr>
            <a:xfrm>
              <a:off x="10039642" y="6117690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30" name="図 29" descr="ロゴ&#10;&#10;自動的に生成された説明">
              <a:extLst>
                <a:ext uri="{FF2B5EF4-FFF2-40B4-BE49-F238E27FC236}">
                  <a16:creationId xmlns:a16="http://schemas.microsoft.com/office/drawing/2014/main" id="{287DF3DD-5579-B7E5-F9A7-DDFE78434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7868" y="6025614"/>
              <a:ext cx="1664212" cy="581560"/>
            </a:xfrm>
            <a:prstGeom prst="rect">
              <a:avLst/>
            </a:prstGeom>
          </p:spPr>
        </p:pic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C9A9513-563C-85CC-E96A-896142BFE03F}"/>
              </a:ext>
            </a:extLst>
          </p:cNvPr>
          <p:cNvSpPr txBox="1"/>
          <p:nvPr/>
        </p:nvSpPr>
        <p:spPr>
          <a:xfrm>
            <a:off x="1070263" y="1273694"/>
            <a:ext cx="10893137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奉仕プロジェクト部門（青少年奉仕）　インターアクト委員会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活動紹介＆参加のお誘い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CD122CD-8B22-670A-4413-0CE606BE9C41}"/>
              </a:ext>
            </a:extLst>
          </p:cNvPr>
          <p:cNvSpPr txBox="1"/>
          <p:nvPr/>
        </p:nvSpPr>
        <p:spPr>
          <a:xfrm>
            <a:off x="1040824" y="1799386"/>
            <a:ext cx="1008091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ja-JP" altLang="en-US" sz="28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地区インターアクト委員会</a:t>
            </a:r>
            <a:endParaRPr kumimoji="1" lang="en-US" altLang="ja-JP" sz="2800" b="1" i="0" u="heavy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noProof="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・地区内のインターアクトのあらゆる活動を監督する。</a:t>
            </a:r>
            <a:endParaRPr lang="en-US" altLang="ja-JP" sz="2400" noProof="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　インターアクトクラブを強化し、</a:t>
            </a:r>
            <a:endParaRPr lang="en-US" altLang="ja-JP" sz="240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　地区全体でインターアクトの発展と広報に努め、</a:t>
            </a:r>
            <a:endParaRPr lang="en-US" altLang="ja-JP" sz="240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noProof="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　ロータリーの青少年保護方針が守られるよう</a:t>
            </a:r>
            <a:endParaRPr lang="en-US" altLang="ja-JP" sz="2400" noProof="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　</a:t>
            </a:r>
            <a:r>
              <a:rPr lang="ja-JP" altLang="en-US" sz="2400" noProof="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研修と支援を行う責任を担っている。</a:t>
            </a:r>
            <a:endParaRPr lang="en-US" altLang="ja-JP" sz="2400" noProof="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・また、インターアクトクラブ同士を結びつけ、</a:t>
            </a:r>
            <a:endParaRPr lang="en-US" altLang="ja-JP" sz="240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noProof="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　インターアクトとロータリーのつながりを強化する。</a:t>
            </a:r>
            <a:endParaRPr lang="en-US" altLang="ja-JP" sz="2400" noProof="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4134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4B4DE4F-F090-CF6B-D702-C592D7B68D69}"/>
              </a:ext>
            </a:extLst>
          </p:cNvPr>
          <p:cNvGrpSpPr/>
          <p:nvPr/>
        </p:nvGrpSpPr>
        <p:grpSpPr>
          <a:xfrm>
            <a:off x="0" y="383691"/>
            <a:ext cx="12192000" cy="6419793"/>
            <a:chOff x="0" y="383691"/>
            <a:chExt cx="12192000" cy="6419793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5FFE8579-D5DB-F59D-E701-B42AF865CE53}"/>
                </a:ext>
              </a:extLst>
            </p:cNvPr>
            <p:cNvSpPr/>
            <p:nvPr/>
          </p:nvSpPr>
          <p:spPr>
            <a:xfrm>
              <a:off x="0" y="6316394"/>
              <a:ext cx="12192000" cy="288386"/>
            </a:xfrm>
            <a:prstGeom prst="rect">
              <a:avLst/>
            </a:prstGeom>
            <a:solidFill>
              <a:srgbClr val="00A2E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751310D1-0D99-3A79-526D-FF125AF41F1F}"/>
                </a:ext>
              </a:extLst>
            </p:cNvPr>
            <p:cNvSpPr/>
            <p:nvPr/>
          </p:nvSpPr>
          <p:spPr>
            <a:xfrm>
              <a:off x="0" y="495892"/>
              <a:ext cx="12192000" cy="541610"/>
            </a:xfrm>
            <a:prstGeom prst="rect">
              <a:avLst/>
            </a:prstGeom>
            <a:solidFill>
              <a:srgbClr val="16478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54715C42-7F38-804B-8BE9-C4FF0F69BD15}"/>
                </a:ext>
              </a:extLst>
            </p:cNvPr>
            <p:cNvSpPr/>
            <p:nvPr/>
          </p:nvSpPr>
          <p:spPr>
            <a:xfrm>
              <a:off x="0" y="1037502"/>
              <a:ext cx="5688000" cy="1441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0C8211F0-379D-334B-98CE-D6CF58553F0B}"/>
                </a:ext>
              </a:extLst>
            </p:cNvPr>
            <p:cNvSpPr/>
            <p:nvPr/>
          </p:nvSpPr>
          <p:spPr>
            <a:xfrm>
              <a:off x="351692" y="495892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8FAF558A-0547-4398-0B30-B6EB38515E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10" t="34842" r="3559" b="29525"/>
            <a:stretch/>
          </p:blipFill>
          <p:spPr>
            <a:xfrm>
              <a:off x="351692" y="423357"/>
              <a:ext cx="1835848" cy="830864"/>
            </a:xfrm>
            <a:prstGeom prst="rect">
              <a:avLst/>
            </a:prstGeom>
          </p:spPr>
        </p:pic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A2D08797-46C7-B79D-C92B-E819B51F7302}"/>
                </a:ext>
              </a:extLst>
            </p:cNvPr>
            <p:cNvSpPr/>
            <p:nvPr/>
          </p:nvSpPr>
          <p:spPr>
            <a:xfrm>
              <a:off x="6524625" y="494569"/>
              <a:ext cx="5667375" cy="14068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CA0DB431-9A74-FD13-8C3A-8CD1CC9139B9}"/>
                </a:ext>
              </a:extLst>
            </p:cNvPr>
            <p:cNvSpPr/>
            <p:nvPr/>
          </p:nvSpPr>
          <p:spPr>
            <a:xfrm>
              <a:off x="6288000" y="638754"/>
              <a:ext cx="5904000" cy="146828"/>
            </a:xfrm>
            <a:prstGeom prst="rect">
              <a:avLst/>
            </a:prstGeom>
            <a:solidFill>
              <a:srgbClr val="006AB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5E6A27F0-CF7A-3646-E6C5-827AC3325E3E}"/>
                </a:ext>
              </a:extLst>
            </p:cNvPr>
            <p:cNvSpPr/>
            <p:nvPr/>
          </p:nvSpPr>
          <p:spPr>
            <a:xfrm>
              <a:off x="6096000" y="785136"/>
              <a:ext cx="6096000" cy="145961"/>
            </a:xfrm>
            <a:prstGeom prst="rect">
              <a:avLst/>
            </a:prstGeom>
            <a:solidFill>
              <a:srgbClr val="F0662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8DF66FF7-87C1-8554-C634-8D4962C726B9}"/>
                </a:ext>
              </a:extLst>
            </p:cNvPr>
            <p:cNvSpPr/>
            <p:nvPr/>
          </p:nvSpPr>
          <p:spPr>
            <a:xfrm>
              <a:off x="5811708" y="922301"/>
              <a:ext cx="6380292" cy="146827"/>
            </a:xfrm>
            <a:prstGeom prst="rect">
              <a:avLst/>
            </a:prstGeom>
            <a:solidFill>
              <a:srgbClr val="00AD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4C499EA8-9FF3-824F-6D52-6B34280FA74C}"/>
                </a:ext>
              </a:extLst>
            </p:cNvPr>
            <p:cNvSpPr/>
            <p:nvPr/>
          </p:nvSpPr>
          <p:spPr>
            <a:xfrm rot="19726586">
              <a:off x="5556000" y="768020"/>
              <a:ext cx="1080000" cy="1441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B2CB6E2D-9AAD-9F1C-31C4-5786C2F7377E}"/>
                </a:ext>
              </a:extLst>
            </p:cNvPr>
            <p:cNvSpPr/>
            <p:nvPr/>
          </p:nvSpPr>
          <p:spPr>
            <a:xfrm>
              <a:off x="10039643" y="495892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9645EE46-242B-AECE-3134-7F30F7E67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6391" y="383691"/>
              <a:ext cx="1547168" cy="910196"/>
            </a:xfrm>
            <a:prstGeom prst="rect">
              <a:avLst/>
            </a:prstGeom>
          </p:spPr>
        </p:pic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2595F3BD-2F4C-D039-9ABD-1FFEE82983FF}"/>
                </a:ext>
              </a:extLst>
            </p:cNvPr>
            <p:cNvSpPr/>
            <p:nvPr/>
          </p:nvSpPr>
          <p:spPr>
            <a:xfrm>
              <a:off x="10039642" y="6117690"/>
              <a:ext cx="1800665" cy="6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30" name="図 29" descr="ロゴ&#10;&#10;自動的に生成された説明">
              <a:extLst>
                <a:ext uri="{FF2B5EF4-FFF2-40B4-BE49-F238E27FC236}">
                  <a16:creationId xmlns:a16="http://schemas.microsoft.com/office/drawing/2014/main" id="{287DF3DD-5579-B7E5-F9A7-DDFE78434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7868" y="6025614"/>
              <a:ext cx="1664212" cy="581560"/>
            </a:xfrm>
            <a:prstGeom prst="rect">
              <a:avLst/>
            </a:prstGeom>
          </p:spPr>
        </p:pic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C9A9513-563C-85CC-E96A-896142BFE03F}"/>
              </a:ext>
            </a:extLst>
          </p:cNvPr>
          <p:cNvSpPr txBox="1"/>
          <p:nvPr/>
        </p:nvSpPr>
        <p:spPr>
          <a:xfrm>
            <a:off x="1070263" y="1273694"/>
            <a:ext cx="10893137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奉仕プロジェクト部門（青少年奉仕）　インターアクト委員会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活動紹介＆参加のお誘い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CD122CD-8B22-670A-4413-0CE606BE9C41}"/>
              </a:ext>
            </a:extLst>
          </p:cNvPr>
          <p:cNvSpPr txBox="1"/>
          <p:nvPr/>
        </p:nvSpPr>
        <p:spPr>
          <a:xfrm>
            <a:off x="1040824" y="1799386"/>
            <a:ext cx="1008091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ja-JP" altLang="en-US" sz="28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地区インターアクト委員会が主催する事業</a:t>
            </a:r>
            <a:endParaRPr kumimoji="1" lang="en-US" altLang="ja-JP" sz="2800" b="1" i="0" u="heavy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noProof="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</a:t>
            </a:r>
            <a:endParaRPr lang="en-US" altLang="ja-JP" sz="2400" noProof="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　</a:t>
            </a:r>
            <a:r>
              <a:rPr lang="en-US" altLang="ja-JP" sz="2400" noProof="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2024/8/24</a:t>
            </a:r>
            <a:r>
              <a:rPr lang="ja-JP" altLang="en-US" sz="2400" noProof="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　　地区インターアクト年次大会</a:t>
            </a:r>
            <a:endParaRPr lang="en-US" altLang="ja-JP" sz="2400" noProof="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noProof="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　</a:t>
            </a:r>
            <a:r>
              <a:rPr lang="en-US" altLang="ja-JP" sz="2400" noProof="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2024/10</a:t>
            </a:r>
            <a:r>
              <a:rPr lang="ja-JP" altLang="en-US" sz="2400" noProof="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（予定）　前期指導者研修</a:t>
            </a:r>
            <a:endParaRPr lang="en-US" altLang="ja-JP" sz="2400" noProof="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noProof="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　　　</a:t>
            </a:r>
            <a:r>
              <a:rPr lang="en-US" altLang="ja-JP" sz="2400" noProof="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2025/2</a:t>
            </a:r>
            <a:r>
              <a:rPr lang="ja-JP" altLang="en-US" sz="2400" noProof="0" dirty="0">
                <a:solidFill>
                  <a:prstClr val="black"/>
                </a:solidFill>
                <a:latin typeface="游ゴシック" panose="02110004020202020204"/>
                <a:ea typeface="游ゴシック" panose="020B0400000000000000" pitchFamily="50" charset="-128"/>
              </a:rPr>
              <a:t>（予定）  　後期指導者研修</a:t>
            </a:r>
            <a:endParaRPr lang="en-US" altLang="ja-JP" sz="2400" noProof="0" dirty="0">
              <a:solidFill>
                <a:prstClr val="black"/>
              </a:solidFill>
              <a:latin typeface="游ゴシック" panose="0211000402020202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7816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2043</TotalTime>
  <Words>2132</Words>
  <Application>Microsoft Office PowerPoint</Application>
  <PresentationFormat>ワイド画面</PresentationFormat>
  <Paragraphs>373</Paragraphs>
  <Slides>30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4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松尾紀男</dc:creator>
  <cp:lastModifiedBy>コンサルタント ジャパン保険</cp:lastModifiedBy>
  <cp:revision>12</cp:revision>
  <cp:lastPrinted>2024-08-02T09:24:22Z</cp:lastPrinted>
  <dcterms:created xsi:type="dcterms:W3CDTF">2024-05-10T08:08:08Z</dcterms:created>
  <dcterms:modified xsi:type="dcterms:W3CDTF">2024-08-03T05:37:49Z</dcterms:modified>
</cp:coreProperties>
</file>