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3"/>
    <p:sldMasterId id="2147484241" r:id="rId4"/>
    <p:sldMasterId id="2147489854" r:id="rId5"/>
    <p:sldMasterId id="2147489878" r:id="rId6"/>
    <p:sldMasterId id="2147489890" r:id="rId7"/>
    <p:sldMasterId id="2147489938" r:id="rId8"/>
    <p:sldMasterId id="2147489975" r:id="rId9"/>
    <p:sldMasterId id="2147489987" r:id="rId10"/>
    <p:sldMasterId id="2147489999" r:id="rId11"/>
    <p:sldMasterId id="2147490011" r:id="rId12"/>
    <p:sldMasterId id="2147490023" r:id="rId13"/>
    <p:sldMasterId id="2147490035" r:id="rId14"/>
    <p:sldMasterId id="2147490047" r:id="rId15"/>
  </p:sldMasterIdLst>
  <p:notesMasterIdLst>
    <p:notesMasterId r:id="rId192"/>
  </p:notesMasterIdLst>
  <p:sldIdLst>
    <p:sldId id="3128" r:id="rId16"/>
    <p:sldId id="2942" r:id="rId17"/>
    <p:sldId id="2998" r:id="rId18"/>
    <p:sldId id="3017" r:id="rId19"/>
    <p:sldId id="3019" r:id="rId20"/>
    <p:sldId id="2959" r:id="rId21"/>
    <p:sldId id="3030" r:id="rId22"/>
    <p:sldId id="3122" r:id="rId23"/>
    <p:sldId id="3034" r:id="rId24"/>
    <p:sldId id="3099" r:id="rId25"/>
    <p:sldId id="2941" r:id="rId26"/>
    <p:sldId id="2785" r:id="rId27"/>
    <p:sldId id="2551" r:id="rId28"/>
    <p:sldId id="2552" r:id="rId29"/>
    <p:sldId id="2553" r:id="rId30"/>
    <p:sldId id="2554" r:id="rId31"/>
    <p:sldId id="2755" r:id="rId32"/>
    <p:sldId id="2756" r:id="rId33"/>
    <p:sldId id="2758" r:id="rId34"/>
    <p:sldId id="2752" r:id="rId35"/>
    <p:sldId id="2753" r:id="rId36"/>
    <p:sldId id="2782" r:id="rId37"/>
    <p:sldId id="2557" r:id="rId38"/>
    <p:sldId id="2560" r:id="rId39"/>
    <p:sldId id="2561" r:id="rId40"/>
    <p:sldId id="2907" r:id="rId41"/>
    <p:sldId id="2563" r:id="rId42"/>
    <p:sldId id="2778" r:id="rId43"/>
    <p:sldId id="3014" r:id="rId44"/>
    <p:sldId id="3066" r:id="rId45"/>
    <p:sldId id="2737" r:id="rId46"/>
    <p:sldId id="2738" r:id="rId47"/>
    <p:sldId id="3097" r:id="rId48"/>
    <p:sldId id="3123" r:id="rId49"/>
    <p:sldId id="2760" r:id="rId50"/>
    <p:sldId id="2584" r:id="rId51"/>
    <p:sldId id="3021" r:id="rId52"/>
    <p:sldId id="2779" r:id="rId53"/>
    <p:sldId id="2591" r:id="rId54"/>
    <p:sldId id="1896" r:id="rId55"/>
    <p:sldId id="3106" r:id="rId56"/>
    <p:sldId id="3107" r:id="rId57"/>
    <p:sldId id="3020" r:id="rId58"/>
    <p:sldId id="2594" r:id="rId59"/>
    <p:sldId id="3060" r:id="rId60"/>
    <p:sldId id="3059" r:id="rId61"/>
    <p:sldId id="3061" r:id="rId62"/>
    <p:sldId id="3062" r:id="rId63"/>
    <p:sldId id="3064" r:id="rId64"/>
    <p:sldId id="3065" r:id="rId65"/>
    <p:sldId id="2696" r:id="rId66"/>
    <p:sldId id="3100" r:id="rId67"/>
    <p:sldId id="3093" r:id="rId68"/>
    <p:sldId id="3022" r:id="rId69"/>
    <p:sldId id="2604" r:id="rId70"/>
    <p:sldId id="2605" r:id="rId71"/>
    <p:sldId id="2606" r:id="rId72"/>
    <p:sldId id="2607" r:id="rId73"/>
    <p:sldId id="2608" r:id="rId74"/>
    <p:sldId id="2609" r:id="rId75"/>
    <p:sldId id="2610" r:id="rId76"/>
    <p:sldId id="2611" r:id="rId77"/>
    <p:sldId id="2612" r:id="rId78"/>
    <p:sldId id="2613" r:id="rId79"/>
    <p:sldId id="3023" r:id="rId80"/>
    <p:sldId id="1746" r:id="rId81"/>
    <p:sldId id="2956" r:id="rId82"/>
    <p:sldId id="3116" r:id="rId83"/>
    <p:sldId id="1883" r:id="rId84"/>
    <p:sldId id="2961" r:id="rId85"/>
    <p:sldId id="3040" r:id="rId86"/>
    <p:sldId id="2896" r:id="rId87"/>
    <p:sldId id="2897" r:id="rId88"/>
    <p:sldId id="2898" r:id="rId89"/>
    <p:sldId id="2899" r:id="rId90"/>
    <p:sldId id="2900" r:id="rId91"/>
    <p:sldId id="2901" r:id="rId92"/>
    <p:sldId id="2902" r:id="rId93"/>
    <p:sldId id="2903" r:id="rId94"/>
    <p:sldId id="3102" r:id="rId95"/>
    <p:sldId id="2962" r:id="rId96"/>
    <p:sldId id="1886" r:id="rId97"/>
    <p:sldId id="2963" r:id="rId98"/>
    <p:sldId id="2964" r:id="rId99"/>
    <p:sldId id="2965" r:id="rId100"/>
    <p:sldId id="2966" r:id="rId101"/>
    <p:sldId id="1952" r:id="rId102"/>
    <p:sldId id="2968" r:id="rId103"/>
    <p:sldId id="2967" r:id="rId104"/>
    <p:sldId id="2969" r:id="rId105"/>
    <p:sldId id="2970" r:id="rId106"/>
    <p:sldId id="2971" r:id="rId107"/>
    <p:sldId id="3024" r:id="rId108"/>
    <p:sldId id="3117" r:id="rId109"/>
    <p:sldId id="2863" r:id="rId110"/>
    <p:sldId id="3044" r:id="rId111"/>
    <p:sldId id="2875" r:id="rId112"/>
    <p:sldId id="3049" r:id="rId113"/>
    <p:sldId id="2876" r:id="rId114"/>
    <p:sldId id="2870" r:id="rId115"/>
    <p:sldId id="2871" r:id="rId116"/>
    <p:sldId id="2872" r:id="rId117"/>
    <p:sldId id="2873" r:id="rId118"/>
    <p:sldId id="2874" r:id="rId119"/>
    <p:sldId id="3053" r:id="rId120"/>
    <p:sldId id="3045" r:id="rId121"/>
    <p:sldId id="2878" r:id="rId122"/>
    <p:sldId id="3094" r:id="rId123"/>
    <p:sldId id="3046" r:id="rId124"/>
    <p:sldId id="3068" r:id="rId125"/>
    <p:sldId id="3095" r:id="rId126"/>
    <p:sldId id="3047" r:id="rId127"/>
    <p:sldId id="2864" r:id="rId128"/>
    <p:sldId id="2865" r:id="rId129"/>
    <p:sldId id="3126" r:id="rId130"/>
    <p:sldId id="2866" r:id="rId131"/>
    <p:sldId id="2867" r:id="rId132"/>
    <p:sldId id="2868" r:id="rId133"/>
    <p:sldId id="3052" r:id="rId134"/>
    <p:sldId id="3108" r:id="rId135"/>
    <p:sldId id="2693" r:id="rId136"/>
    <p:sldId id="2703" r:id="rId137"/>
    <p:sldId id="3124" r:id="rId138"/>
    <p:sldId id="2829" r:id="rId139"/>
    <p:sldId id="3054" r:id="rId140"/>
    <p:sldId id="2775" r:id="rId141"/>
    <p:sldId id="3139" r:id="rId142"/>
    <p:sldId id="3142" r:id="rId143"/>
    <p:sldId id="3141" r:id="rId144"/>
    <p:sldId id="3143" r:id="rId145"/>
    <p:sldId id="2985" r:id="rId146"/>
    <p:sldId id="3025" r:id="rId147"/>
    <p:sldId id="2807" r:id="rId148"/>
    <p:sldId id="2808" r:id="rId149"/>
    <p:sldId id="2809" r:id="rId150"/>
    <p:sldId id="2810" r:id="rId151"/>
    <p:sldId id="2811" r:id="rId152"/>
    <p:sldId id="3144" r:id="rId153"/>
    <p:sldId id="2813" r:id="rId154"/>
    <p:sldId id="2814" r:id="rId155"/>
    <p:sldId id="2815" r:id="rId156"/>
    <p:sldId id="2816" r:id="rId157"/>
    <p:sldId id="2817" r:id="rId158"/>
    <p:sldId id="2818" r:id="rId159"/>
    <p:sldId id="2819" r:id="rId160"/>
    <p:sldId id="2820" r:id="rId161"/>
    <p:sldId id="2821" r:id="rId162"/>
    <p:sldId id="2822" r:id="rId163"/>
    <p:sldId id="2823" r:id="rId164"/>
    <p:sldId id="2824" r:id="rId165"/>
    <p:sldId id="2825" r:id="rId166"/>
    <p:sldId id="3146" r:id="rId167"/>
    <p:sldId id="2834" r:id="rId168"/>
    <p:sldId id="2832" r:id="rId169"/>
    <p:sldId id="2282" r:id="rId170"/>
    <p:sldId id="2919" r:id="rId171"/>
    <p:sldId id="2850" r:id="rId172"/>
    <p:sldId id="2882" r:id="rId173"/>
    <p:sldId id="2932" r:id="rId174"/>
    <p:sldId id="3127" r:id="rId175"/>
    <p:sldId id="3072" r:id="rId176"/>
    <p:sldId id="2999" r:id="rId177"/>
    <p:sldId id="3145" r:id="rId178"/>
    <p:sldId id="813" r:id="rId179"/>
    <p:sldId id="805" r:id="rId180"/>
    <p:sldId id="3079" r:id="rId181"/>
    <p:sldId id="3080" r:id="rId182"/>
    <p:sldId id="3081" r:id="rId183"/>
    <p:sldId id="3083" r:id="rId184"/>
    <p:sldId id="3085" r:id="rId185"/>
    <p:sldId id="3086" r:id="rId186"/>
    <p:sldId id="3103" r:id="rId187"/>
    <p:sldId id="3105" r:id="rId188"/>
    <p:sldId id="3087" r:id="rId189"/>
    <p:sldId id="3088" r:id="rId190"/>
    <p:sldId id="3089" r:id="rId191"/>
  </p:sldIdLst>
  <p:sldSz cx="9144000" cy="6858000" type="screen4x3"/>
  <p:notesSz cx="6858000" cy="9144000"/>
  <p:defaultTextStyle>
    <a:defPPr>
      <a:defRPr lang="ja-JP"/>
    </a:defPPr>
    <a:lvl1pPr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一作 鈴木" initials="一鈴" lastIdx="1" clrIdx="0">
    <p:extLst>
      <p:ext uri="{19B8F6BF-5375-455C-9EA6-DF929625EA0E}">
        <p15:presenceInfo xmlns:p15="http://schemas.microsoft.com/office/powerpoint/2012/main" userId="716d8dd4748ae5f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99FF"/>
    <a:srgbClr val="FFFF99"/>
    <a:srgbClr val="66FFFF"/>
    <a:srgbClr val="FF3300"/>
    <a:srgbClr val="00FFFF"/>
    <a:srgbClr val="E6E6E6"/>
    <a:srgbClr val="CCFFFF"/>
    <a:srgbClr val="FFFFCC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63" autoAdjust="0"/>
    <p:restoredTop sz="93633" autoAdjust="0"/>
  </p:normalViewPr>
  <p:slideViewPr>
    <p:cSldViewPr>
      <p:cViewPr varScale="1">
        <p:scale>
          <a:sx n="131" d="100"/>
          <a:sy n="131" d="100"/>
        </p:scale>
        <p:origin x="948" y="12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129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4305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02.xml"/><Relationship Id="rId21" Type="http://schemas.openxmlformats.org/officeDocument/2006/relationships/slide" Target="slides/slide6.xml"/><Relationship Id="rId42" Type="http://schemas.openxmlformats.org/officeDocument/2006/relationships/slide" Target="slides/slide27.xml"/><Relationship Id="rId63" Type="http://schemas.openxmlformats.org/officeDocument/2006/relationships/slide" Target="slides/slide48.xml"/><Relationship Id="rId84" Type="http://schemas.openxmlformats.org/officeDocument/2006/relationships/slide" Target="slides/slide69.xml"/><Relationship Id="rId138" Type="http://schemas.openxmlformats.org/officeDocument/2006/relationships/slide" Target="slides/slide123.xml"/><Relationship Id="rId159" Type="http://schemas.openxmlformats.org/officeDocument/2006/relationships/slide" Target="slides/slide144.xml"/><Relationship Id="rId170" Type="http://schemas.openxmlformats.org/officeDocument/2006/relationships/slide" Target="slides/slide155.xml"/><Relationship Id="rId191" Type="http://schemas.openxmlformats.org/officeDocument/2006/relationships/slide" Target="slides/slide176.xml"/><Relationship Id="rId107" Type="http://schemas.openxmlformats.org/officeDocument/2006/relationships/slide" Target="slides/slide92.xml"/><Relationship Id="rId11" Type="http://schemas.openxmlformats.org/officeDocument/2006/relationships/slideMaster" Target="slideMasters/slideMaster9.xml"/><Relationship Id="rId32" Type="http://schemas.openxmlformats.org/officeDocument/2006/relationships/slide" Target="slides/slide17.xml"/><Relationship Id="rId53" Type="http://schemas.openxmlformats.org/officeDocument/2006/relationships/slide" Target="slides/slide38.xml"/><Relationship Id="rId74" Type="http://schemas.openxmlformats.org/officeDocument/2006/relationships/slide" Target="slides/slide59.xml"/><Relationship Id="rId128" Type="http://schemas.openxmlformats.org/officeDocument/2006/relationships/slide" Target="slides/slide113.xml"/><Relationship Id="rId149" Type="http://schemas.openxmlformats.org/officeDocument/2006/relationships/slide" Target="slides/slide134.xml"/><Relationship Id="rId5" Type="http://schemas.openxmlformats.org/officeDocument/2006/relationships/slideMaster" Target="slideMasters/slideMaster3.xml"/><Relationship Id="rId95" Type="http://schemas.openxmlformats.org/officeDocument/2006/relationships/slide" Target="slides/slide80.xml"/><Relationship Id="rId160" Type="http://schemas.openxmlformats.org/officeDocument/2006/relationships/slide" Target="slides/slide145.xml"/><Relationship Id="rId181" Type="http://schemas.openxmlformats.org/officeDocument/2006/relationships/slide" Target="slides/slide166.xml"/><Relationship Id="rId22" Type="http://schemas.openxmlformats.org/officeDocument/2006/relationships/slide" Target="slides/slide7.xml"/><Relationship Id="rId43" Type="http://schemas.openxmlformats.org/officeDocument/2006/relationships/slide" Target="slides/slide28.xml"/><Relationship Id="rId64" Type="http://schemas.openxmlformats.org/officeDocument/2006/relationships/slide" Target="slides/slide49.xml"/><Relationship Id="rId118" Type="http://schemas.openxmlformats.org/officeDocument/2006/relationships/slide" Target="slides/slide103.xml"/><Relationship Id="rId139" Type="http://schemas.openxmlformats.org/officeDocument/2006/relationships/slide" Target="slides/slide124.xml"/><Relationship Id="rId85" Type="http://schemas.openxmlformats.org/officeDocument/2006/relationships/slide" Target="slides/slide70.xml"/><Relationship Id="rId150" Type="http://schemas.openxmlformats.org/officeDocument/2006/relationships/slide" Target="slides/slide135.xml"/><Relationship Id="rId171" Type="http://schemas.openxmlformats.org/officeDocument/2006/relationships/slide" Target="slides/slide156.xml"/><Relationship Id="rId192" Type="http://schemas.openxmlformats.org/officeDocument/2006/relationships/notesMaster" Target="notesMasters/notesMaster1.xml"/><Relationship Id="rId12" Type="http://schemas.openxmlformats.org/officeDocument/2006/relationships/slideMaster" Target="slideMasters/slideMaster10.xml"/><Relationship Id="rId33" Type="http://schemas.openxmlformats.org/officeDocument/2006/relationships/slide" Target="slides/slide18.xml"/><Relationship Id="rId108" Type="http://schemas.openxmlformats.org/officeDocument/2006/relationships/slide" Target="slides/slide93.xml"/><Relationship Id="rId129" Type="http://schemas.openxmlformats.org/officeDocument/2006/relationships/slide" Target="slides/slide114.xml"/><Relationship Id="rId54" Type="http://schemas.openxmlformats.org/officeDocument/2006/relationships/slide" Target="slides/slide39.xml"/><Relationship Id="rId75" Type="http://schemas.openxmlformats.org/officeDocument/2006/relationships/slide" Target="slides/slide60.xml"/><Relationship Id="rId96" Type="http://schemas.openxmlformats.org/officeDocument/2006/relationships/slide" Target="slides/slide81.xml"/><Relationship Id="rId140" Type="http://schemas.openxmlformats.org/officeDocument/2006/relationships/slide" Target="slides/slide125.xml"/><Relationship Id="rId161" Type="http://schemas.openxmlformats.org/officeDocument/2006/relationships/slide" Target="slides/slide146.xml"/><Relationship Id="rId182" Type="http://schemas.openxmlformats.org/officeDocument/2006/relationships/slide" Target="slides/slide167.xml"/><Relationship Id="rId6" Type="http://schemas.openxmlformats.org/officeDocument/2006/relationships/slideMaster" Target="slideMasters/slideMaster4.xml"/><Relationship Id="rId23" Type="http://schemas.openxmlformats.org/officeDocument/2006/relationships/slide" Target="slides/slide8.xml"/><Relationship Id="rId119" Type="http://schemas.openxmlformats.org/officeDocument/2006/relationships/slide" Target="slides/slide104.xml"/><Relationship Id="rId44" Type="http://schemas.openxmlformats.org/officeDocument/2006/relationships/slide" Target="slides/slide29.xml"/><Relationship Id="rId65" Type="http://schemas.openxmlformats.org/officeDocument/2006/relationships/slide" Target="slides/slide50.xml"/><Relationship Id="rId86" Type="http://schemas.openxmlformats.org/officeDocument/2006/relationships/slide" Target="slides/slide71.xml"/><Relationship Id="rId130" Type="http://schemas.openxmlformats.org/officeDocument/2006/relationships/slide" Target="slides/slide115.xml"/><Relationship Id="rId151" Type="http://schemas.openxmlformats.org/officeDocument/2006/relationships/slide" Target="slides/slide136.xml"/><Relationship Id="rId172" Type="http://schemas.openxmlformats.org/officeDocument/2006/relationships/slide" Target="slides/slide157.xml"/><Relationship Id="rId193" Type="http://schemas.openxmlformats.org/officeDocument/2006/relationships/commentAuthors" Target="commentAuthors.xml"/><Relationship Id="rId13" Type="http://schemas.openxmlformats.org/officeDocument/2006/relationships/slideMaster" Target="slideMasters/slideMaster11.xml"/><Relationship Id="rId109" Type="http://schemas.openxmlformats.org/officeDocument/2006/relationships/slide" Target="slides/slide94.xml"/><Relationship Id="rId34" Type="http://schemas.openxmlformats.org/officeDocument/2006/relationships/slide" Target="slides/slide19.xml"/><Relationship Id="rId55" Type="http://schemas.openxmlformats.org/officeDocument/2006/relationships/slide" Target="slides/slide40.xml"/><Relationship Id="rId76" Type="http://schemas.openxmlformats.org/officeDocument/2006/relationships/slide" Target="slides/slide61.xml"/><Relationship Id="rId97" Type="http://schemas.openxmlformats.org/officeDocument/2006/relationships/slide" Target="slides/slide82.xml"/><Relationship Id="rId120" Type="http://schemas.openxmlformats.org/officeDocument/2006/relationships/slide" Target="slides/slide105.xml"/><Relationship Id="rId141" Type="http://schemas.openxmlformats.org/officeDocument/2006/relationships/slide" Target="slides/slide126.xml"/><Relationship Id="rId7" Type="http://schemas.openxmlformats.org/officeDocument/2006/relationships/slideMaster" Target="slideMasters/slideMaster5.xml"/><Relationship Id="rId71" Type="http://schemas.openxmlformats.org/officeDocument/2006/relationships/slide" Target="slides/slide56.xml"/><Relationship Id="rId92" Type="http://schemas.openxmlformats.org/officeDocument/2006/relationships/slide" Target="slides/slide77.xml"/><Relationship Id="rId162" Type="http://schemas.openxmlformats.org/officeDocument/2006/relationships/slide" Target="slides/slide147.xml"/><Relationship Id="rId183" Type="http://schemas.openxmlformats.org/officeDocument/2006/relationships/slide" Target="slides/slide168.xml"/><Relationship Id="rId2" Type="http://schemas.openxmlformats.org/officeDocument/2006/relationships/customXml" Target="../customXml/item2.xml"/><Relationship Id="rId29" Type="http://schemas.openxmlformats.org/officeDocument/2006/relationships/slide" Target="slides/slide14.xml"/><Relationship Id="rId24" Type="http://schemas.openxmlformats.org/officeDocument/2006/relationships/slide" Target="slides/slide9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66" Type="http://schemas.openxmlformats.org/officeDocument/2006/relationships/slide" Target="slides/slide51.xml"/><Relationship Id="rId87" Type="http://schemas.openxmlformats.org/officeDocument/2006/relationships/slide" Target="slides/slide72.xml"/><Relationship Id="rId110" Type="http://schemas.openxmlformats.org/officeDocument/2006/relationships/slide" Target="slides/slide95.xml"/><Relationship Id="rId115" Type="http://schemas.openxmlformats.org/officeDocument/2006/relationships/slide" Target="slides/slide100.xml"/><Relationship Id="rId131" Type="http://schemas.openxmlformats.org/officeDocument/2006/relationships/slide" Target="slides/slide116.xml"/><Relationship Id="rId136" Type="http://schemas.openxmlformats.org/officeDocument/2006/relationships/slide" Target="slides/slide121.xml"/><Relationship Id="rId157" Type="http://schemas.openxmlformats.org/officeDocument/2006/relationships/slide" Target="slides/slide142.xml"/><Relationship Id="rId178" Type="http://schemas.openxmlformats.org/officeDocument/2006/relationships/slide" Target="slides/slide163.xml"/><Relationship Id="rId61" Type="http://schemas.openxmlformats.org/officeDocument/2006/relationships/slide" Target="slides/slide46.xml"/><Relationship Id="rId82" Type="http://schemas.openxmlformats.org/officeDocument/2006/relationships/slide" Target="slides/slide67.xml"/><Relationship Id="rId152" Type="http://schemas.openxmlformats.org/officeDocument/2006/relationships/slide" Target="slides/slide137.xml"/><Relationship Id="rId173" Type="http://schemas.openxmlformats.org/officeDocument/2006/relationships/slide" Target="slides/slide158.xml"/><Relationship Id="rId194" Type="http://schemas.openxmlformats.org/officeDocument/2006/relationships/presProps" Target="presProps.xml"/><Relationship Id="rId19" Type="http://schemas.openxmlformats.org/officeDocument/2006/relationships/slide" Target="slides/slide4.xml"/><Relationship Id="rId14" Type="http://schemas.openxmlformats.org/officeDocument/2006/relationships/slideMaster" Target="slideMasters/slideMaster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56" Type="http://schemas.openxmlformats.org/officeDocument/2006/relationships/slide" Target="slides/slide41.xml"/><Relationship Id="rId77" Type="http://schemas.openxmlformats.org/officeDocument/2006/relationships/slide" Target="slides/slide62.xml"/><Relationship Id="rId100" Type="http://schemas.openxmlformats.org/officeDocument/2006/relationships/slide" Target="slides/slide85.xml"/><Relationship Id="rId105" Type="http://schemas.openxmlformats.org/officeDocument/2006/relationships/slide" Target="slides/slide90.xml"/><Relationship Id="rId126" Type="http://schemas.openxmlformats.org/officeDocument/2006/relationships/slide" Target="slides/slide111.xml"/><Relationship Id="rId147" Type="http://schemas.openxmlformats.org/officeDocument/2006/relationships/slide" Target="slides/slide132.xml"/><Relationship Id="rId168" Type="http://schemas.openxmlformats.org/officeDocument/2006/relationships/slide" Target="slides/slide153.xml"/><Relationship Id="rId8" Type="http://schemas.openxmlformats.org/officeDocument/2006/relationships/slideMaster" Target="slideMasters/slideMaster6.xml"/><Relationship Id="rId51" Type="http://schemas.openxmlformats.org/officeDocument/2006/relationships/slide" Target="slides/slide36.xml"/><Relationship Id="rId72" Type="http://schemas.openxmlformats.org/officeDocument/2006/relationships/slide" Target="slides/slide57.xml"/><Relationship Id="rId93" Type="http://schemas.openxmlformats.org/officeDocument/2006/relationships/slide" Target="slides/slide78.xml"/><Relationship Id="rId98" Type="http://schemas.openxmlformats.org/officeDocument/2006/relationships/slide" Target="slides/slide83.xml"/><Relationship Id="rId121" Type="http://schemas.openxmlformats.org/officeDocument/2006/relationships/slide" Target="slides/slide106.xml"/><Relationship Id="rId142" Type="http://schemas.openxmlformats.org/officeDocument/2006/relationships/slide" Target="slides/slide127.xml"/><Relationship Id="rId163" Type="http://schemas.openxmlformats.org/officeDocument/2006/relationships/slide" Target="slides/slide148.xml"/><Relationship Id="rId184" Type="http://schemas.openxmlformats.org/officeDocument/2006/relationships/slide" Target="slides/slide169.xml"/><Relationship Id="rId189" Type="http://schemas.openxmlformats.org/officeDocument/2006/relationships/slide" Target="slides/slide174.xml"/><Relationship Id="rId3" Type="http://schemas.openxmlformats.org/officeDocument/2006/relationships/slideMaster" Target="slideMasters/slideMaster1.xml"/><Relationship Id="rId25" Type="http://schemas.openxmlformats.org/officeDocument/2006/relationships/slide" Target="slides/slide10.xml"/><Relationship Id="rId46" Type="http://schemas.openxmlformats.org/officeDocument/2006/relationships/slide" Target="slides/slide31.xml"/><Relationship Id="rId67" Type="http://schemas.openxmlformats.org/officeDocument/2006/relationships/slide" Target="slides/slide52.xml"/><Relationship Id="rId116" Type="http://schemas.openxmlformats.org/officeDocument/2006/relationships/slide" Target="slides/slide101.xml"/><Relationship Id="rId137" Type="http://schemas.openxmlformats.org/officeDocument/2006/relationships/slide" Target="slides/slide122.xml"/><Relationship Id="rId158" Type="http://schemas.openxmlformats.org/officeDocument/2006/relationships/slide" Target="slides/slide143.xml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62" Type="http://schemas.openxmlformats.org/officeDocument/2006/relationships/slide" Target="slides/slide47.xml"/><Relationship Id="rId83" Type="http://schemas.openxmlformats.org/officeDocument/2006/relationships/slide" Target="slides/slide68.xml"/><Relationship Id="rId88" Type="http://schemas.openxmlformats.org/officeDocument/2006/relationships/slide" Target="slides/slide73.xml"/><Relationship Id="rId111" Type="http://schemas.openxmlformats.org/officeDocument/2006/relationships/slide" Target="slides/slide96.xml"/><Relationship Id="rId132" Type="http://schemas.openxmlformats.org/officeDocument/2006/relationships/slide" Target="slides/slide117.xml"/><Relationship Id="rId153" Type="http://schemas.openxmlformats.org/officeDocument/2006/relationships/slide" Target="slides/slide138.xml"/><Relationship Id="rId174" Type="http://schemas.openxmlformats.org/officeDocument/2006/relationships/slide" Target="slides/slide159.xml"/><Relationship Id="rId179" Type="http://schemas.openxmlformats.org/officeDocument/2006/relationships/slide" Target="slides/slide164.xml"/><Relationship Id="rId195" Type="http://schemas.openxmlformats.org/officeDocument/2006/relationships/viewProps" Target="viewProps.xml"/><Relationship Id="rId190" Type="http://schemas.openxmlformats.org/officeDocument/2006/relationships/slide" Target="slides/slide175.xml"/><Relationship Id="rId15" Type="http://schemas.openxmlformats.org/officeDocument/2006/relationships/slideMaster" Target="slideMasters/slideMaster13.xml"/><Relationship Id="rId36" Type="http://schemas.openxmlformats.org/officeDocument/2006/relationships/slide" Target="slides/slide21.xml"/><Relationship Id="rId57" Type="http://schemas.openxmlformats.org/officeDocument/2006/relationships/slide" Target="slides/slide42.xml"/><Relationship Id="rId106" Type="http://schemas.openxmlformats.org/officeDocument/2006/relationships/slide" Target="slides/slide91.xml"/><Relationship Id="rId127" Type="http://schemas.openxmlformats.org/officeDocument/2006/relationships/slide" Target="slides/slide112.xml"/><Relationship Id="rId10" Type="http://schemas.openxmlformats.org/officeDocument/2006/relationships/slideMaster" Target="slideMasters/slideMaster8.xml"/><Relationship Id="rId31" Type="http://schemas.openxmlformats.org/officeDocument/2006/relationships/slide" Target="slides/slide16.xml"/><Relationship Id="rId52" Type="http://schemas.openxmlformats.org/officeDocument/2006/relationships/slide" Target="slides/slide37.xml"/><Relationship Id="rId73" Type="http://schemas.openxmlformats.org/officeDocument/2006/relationships/slide" Target="slides/slide58.xml"/><Relationship Id="rId78" Type="http://schemas.openxmlformats.org/officeDocument/2006/relationships/slide" Target="slides/slide63.xml"/><Relationship Id="rId94" Type="http://schemas.openxmlformats.org/officeDocument/2006/relationships/slide" Target="slides/slide79.xml"/><Relationship Id="rId99" Type="http://schemas.openxmlformats.org/officeDocument/2006/relationships/slide" Target="slides/slide84.xml"/><Relationship Id="rId101" Type="http://schemas.openxmlformats.org/officeDocument/2006/relationships/slide" Target="slides/slide86.xml"/><Relationship Id="rId122" Type="http://schemas.openxmlformats.org/officeDocument/2006/relationships/slide" Target="slides/slide107.xml"/><Relationship Id="rId143" Type="http://schemas.openxmlformats.org/officeDocument/2006/relationships/slide" Target="slides/slide128.xml"/><Relationship Id="rId148" Type="http://schemas.openxmlformats.org/officeDocument/2006/relationships/slide" Target="slides/slide133.xml"/><Relationship Id="rId164" Type="http://schemas.openxmlformats.org/officeDocument/2006/relationships/slide" Target="slides/slide149.xml"/><Relationship Id="rId169" Type="http://schemas.openxmlformats.org/officeDocument/2006/relationships/slide" Target="slides/slide154.xml"/><Relationship Id="rId185" Type="http://schemas.openxmlformats.org/officeDocument/2006/relationships/slide" Target="slides/slide170.xml"/><Relationship Id="rId4" Type="http://schemas.openxmlformats.org/officeDocument/2006/relationships/slideMaster" Target="slideMasters/slideMaster2.xml"/><Relationship Id="rId9" Type="http://schemas.openxmlformats.org/officeDocument/2006/relationships/slideMaster" Target="slideMasters/slideMaster7.xml"/><Relationship Id="rId180" Type="http://schemas.openxmlformats.org/officeDocument/2006/relationships/slide" Target="slides/slide165.xml"/><Relationship Id="rId26" Type="http://schemas.openxmlformats.org/officeDocument/2006/relationships/slide" Target="slides/slide11.xml"/><Relationship Id="rId47" Type="http://schemas.openxmlformats.org/officeDocument/2006/relationships/slide" Target="slides/slide32.xml"/><Relationship Id="rId68" Type="http://schemas.openxmlformats.org/officeDocument/2006/relationships/slide" Target="slides/slide53.xml"/><Relationship Id="rId89" Type="http://schemas.openxmlformats.org/officeDocument/2006/relationships/slide" Target="slides/slide74.xml"/><Relationship Id="rId112" Type="http://schemas.openxmlformats.org/officeDocument/2006/relationships/slide" Target="slides/slide97.xml"/><Relationship Id="rId133" Type="http://schemas.openxmlformats.org/officeDocument/2006/relationships/slide" Target="slides/slide118.xml"/><Relationship Id="rId154" Type="http://schemas.openxmlformats.org/officeDocument/2006/relationships/slide" Target="slides/slide139.xml"/><Relationship Id="rId175" Type="http://schemas.openxmlformats.org/officeDocument/2006/relationships/slide" Target="slides/slide160.xml"/><Relationship Id="rId196" Type="http://schemas.openxmlformats.org/officeDocument/2006/relationships/theme" Target="theme/theme1.xml"/><Relationship Id="rId16" Type="http://schemas.openxmlformats.org/officeDocument/2006/relationships/slide" Target="slides/slide1.xml"/><Relationship Id="rId37" Type="http://schemas.openxmlformats.org/officeDocument/2006/relationships/slide" Target="slides/slide22.xml"/><Relationship Id="rId58" Type="http://schemas.openxmlformats.org/officeDocument/2006/relationships/slide" Target="slides/slide43.xml"/><Relationship Id="rId79" Type="http://schemas.openxmlformats.org/officeDocument/2006/relationships/slide" Target="slides/slide64.xml"/><Relationship Id="rId102" Type="http://schemas.openxmlformats.org/officeDocument/2006/relationships/slide" Target="slides/slide87.xml"/><Relationship Id="rId123" Type="http://schemas.openxmlformats.org/officeDocument/2006/relationships/slide" Target="slides/slide108.xml"/><Relationship Id="rId144" Type="http://schemas.openxmlformats.org/officeDocument/2006/relationships/slide" Target="slides/slide129.xml"/><Relationship Id="rId90" Type="http://schemas.openxmlformats.org/officeDocument/2006/relationships/slide" Target="slides/slide75.xml"/><Relationship Id="rId165" Type="http://schemas.openxmlformats.org/officeDocument/2006/relationships/slide" Target="slides/slide150.xml"/><Relationship Id="rId186" Type="http://schemas.openxmlformats.org/officeDocument/2006/relationships/slide" Target="slides/slide171.xml"/><Relationship Id="rId27" Type="http://schemas.openxmlformats.org/officeDocument/2006/relationships/slide" Target="slides/slide12.xml"/><Relationship Id="rId48" Type="http://schemas.openxmlformats.org/officeDocument/2006/relationships/slide" Target="slides/slide33.xml"/><Relationship Id="rId69" Type="http://schemas.openxmlformats.org/officeDocument/2006/relationships/slide" Target="slides/slide54.xml"/><Relationship Id="rId113" Type="http://schemas.openxmlformats.org/officeDocument/2006/relationships/slide" Target="slides/slide98.xml"/><Relationship Id="rId134" Type="http://schemas.openxmlformats.org/officeDocument/2006/relationships/slide" Target="slides/slide119.xml"/><Relationship Id="rId80" Type="http://schemas.openxmlformats.org/officeDocument/2006/relationships/slide" Target="slides/slide65.xml"/><Relationship Id="rId155" Type="http://schemas.openxmlformats.org/officeDocument/2006/relationships/slide" Target="slides/slide140.xml"/><Relationship Id="rId176" Type="http://schemas.openxmlformats.org/officeDocument/2006/relationships/slide" Target="slides/slide161.xml"/><Relationship Id="rId197" Type="http://schemas.openxmlformats.org/officeDocument/2006/relationships/tableStyles" Target="tableStyles.xml"/><Relationship Id="rId17" Type="http://schemas.openxmlformats.org/officeDocument/2006/relationships/slide" Target="slides/slide2.xml"/><Relationship Id="rId38" Type="http://schemas.openxmlformats.org/officeDocument/2006/relationships/slide" Target="slides/slide23.xml"/><Relationship Id="rId59" Type="http://schemas.openxmlformats.org/officeDocument/2006/relationships/slide" Target="slides/slide44.xml"/><Relationship Id="rId103" Type="http://schemas.openxmlformats.org/officeDocument/2006/relationships/slide" Target="slides/slide88.xml"/><Relationship Id="rId124" Type="http://schemas.openxmlformats.org/officeDocument/2006/relationships/slide" Target="slides/slide109.xml"/><Relationship Id="rId70" Type="http://schemas.openxmlformats.org/officeDocument/2006/relationships/slide" Target="slides/slide55.xml"/><Relationship Id="rId91" Type="http://schemas.openxmlformats.org/officeDocument/2006/relationships/slide" Target="slides/slide76.xml"/><Relationship Id="rId145" Type="http://schemas.openxmlformats.org/officeDocument/2006/relationships/slide" Target="slides/slide130.xml"/><Relationship Id="rId166" Type="http://schemas.openxmlformats.org/officeDocument/2006/relationships/slide" Target="slides/slide151.xml"/><Relationship Id="rId187" Type="http://schemas.openxmlformats.org/officeDocument/2006/relationships/slide" Target="slides/slide172.xml"/><Relationship Id="rId1" Type="http://schemas.openxmlformats.org/officeDocument/2006/relationships/customXml" Target="../customXml/item1.xml"/><Relationship Id="rId28" Type="http://schemas.openxmlformats.org/officeDocument/2006/relationships/slide" Target="slides/slide13.xml"/><Relationship Id="rId49" Type="http://schemas.openxmlformats.org/officeDocument/2006/relationships/slide" Target="slides/slide34.xml"/><Relationship Id="rId114" Type="http://schemas.openxmlformats.org/officeDocument/2006/relationships/slide" Target="slides/slide99.xml"/><Relationship Id="rId60" Type="http://schemas.openxmlformats.org/officeDocument/2006/relationships/slide" Target="slides/slide45.xml"/><Relationship Id="rId81" Type="http://schemas.openxmlformats.org/officeDocument/2006/relationships/slide" Target="slides/slide66.xml"/><Relationship Id="rId135" Type="http://schemas.openxmlformats.org/officeDocument/2006/relationships/slide" Target="slides/slide120.xml"/><Relationship Id="rId156" Type="http://schemas.openxmlformats.org/officeDocument/2006/relationships/slide" Target="slides/slide141.xml"/><Relationship Id="rId177" Type="http://schemas.openxmlformats.org/officeDocument/2006/relationships/slide" Target="slides/slide162.xml"/><Relationship Id="rId18" Type="http://schemas.openxmlformats.org/officeDocument/2006/relationships/slide" Target="slides/slide3.xml"/><Relationship Id="rId39" Type="http://schemas.openxmlformats.org/officeDocument/2006/relationships/slide" Target="slides/slide24.xml"/><Relationship Id="rId50" Type="http://schemas.openxmlformats.org/officeDocument/2006/relationships/slide" Target="slides/slide35.xml"/><Relationship Id="rId104" Type="http://schemas.openxmlformats.org/officeDocument/2006/relationships/slide" Target="slides/slide89.xml"/><Relationship Id="rId125" Type="http://schemas.openxmlformats.org/officeDocument/2006/relationships/slide" Target="slides/slide110.xml"/><Relationship Id="rId146" Type="http://schemas.openxmlformats.org/officeDocument/2006/relationships/slide" Target="slides/slide131.xml"/><Relationship Id="rId167" Type="http://schemas.openxmlformats.org/officeDocument/2006/relationships/slide" Target="slides/slide152.xml"/><Relationship Id="rId188" Type="http://schemas.openxmlformats.org/officeDocument/2006/relationships/slide" Target="slides/slide17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>
            <a:extLst>
              <a:ext uri="{FF2B5EF4-FFF2-40B4-BE49-F238E27FC236}">
                <a16:creationId xmlns:a16="http://schemas.microsoft.com/office/drawing/2014/main" id="{0F63D2D0-6921-DEC9-2AA0-9287A41E3D1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3" name="日付プレースホルダ 2">
            <a:extLst>
              <a:ext uri="{FF2B5EF4-FFF2-40B4-BE49-F238E27FC236}">
                <a16:creationId xmlns:a16="http://schemas.microsoft.com/office/drawing/2014/main" id="{4511B360-F5CC-FFB4-8F45-94893BFDE804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6E98E094-45FB-430A-8A6A-8CB6EAB11731}" type="datetimeFigureOut">
              <a:rPr lang="ja-JP" altLang="en-US"/>
              <a:pPr>
                <a:defRPr/>
              </a:pPr>
              <a:t>2024/3/25</a:t>
            </a:fld>
            <a:endParaRPr lang="ja-JP" altLang="en-US"/>
          </a:p>
        </p:txBody>
      </p:sp>
      <p:sp>
        <p:nvSpPr>
          <p:cNvPr id="4" name="スライド イメージ プレースホルダ 3">
            <a:extLst>
              <a:ext uri="{FF2B5EF4-FFF2-40B4-BE49-F238E27FC236}">
                <a16:creationId xmlns:a16="http://schemas.microsoft.com/office/drawing/2014/main" id="{BA11DCE9-07B2-2070-22D5-BCCE5CFED11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ja-JP" altLang="en-US" noProof="0"/>
          </a:p>
        </p:txBody>
      </p:sp>
      <p:sp>
        <p:nvSpPr>
          <p:cNvPr id="5" name="ノート プレースホルダ 4">
            <a:extLst>
              <a:ext uri="{FF2B5EF4-FFF2-40B4-BE49-F238E27FC236}">
                <a16:creationId xmlns:a16="http://schemas.microsoft.com/office/drawing/2014/main" id="{F567E633-8191-783F-2650-FE69EBBDFA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noProof="0"/>
              <a:t>マスタ テキストの書式設定</a:t>
            </a:r>
          </a:p>
          <a:p>
            <a:pPr lvl="1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6" name="フッター プレースホルダ 5">
            <a:extLst>
              <a:ext uri="{FF2B5EF4-FFF2-40B4-BE49-F238E27FC236}">
                <a16:creationId xmlns:a16="http://schemas.microsoft.com/office/drawing/2014/main" id="{205E08BC-42B6-B189-126D-9073D92AEBF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6">
            <a:extLst>
              <a:ext uri="{FF2B5EF4-FFF2-40B4-BE49-F238E27FC236}">
                <a16:creationId xmlns:a16="http://schemas.microsoft.com/office/drawing/2014/main" id="{818A56E4-C484-BE66-B3A5-CBA7A41D3B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2D56BA1E-561F-4FF5-8B18-7744ECAFB0A3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スライド イメージ プレースホルダー 1">
            <a:extLst>
              <a:ext uri="{FF2B5EF4-FFF2-40B4-BE49-F238E27FC236}">
                <a16:creationId xmlns:a16="http://schemas.microsoft.com/office/drawing/2014/main" id="{98B9EFF8-5B6C-F9EB-2DD1-A3545C4B39B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9027" name="ノート プレースホルダー 2">
            <a:extLst>
              <a:ext uri="{FF2B5EF4-FFF2-40B4-BE49-F238E27FC236}">
                <a16:creationId xmlns:a16="http://schemas.microsoft.com/office/drawing/2014/main" id="{07E06553-0C7B-92D6-4049-46D7378A08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/>
          </a:p>
        </p:txBody>
      </p:sp>
      <p:sp>
        <p:nvSpPr>
          <p:cNvPr id="129028" name="スライド番号プレースホルダー 3">
            <a:extLst>
              <a:ext uri="{FF2B5EF4-FFF2-40B4-BE49-F238E27FC236}">
                <a16:creationId xmlns:a16="http://schemas.microsoft.com/office/drawing/2014/main" id="{B4956F8F-5BB2-5812-C31D-ABBBE95F9A9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A706526-B6CE-48F1-BEBB-88C0B659177D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14521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スライド イメージ プレースホルダ 1">
            <a:extLst>
              <a:ext uri="{FF2B5EF4-FFF2-40B4-BE49-F238E27FC236}">
                <a16:creationId xmlns:a16="http://schemas.microsoft.com/office/drawing/2014/main" id="{7A9D6DEA-A31A-E1EB-C425-4821F54A3A4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ノート プレースホルダ 2">
            <a:extLst>
              <a:ext uri="{FF2B5EF4-FFF2-40B4-BE49-F238E27FC236}">
                <a16:creationId xmlns:a16="http://schemas.microsoft.com/office/drawing/2014/main" id="{BD7F99E5-7FF6-A4D7-4837-1A3AB1FECB1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/>
          </a:p>
        </p:txBody>
      </p:sp>
      <p:sp>
        <p:nvSpPr>
          <p:cNvPr id="68612" name="スライド番号プレースホルダ 3">
            <a:extLst>
              <a:ext uri="{FF2B5EF4-FFF2-40B4-BE49-F238E27FC236}">
                <a16:creationId xmlns:a16="http://schemas.microsoft.com/office/drawing/2014/main" id="{539E4028-1B5F-9250-6CA9-4BB7BDE0833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8E9AD3-96CF-4C76-A904-584B973DA4AE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6334143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56BA1E-561F-4FF5-8B18-7744ECAFB0A3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122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2661030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511D22-EAED-CCF8-9DD5-65116B146D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F1018A2F-20E2-8F42-3FAF-A9B8B7C374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D9F33745-F6A2-78FD-8D1A-21E24ACEA0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B82C082-A342-4B3B-DAAF-D4B5E06CCF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56BA1E-561F-4FF5-8B18-7744ECAFB0A3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123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6713677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スライド イメージ プレースホルダ 1">
            <a:extLst>
              <a:ext uri="{FF2B5EF4-FFF2-40B4-BE49-F238E27FC236}">
                <a16:creationId xmlns:a16="http://schemas.microsoft.com/office/drawing/2014/main" id="{EC556006-6E57-E53C-1962-598E08A790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3523" name="ノート プレースホルダ 2">
            <a:extLst>
              <a:ext uri="{FF2B5EF4-FFF2-40B4-BE49-F238E27FC236}">
                <a16:creationId xmlns:a16="http://schemas.microsoft.com/office/drawing/2014/main" id="{03240505-05CE-74AB-7466-974A319CE0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363524" name="スライド番号プレースホルダ 3">
            <a:extLst>
              <a:ext uri="{FF2B5EF4-FFF2-40B4-BE49-F238E27FC236}">
                <a16:creationId xmlns:a16="http://schemas.microsoft.com/office/drawing/2014/main" id="{4DA1D96D-310F-E931-8EE7-E040C69A244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EDAA424-8B42-4412-B65D-C9867890EC66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126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5036277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9D7F24-52A4-1342-9F2B-CB52B6DEDD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スライド イメージ プレースホルダ 1">
            <a:extLst>
              <a:ext uri="{FF2B5EF4-FFF2-40B4-BE49-F238E27FC236}">
                <a16:creationId xmlns:a16="http://schemas.microsoft.com/office/drawing/2014/main" id="{1C14C687-2A14-1EAE-B898-89C7133FEC2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5651" name="ノート プレースホルダ 2">
            <a:extLst>
              <a:ext uri="{FF2B5EF4-FFF2-40B4-BE49-F238E27FC236}">
                <a16:creationId xmlns:a16="http://schemas.microsoft.com/office/drawing/2014/main" id="{2649820E-6AFD-C5AA-BFB0-4707AD0EA5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/>
          </a:p>
        </p:txBody>
      </p:sp>
      <p:sp>
        <p:nvSpPr>
          <p:cNvPr id="155652" name="スライド番号プレースホルダ 3">
            <a:extLst>
              <a:ext uri="{FF2B5EF4-FFF2-40B4-BE49-F238E27FC236}">
                <a16:creationId xmlns:a16="http://schemas.microsoft.com/office/drawing/2014/main" id="{D7897282-F817-13F2-CDC3-6FC75EF5340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B9A313-7491-4DC7-A0EE-C8892BF022F4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127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9470346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738532-E451-850F-3678-5FE41E6945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スライド イメージ プレースホルダ 1">
            <a:extLst>
              <a:ext uri="{FF2B5EF4-FFF2-40B4-BE49-F238E27FC236}">
                <a16:creationId xmlns:a16="http://schemas.microsoft.com/office/drawing/2014/main" id="{BBD42B9C-EFF5-BFF4-D012-4529DE85F2B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5651" name="ノート プレースホルダ 2">
            <a:extLst>
              <a:ext uri="{FF2B5EF4-FFF2-40B4-BE49-F238E27FC236}">
                <a16:creationId xmlns:a16="http://schemas.microsoft.com/office/drawing/2014/main" id="{2DEDF1F2-7C4D-1879-A15A-4290EDB71B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/>
          </a:p>
        </p:txBody>
      </p:sp>
      <p:sp>
        <p:nvSpPr>
          <p:cNvPr id="155652" name="スライド番号プレースホルダ 3">
            <a:extLst>
              <a:ext uri="{FF2B5EF4-FFF2-40B4-BE49-F238E27FC236}">
                <a16:creationId xmlns:a16="http://schemas.microsoft.com/office/drawing/2014/main" id="{9D3C69DE-D685-C794-8D10-46B3CA62B6E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B9A313-7491-4DC7-A0EE-C8892BF022F4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128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2137716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9D8938-0070-9EFF-D9BB-0AAD94C90D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スライド イメージ プレースホルダ 1">
            <a:extLst>
              <a:ext uri="{FF2B5EF4-FFF2-40B4-BE49-F238E27FC236}">
                <a16:creationId xmlns:a16="http://schemas.microsoft.com/office/drawing/2014/main" id="{2E23D6DC-6BA4-260C-0B94-F9BF30C9CA8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5651" name="ノート プレースホルダ 2">
            <a:extLst>
              <a:ext uri="{FF2B5EF4-FFF2-40B4-BE49-F238E27FC236}">
                <a16:creationId xmlns:a16="http://schemas.microsoft.com/office/drawing/2014/main" id="{0098766F-7D8B-08DE-4E5B-84AFB0DA5F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/>
          </a:p>
        </p:txBody>
      </p:sp>
      <p:sp>
        <p:nvSpPr>
          <p:cNvPr id="155652" name="スライド番号プレースホルダ 3">
            <a:extLst>
              <a:ext uri="{FF2B5EF4-FFF2-40B4-BE49-F238E27FC236}">
                <a16:creationId xmlns:a16="http://schemas.microsoft.com/office/drawing/2014/main" id="{FEC9B251-B4A7-63DB-F369-46AB3D07AE4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B9A313-7491-4DC7-A0EE-C8892BF022F4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129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3446559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04D309-3A98-900C-F58D-7B43BF62C2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スライド イメージ プレースホルダー 1">
            <a:extLst>
              <a:ext uri="{FF2B5EF4-FFF2-40B4-BE49-F238E27FC236}">
                <a16:creationId xmlns:a16="http://schemas.microsoft.com/office/drawing/2014/main" id="{55589FD1-B44C-31F5-59C9-4E4430D934E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9027" name="ノート プレースホルダー 2">
            <a:extLst>
              <a:ext uri="{FF2B5EF4-FFF2-40B4-BE49-F238E27FC236}">
                <a16:creationId xmlns:a16="http://schemas.microsoft.com/office/drawing/2014/main" id="{E47349E5-75F9-207E-2B2C-5D53757AF8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/>
          </a:p>
        </p:txBody>
      </p:sp>
      <p:sp>
        <p:nvSpPr>
          <p:cNvPr id="129028" name="スライド番号プレースホルダー 3">
            <a:extLst>
              <a:ext uri="{FF2B5EF4-FFF2-40B4-BE49-F238E27FC236}">
                <a16:creationId xmlns:a16="http://schemas.microsoft.com/office/drawing/2014/main" id="{FB6EE473-52D7-B3AC-6183-F8B3B0CED56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A706526-B6CE-48F1-BEBB-88C0B659177D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130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4044423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スライド イメージ プレースホルダー 1">
            <a:extLst>
              <a:ext uri="{FF2B5EF4-FFF2-40B4-BE49-F238E27FC236}">
                <a16:creationId xmlns:a16="http://schemas.microsoft.com/office/drawing/2014/main" id="{210FA956-9DE9-97FC-DDBF-F36BD3D36B6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4675" name="ノート プレースホルダー 2">
            <a:extLst>
              <a:ext uri="{FF2B5EF4-FFF2-40B4-BE49-F238E27FC236}">
                <a16:creationId xmlns:a16="http://schemas.microsoft.com/office/drawing/2014/main" id="{6E52058D-08A3-701F-DD3C-63CE4009BC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84676" name="スライド番号プレースホルダー 3">
            <a:extLst>
              <a:ext uri="{FF2B5EF4-FFF2-40B4-BE49-F238E27FC236}">
                <a16:creationId xmlns:a16="http://schemas.microsoft.com/office/drawing/2014/main" id="{D4430B2F-E98B-E9D9-4CDB-F17FF5BD1F5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8B6AB3C-6F8B-4241-9898-4994174D064E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133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スライド イメージ プレースホルダー 1">
            <a:extLst>
              <a:ext uri="{FF2B5EF4-FFF2-40B4-BE49-F238E27FC236}">
                <a16:creationId xmlns:a16="http://schemas.microsoft.com/office/drawing/2014/main" id="{946C1A8B-266E-FC68-F7C3-9E051657380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23" name="ノート プレースホルダー 2">
            <a:extLst>
              <a:ext uri="{FF2B5EF4-FFF2-40B4-BE49-F238E27FC236}">
                <a16:creationId xmlns:a16="http://schemas.microsoft.com/office/drawing/2014/main" id="{4B3EDA57-4CAF-FCF2-7BC7-12DC6B073B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86724" name="スライド番号プレースホルダー 3">
            <a:extLst>
              <a:ext uri="{FF2B5EF4-FFF2-40B4-BE49-F238E27FC236}">
                <a16:creationId xmlns:a16="http://schemas.microsoft.com/office/drawing/2014/main" id="{894CC81E-2EAD-9E78-E689-E9982F22BEC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A71D554-6742-4607-AC4F-43B6CFAD20C1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134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0001140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スライド イメージ プレースホルダー 1">
            <a:extLst>
              <a:ext uri="{FF2B5EF4-FFF2-40B4-BE49-F238E27FC236}">
                <a16:creationId xmlns:a16="http://schemas.microsoft.com/office/drawing/2014/main" id="{946C1A8B-266E-FC68-F7C3-9E051657380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23" name="ノート プレースホルダー 2">
            <a:extLst>
              <a:ext uri="{FF2B5EF4-FFF2-40B4-BE49-F238E27FC236}">
                <a16:creationId xmlns:a16="http://schemas.microsoft.com/office/drawing/2014/main" id="{4B3EDA57-4CAF-FCF2-7BC7-12DC6B073B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86724" name="スライド番号プレースホルダー 3">
            <a:extLst>
              <a:ext uri="{FF2B5EF4-FFF2-40B4-BE49-F238E27FC236}">
                <a16:creationId xmlns:a16="http://schemas.microsoft.com/office/drawing/2014/main" id="{894CC81E-2EAD-9E78-E689-E9982F22BEC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A71D554-6742-4607-AC4F-43B6CFAD20C1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20639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スライド イメージ プレースホルダ 1">
            <a:extLst>
              <a:ext uri="{FF2B5EF4-FFF2-40B4-BE49-F238E27FC236}">
                <a16:creationId xmlns:a16="http://schemas.microsoft.com/office/drawing/2014/main" id="{7A9D6DEA-A31A-E1EB-C425-4821F54A3A4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ノート プレースホルダ 2">
            <a:extLst>
              <a:ext uri="{FF2B5EF4-FFF2-40B4-BE49-F238E27FC236}">
                <a16:creationId xmlns:a16="http://schemas.microsoft.com/office/drawing/2014/main" id="{BD7F99E5-7FF6-A4D7-4837-1A3AB1FECB1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/>
          </a:p>
        </p:txBody>
      </p:sp>
      <p:sp>
        <p:nvSpPr>
          <p:cNvPr id="68612" name="スライド番号プレースホルダ 3">
            <a:extLst>
              <a:ext uri="{FF2B5EF4-FFF2-40B4-BE49-F238E27FC236}">
                <a16:creationId xmlns:a16="http://schemas.microsoft.com/office/drawing/2014/main" id="{539E4028-1B5F-9250-6CA9-4BB7BDE0833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8E9AD3-96CF-4C76-A904-584B973DA4AE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9200167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スライド イメージ プレースホルダー 1">
            <a:extLst>
              <a:ext uri="{FF2B5EF4-FFF2-40B4-BE49-F238E27FC236}">
                <a16:creationId xmlns:a16="http://schemas.microsoft.com/office/drawing/2014/main" id="{946C1A8B-266E-FC68-F7C3-9E051657380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23" name="ノート プレースホルダー 2">
            <a:extLst>
              <a:ext uri="{FF2B5EF4-FFF2-40B4-BE49-F238E27FC236}">
                <a16:creationId xmlns:a16="http://schemas.microsoft.com/office/drawing/2014/main" id="{4B3EDA57-4CAF-FCF2-7BC7-12DC6B073B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86724" name="スライド番号プレースホルダー 3">
            <a:extLst>
              <a:ext uri="{FF2B5EF4-FFF2-40B4-BE49-F238E27FC236}">
                <a16:creationId xmlns:a16="http://schemas.microsoft.com/office/drawing/2014/main" id="{894CC81E-2EAD-9E78-E689-E9982F22BEC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A71D554-6742-4607-AC4F-43B6CFAD20C1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136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702415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スライド イメージ プレースホルダー 1">
            <a:extLst>
              <a:ext uri="{FF2B5EF4-FFF2-40B4-BE49-F238E27FC236}">
                <a16:creationId xmlns:a16="http://schemas.microsoft.com/office/drawing/2014/main" id="{946C1A8B-266E-FC68-F7C3-9E051657380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23" name="ノート プレースホルダー 2">
            <a:extLst>
              <a:ext uri="{FF2B5EF4-FFF2-40B4-BE49-F238E27FC236}">
                <a16:creationId xmlns:a16="http://schemas.microsoft.com/office/drawing/2014/main" id="{4B3EDA57-4CAF-FCF2-7BC7-12DC6B073B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86724" name="スライド番号プレースホルダー 3">
            <a:extLst>
              <a:ext uri="{FF2B5EF4-FFF2-40B4-BE49-F238E27FC236}">
                <a16:creationId xmlns:a16="http://schemas.microsoft.com/office/drawing/2014/main" id="{894CC81E-2EAD-9E78-E689-E9982F22BEC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A71D554-6742-4607-AC4F-43B6CFAD20C1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137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0599538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スライド イメージ プレースホルダー 1">
            <a:extLst>
              <a:ext uri="{FF2B5EF4-FFF2-40B4-BE49-F238E27FC236}">
                <a16:creationId xmlns:a16="http://schemas.microsoft.com/office/drawing/2014/main" id="{E31F354E-B103-F2F1-6538-3799212D223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23" name="ノート プレースホルダー 2">
            <a:extLst>
              <a:ext uri="{FF2B5EF4-FFF2-40B4-BE49-F238E27FC236}">
                <a16:creationId xmlns:a16="http://schemas.microsoft.com/office/drawing/2014/main" id="{B74DB9DE-BEFC-14A5-B6DD-5C0968CB13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ja-JP" altLang="en-US"/>
              <a:t>　</a:t>
            </a:r>
            <a:r>
              <a:rPr lang="ja-JP" altLang="ja-JP"/>
              <a:t>先ず、「ロータリーの目的」</a:t>
            </a:r>
            <a:r>
              <a:rPr lang="ja-JP" altLang="en-US"/>
              <a:t>　</a:t>
            </a:r>
            <a:r>
              <a:rPr lang="ja-JP" altLang="ja-JP"/>
              <a:t>は、</a:t>
            </a:r>
            <a:endParaRPr lang="en-US" altLang="ja-JP"/>
          </a:p>
          <a:p>
            <a:pPr eaLnBrk="1" hangingPunct="1">
              <a:spcBef>
                <a:spcPct val="0"/>
              </a:spcBef>
            </a:pPr>
            <a:endParaRPr lang="en-US" altLang="ja-JP"/>
          </a:p>
          <a:p>
            <a:pPr eaLnBrk="1" hangingPunct="1">
              <a:spcBef>
                <a:spcPct val="0"/>
              </a:spcBef>
            </a:pPr>
            <a:r>
              <a:rPr lang="ja-JP" altLang="ja-JP"/>
              <a:t>奉仕の理念の奨励・育成を目指すものです。</a:t>
            </a:r>
            <a:endParaRPr lang="en-US" altLang="ja-JP"/>
          </a:p>
          <a:p>
            <a:pPr eaLnBrk="1" hangingPunct="1">
              <a:spcBef>
                <a:spcPct val="0"/>
              </a:spcBef>
            </a:pPr>
            <a:endParaRPr lang="ja-JP" altLang="ja-JP"/>
          </a:p>
          <a:p>
            <a:pPr eaLnBrk="1" hangingPunct="1">
              <a:spcBef>
                <a:spcPct val="0"/>
              </a:spcBef>
            </a:pPr>
            <a:endParaRPr lang="en-US" altLang="ja-JP" b="1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eaLnBrk="1" hangingPunct="1">
              <a:spcBef>
                <a:spcPct val="0"/>
              </a:spcBef>
            </a:pPr>
            <a:r>
              <a:rPr lang="ja-JP" altLang="en-US" b="1">
                <a:latin typeface="Aharoni" panose="02010803020104030203" pitchFamily="2" charset="-79"/>
                <a:cs typeface="Aharoni" panose="02010803020104030203" pitchFamily="2" charset="-79"/>
              </a:rPr>
              <a:t>～～ＣＬＩＣＫ～～～～～～～～～～～～～～～</a:t>
            </a:r>
            <a:endParaRPr lang="en-US" altLang="ja-JP" b="1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eaLnBrk="1" hangingPunct="1">
              <a:spcBef>
                <a:spcPct val="0"/>
              </a:spcBef>
            </a:pPr>
            <a:endParaRPr lang="ja-JP" altLang="ja-JP"/>
          </a:p>
          <a:p>
            <a:pPr eaLnBrk="1" hangingPunct="1">
              <a:spcBef>
                <a:spcPct val="0"/>
              </a:spcBef>
            </a:pPr>
            <a:r>
              <a:rPr lang="ja-JP" altLang="ja-JP"/>
              <a:t>そして、第１は、</a:t>
            </a:r>
          </a:p>
          <a:p>
            <a:pPr eaLnBrk="1" hangingPunct="1">
              <a:spcBef>
                <a:spcPct val="0"/>
              </a:spcBef>
            </a:pPr>
            <a:r>
              <a:rPr lang="en-US" altLang="ja-JP"/>
              <a:t> </a:t>
            </a:r>
            <a:endParaRPr lang="ja-JP" altLang="ja-JP"/>
          </a:p>
          <a:p>
            <a:pPr eaLnBrk="1" hangingPunct="1">
              <a:spcBef>
                <a:spcPct val="0"/>
              </a:spcBef>
            </a:pPr>
            <a:r>
              <a:rPr lang="ja-JP" altLang="en-US" b="1">
                <a:latin typeface="Aharoni" panose="02010803020104030203" pitchFamily="2" charset="-79"/>
                <a:cs typeface="Aharoni" panose="02010803020104030203" pitchFamily="2" charset="-79"/>
              </a:rPr>
              <a:t>～～ＮＥＸＴ　ＣＬＩＣＫ～～</a:t>
            </a:r>
            <a:endParaRPr lang="ja-JP" altLang="en-US"/>
          </a:p>
        </p:txBody>
      </p:sp>
      <p:sp>
        <p:nvSpPr>
          <p:cNvPr id="337924" name="スライド番号プレースホルダー 3">
            <a:extLst>
              <a:ext uri="{FF2B5EF4-FFF2-40B4-BE49-F238E27FC236}">
                <a16:creationId xmlns:a16="http://schemas.microsoft.com/office/drawing/2014/main" id="{0748C44B-36B0-8EE3-5B53-B917C53987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22D0E1-38F4-442F-B68A-C0A042F4ADD8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スライド イメージ プレースホルダー 1">
            <a:extLst>
              <a:ext uri="{FF2B5EF4-FFF2-40B4-BE49-F238E27FC236}">
                <a16:creationId xmlns:a16="http://schemas.microsoft.com/office/drawing/2014/main" id="{C5402A2C-45CA-8C7E-EDB4-E337271E4C3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7571" name="ノート プレースホルダー 2">
            <a:extLst>
              <a:ext uri="{FF2B5EF4-FFF2-40B4-BE49-F238E27FC236}">
                <a16:creationId xmlns:a16="http://schemas.microsoft.com/office/drawing/2014/main" id="{08F175B8-D74E-3274-6319-183EBC9009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ja-JP" altLang="en-US"/>
              <a:t>　</a:t>
            </a:r>
            <a:r>
              <a:rPr lang="ja-JP" altLang="ja-JP"/>
              <a:t>「ロータリアンの出会いの場において、</a:t>
            </a:r>
            <a:endParaRPr lang="en-US" altLang="ja-JP"/>
          </a:p>
          <a:p>
            <a:pPr eaLnBrk="1" hangingPunct="1">
              <a:spcBef>
                <a:spcPct val="0"/>
              </a:spcBef>
            </a:pPr>
            <a:endParaRPr lang="ja-JP" altLang="ja-JP"/>
          </a:p>
          <a:p>
            <a:pPr eaLnBrk="1" hangingPunct="1">
              <a:spcBef>
                <a:spcPct val="0"/>
              </a:spcBef>
            </a:pPr>
            <a:r>
              <a:rPr lang="ja-JP" altLang="ja-JP"/>
              <a:t>クラブ会員との親睦、</a:t>
            </a:r>
            <a:endParaRPr lang="en-US" altLang="ja-JP"/>
          </a:p>
          <a:p>
            <a:pPr eaLnBrk="1" hangingPunct="1">
              <a:spcBef>
                <a:spcPct val="0"/>
              </a:spcBef>
            </a:pPr>
            <a:endParaRPr lang="en-US" altLang="ja-JP"/>
          </a:p>
          <a:p>
            <a:pPr eaLnBrk="1" hangingPunct="1">
              <a:spcBef>
                <a:spcPct val="0"/>
              </a:spcBef>
            </a:pPr>
            <a:r>
              <a:rPr lang="ja-JP" altLang="ja-JP"/>
              <a:t>他クラブ会員との出会い・親睦を通じて、</a:t>
            </a:r>
          </a:p>
          <a:p>
            <a:pPr eaLnBrk="1" hangingPunct="1">
              <a:spcBef>
                <a:spcPct val="0"/>
              </a:spcBef>
            </a:pPr>
            <a:endParaRPr lang="en-US" altLang="ja-JP"/>
          </a:p>
          <a:p>
            <a:pPr eaLnBrk="1" hangingPunct="1">
              <a:spcBef>
                <a:spcPct val="0"/>
              </a:spcBef>
            </a:pPr>
            <a:r>
              <a:rPr lang="ja-JP" altLang="ja-JP"/>
              <a:t>奉仕の理念に満ちた心を磨き、醸成する」</a:t>
            </a:r>
          </a:p>
          <a:p>
            <a:pPr eaLnBrk="1" hangingPunct="1">
              <a:spcBef>
                <a:spcPct val="0"/>
              </a:spcBef>
            </a:pPr>
            <a:endParaRPr lang="en-US" altLang="ja-JP" b="1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eaLnBrk="1" hangingPunct="1">
              <a:spcBef>
                <a:spcPct val="0"/>
              </a:spcBef>
            </a:pPr>
            <a:r>
              <a:rPr lang="ja-JP" altLang="en-US" b="1">
                <a:latin typeface="Aharoni" panose="02010803020104030203" pitchFamily="2" charset="-79"/>
                <a:cs typeface="Aharoni" panose="02010803020104030203" pitchFamily="2" charset="-79"/>
              </a:rPr>
              <a:t>～～ＮＥＸＴ　ＣＬＩＣＫ～～</a:t>
            </a:r>
            <a:endParaRPr lang="ja-JP" altLang="en-US"/>
          </a:p>
        </p:txBody>
      </p:sp>
      <p:sp>
        <p:nvSpPr>
          <p:cNvPr id="338948" name="スライド番号プレースホルダー 3">
            <a:extLst>
              <a:ext uri="{FF2B5EF4-FFF2-40B4-BE49-F238E27FC236}">
                <a16:creationId xmlns:a16="http://schemas.microsoft.com/office/drawing/2014/main" id="{5DDAA66E-E601-A607-8D71-E03630AB34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05B125-A206-4119-BD02-0C338776E0E5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142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スライド イメージ プレースホルダー 1">
            <a:extLst>
              <a:ext uri="{FF2B5EF4-FFF2-40B4-BE49-F238E27FC236}">
                <a16:creationId xmlns:a16="http://schemas.microsoft.com/office/drawing/2014/main" id="{541F93C4-191D-30FA-D417-DF566B25DB7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9619" name="ノート プレースホルダー 2">
            <a:extLst>
              <a:ext uri="{FF2B5EF4-FFF2-40B4-BE49-F238E27FC236}">
                <a16:creationId xmlns:a16="http://schemas.microsoft.com/office/drawing/2014/main" id="{CC867101-36F6-9FDA-B84D-09AB328EBA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ja-JP" altLang="en-US"/>
              <a:t>　</a:t>
            </a:r>
            <a:r>
              <a:rPr lang="ja-JP" altLang="ja-JP"/>
              <a:t>第２は、</a:t>
            </a:r>
            <a:endParaRPr lang="en-US" altLang="ja-JP"/>
          </a:p>
          <a:p>
            <a:pPr eaLnBrk="1" hangingPunct="1">
              <a:spcBef>
                <a:spcPct val="0"/>
              </a:spcBef>
            </a:pPr>
            <a:endParaRPr lang="en-US" altLang="ja-JP"/>
          </a:p>
          <a:p>
            <a:pPr eaLnBrk="1" hangingPunct="1">
              <a:spcBef>
                <a:spcPct val="0"/>
              </a:spcBef>
            </a:pPr>
            <a:r>
              <a:rPr lang="ja-JP" altLang="ja-JP"/>
              <a:t>「それらを通じて、ロータリー精神と職業倫理の昂揚に励み、</a:t>
            </a:r>
            <a:endParaRPr lang="en-US" altLang="ja-JP"/>
          </a:p>
          <a:p>
            <a:pPr eaLnBrk="1" hangingPunct="1">
              <a:spcBef>
                <a:spcPct val="0"/>
              </a:spcBef>
            </a:pPr>
            <a:endParaRPr lang="ja-JP" altLang="ja-JP"/>
          </a:p>
          <a:p>
            <a:pPr eaLnBrk="1" hangingPunct="1">
              <a:spcBef>
                <a:spcPct val="0"/>
              </a:spcBef>
            </a:pPr>
            <a:r>
              <a:rPr lang="ja-JP" altLang="ja-JP"/>
              <a:t>立派なロータリアンになる」</a:t>
            </a:r>
          </a:p>
          <a:p>
            <a:pPr eaLnBrk="1" hangingPunct="1">
              <a:spcBef>
                <a:spcPct val="0"/>
              </a:spcBef>
            </a:pPr>
            <a:r>
              <a:rPr lang="en-US" altLang="ja-JP"/>
              <a:t> </a:t>
            </a:r>
            <a:endParaRPr lang="ja-JP" altLang="ja-JP"/>
          </a:p>
          <a:p>
            <a:pPr eaLnBrk="1" hangingPunct="1">
              <a:spcBef>
                <a:spcPct val="0"/>
              </a:spcBef>
            </a:pPr>
            <a:r>
              <a:rPr lang="ja-JP" altLang="en-US" b="1">
                <a:latin typeface="Aharoni" panose="02010803020104030203" pitchFamily="2" charset="-79"/>
                <a:cs typeface="Aharoni" panose="02010803020104030203" pitchFamily="2" charset="-79"/>
              </a:rPr>
              <a:t>～～ＮＥＸＴ　ＣＬＩＣＫ～～</a:t>
            </a:r>
            <a:endParaRPr lang="ja-JP" altLang="en-US"/>
          </a:p>
        </p:txBody>
      </p:sp>
      <p:sp>
        <p:nvSpPr>
          <p:cNvPr id="339972" name="スライド番号プレースホルダー 3">
            <a:extLst>
              <a:ext uri="{FF2B5EF4-FFF2-40B4-BE49-F238E27FC236}">
                <a16:creationId xmlns:a16="http://schemas.microsoft.com/office/drawing/2014/main" id="{4E1F7C81-5FBB-4552-CF46-3B6B1BA33C8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903482-AC73-4F23-9110-5DFE595C07DA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143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スライド イメージ プレースホルダー 1">
            <a:extLst>
              <a:ext uri="{FF2B5EF4-FFF2-40B4-BE49-F238E27FC236}">
                <a16:creationId xmlns:a16="http://schemas.microsoft.com/office/drawing/2014/main" id="{3D23BFA0-FE17-60C8-C59C-13802E74102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1667" name="ノート プレースホルダー 2">
            <a:extLst>
              <a:ext uri="{FF2B5EF4-FFF2-40B4-BE49-F238E27FC236}">
                <a16:creationId xmlns:a16="http://schemas.microsoft.com/office/drawing/2014/main" id="{CEDB4132-D364-CB6D-7CD9-97254D3F7C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ja-JP" altLang="en-US"/>
              <a:t>　</a:t>
            </a:r>
            <a:r>
              <a:rPr lang="ja-JP" altLang="ja-JP"/>
              <a:t>第３・</a:t>
            </a:r>
            <a:r>
              <a:rPr lang="ja-JP" altLang="en-US"/>
              <a:t>第</a:t>
            </a:r>
            <a:r>
              <a:rPr lang="en-US" altLang="ja-JP"/>
              <a:t>4</a:t>
            </a:r>
            <a:r>
              <a:rPr lang="ja-JP" altLang="ja-JP"/>
              <a:t>は、「個人生活、事業生活、社会生活、</a:t>
            </a:r>
            <a:endParaRPr lang="en-US" altLang="ja-JP"/>
          </a:p>
          <a:p>
            <a:pPr eaLnBrk="1" hangingPunct="1">
              <a:spcBef>
                <a:spcPct val="0"/>
              </a:spcBef>
            </a:pPr>
            <a:endParaRPr lang="en-US" altLang="ja-JP"/>
          </a:p>
          <a:p>
            <a:pPr eaLnBrk="1" hangingPunct="1">
              <a:spcBef>
                <a:spcPct val="0"/>
              </a:spcBef>
            </a:pPr>
            <a:r>
              <a:rPr lang="ja-JP" altLang="ja-JP"/>
              <a:t>さらには国際社会の中で、奉仕の理念を適用する」－。</a:t>
            </a:r>
            <a:endParaRPr lang="en-US" altLang="ja-JP"/>
          </a:p>
          <a:p>
            <a:pPr eaLnBrk="1" hangingPunct="1">
              <a:spcBef>
                <a:spcPct val="0"/>
              </a:spcBef>
            </a:pPr>
            <a:endParaRPr lang="en-US" altLang="ja-JP"/>
          </a:p>
          <a:p>
            <a:pPr eaLnBrk="1" hangingPunct="1">
              <a:spcBef>
                <a:spcPct val="0"/>
              </a:spcBef>
            </a:pPr>
            <a:r>
              <a:rPr lang="en-US" altLang="ja-JP"/>
              <a:t> </a:t>
            </a:r>
            <a:endParaRPr lang="ja-JP" altLang="ja-JP"/>
          </a:p>
          <a:p>
            <a:pPr eaLnBrk="1" hangingPunct="1">
              <a:spcBef>
                <a:spcPct val="0"/>
              </a:spcBef>
            </a:pPr>
            <a:r>
              <a:rPr lang="ja-JP" altLang="en-US"/>
              <a:t>　</a:t>
            </a:r>
            <a:r>
              <a:rPr lang="ja-JP" altLang="ja-JP"/>
              <a:t>その適用する場に応じて、職業奉仕だったり、</a:t>
            </a:r>
            <a:endParaRPr lang="en-US" altLang="ja-JP"/>
          </a:p>
          <a:p>
            <a:pPr eaLnBrk="1" hangingPunct="1">
              <a:spcBef>
                <a:spcPct val="0"/>
              </a:spcBef>
            </a:pPr>
            <a:endParaRPr lang="en-US" altLang="ja-JP"/>
          </a:p>
          <a:p>
            <a:pPr eaLnBrk="1" hangingPunct="1">
              <a:spcBef>
                <a:spcPct val="0"/>
              </a:spcBef>
            </a:pPr>
            <a:r>
              <a:rPr lang="ja-JP" altLang="ja-JP"/>
              <a:t>社会奉仕だったり、国際奉仕だったりします。</a:t>
            </a:r>
            <a:endParaRPr lang="en-US" altLang="ja-JP"/>
          </a:p>
          <a:p>
            <a:pPr eaLnBrk="1" hangingPunct="1">
              <a:spcBef>
                <a:spcPct val="0"/>
              </a:spcBef>
            </a:pPr>
            <a:endParaRPr lang="en-US" altLang="ja-JP"/>
          </a:p>
          <a:p>
            <a:pPr eaLnBrk="1" hangingPunct="1">
              <a:spcBef>
                <a:spcPct val="0"/>
              </a:spcBef>
            </a:pPr>
            <a:r>
              <a:rPr lang="ja-JP" altLang="en-US"/>
              <a:t>　</a:t>
            </a:r>
            <a:r>
              <a:rPr lang="ja-JP" altLang="ja-JP"/>
              <a:t>もちろん、それらの混合の場合だってあるでしょう。</a:t>
            </a:r>
          </a:p>
          <a:p>
            <a:pPr eaLnBrk="1" hangingPunct="1">
              <a:spcBef>
                <a:spcPct val="0"/>
              </a:spcBef>
            </a:pPr>
            <a:r>
              <a:rPr lang="en-US" altLang="ja-JP"/>
              <a:t> </a:t>
            </a:r>
            <a:endParaRPr lang="ja-JP" altLang="ja-JP"/>
          </a:p>
          <a:p>
            <a:pPr eaLnBrk="1" hangingPunct="1">
              <a:spcBef>
                <a:spcPct val="0"/>
              </a:spcBef>
            </a:pPr>
            <a:r>
              <a:rPr lang="ja-JP" altLang="en-US" b="1">
                <a:latin typeface="Aharoni" panose="02010803020104030203" pitchFamily="2" charset="-79"/>
                <a:cs typeface="Aharoni" panose="02010803020104030203" pitchFamily="2" charset="-79"/>
              </a:rPr>
              <a:t>～～ＮＥＸＴ　ＣＬＩＣＫ～～</a:t>
            </a:r>
            <a:endParaRPr lang="ja-JP" altLang="en-US"/>
          </a:p>
        </p:txBody>
      </p:sp>
      <p:sp>
        <p:nvSpPr>
          <p:cNvPr id="340996" name="スライド番号プレースホルダー 3">
            <a:extLst>
              <a:ext uri="{FF2B5EF4-FFF2-40B4-BE49-F238E27FC236}">
                <a16:creationId xmlns:a16="http://schemas.microsoft.com/office/drawing/2014/main" id="{A161FA55-9FF0-13D7-C920-82E628AC2D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3A7156-8075-4994-BC59-1B5CA053CC86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144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スライド イメージ プレースホルダー 1">
            <a:extLst>
              <a:ext uri="{FF2B5EF4-FFF2-40B4-BE49-F238E27FC236}">
                <a16:creationId xmlns:a16="http://schemas.microsoft.com/office/drawing/2014/main" id="{58F66534-29C6-D79C-3596-842FF9A3C14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3715" name="ノート プレースホルダー 2">
            <a:extLst>
              <a:ext uri="{FF2B5EF4-FFF2-40B4-BE49-F238E27FC236}">
                <a16:creationId xmlns:a16="http://schemas.microsoft.com/office/drawing/2014/main" id="{84DF28A9-F1FF-2494-FC60-836BF37552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ja-JP" altLang="en-US"/>
              <a:t>　</a:t>
            </a:r>
            <a:r>
              <a:rPr lang="ja-JP" altLang="ja-JP"/>
              <a:t>それらを合わせて、「奉仕の理念の奨励・育成」です。</a:t>
            </a:r>
            <a:endParaRPr lang="en-US" altLang="ja-JP"/>
          </a:p>
          <a:p>
            <a:pPr eaLnBrk="1" hangingPunct="1">
              <a:spcBef>
                <a:spcPct val="0"/>
              </a:spcBef>
            </a:pPr>
            <a:endParaRPr lang="en-US" altLang="ja-JP"/>
          </a:p>
          <a:p>
            <a:pPr eaLnBrk="1" hangingPunct="1">
              <a:spcBef>
                <a:spcPct val="0"/>
              </a:spcBef>
            </a:pPr>
            <a:r>
              <a:rPr lang="ja-JP" altLang="en-US" b="1">
                <a:latin typeface="Aharoni" panose="02010803020104030203" pitchFamily="2" charset="-79"/>
                <a:cs typeface="Aharoni" panose="02010803020104030203" pitchFamily="2" charset="-79"/>
              </a:rPr>
              <a:t>～～ＣＬＩＣＫ～～～～～～～～～～～～～～～</a:t>
            </a:r>
            <a:endParaRPr lang="en-US" altLang="ja-JP" b="1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eaLnBrk="1" hangingPunct="1">
              <a:spcBef>
                <a:spcPct val="0"/>
              </a:spcBef>
            </a:pPr>
            <a:endParaRPr lang="en-US" altLang="ja-JP" b="1"/>
          </a:p>
          <a:p>
            <a:pPr eaLnBrk="1" hangingPunct="1">
              <a:spcBef>
                <a:spcPct val="0"/>
              </a:spcBef>
            </a:pPr>
            <a:r>
              <a:rPr lang="ja-JP" altLang="ja-JP"/>
              <a:t>　これらを、「ロ―タリアンの木」として例えれば、</a:t>
            </a:r>
          </a:p>
          <a:p>
            <a:pPr eaLnBrk="1" hangingPunct="1">
              <a:spcBef>
                <a:spcPct val="0"/>
              </a:spcBef>
            </a:pPr>
            <a:r>
              <a:rPr lang="en-US" altLang="ja-JP" b="1"/>
              <a:t> </a:t>
            </a:r>
            <a:endParaRPr lang="ja-JP" altLang="ja-JP"/>
          </a:p>
          <a:p>
            <a:pPr eaLnBrk="1" hangingPunct="1">
              <a:spcBef>
                <a:spcPct val="0"/>
              </a:spcBef>
            </a:pPr>
            <a:r>
              <a:rPr lang="ja-JP" altLang="en-US" b="1">
                <a:latin typeface="Aharoni" panose="02010803020104030203" pitchFamily="2" charset="-79"/>
                <a:cs typeface="Aharoni" panose="02010803020104030203" pitchFamily="2" charset="-79"/>
              </a:rPr>
              <a:t>～～ＮＥＸＴ　ＣＬＩＣＫ～～</a:t>
            </a:r>
            <a:endParaRPr lang="ja-JP" altLang="en-US"/>
          </a:p>
        </p:txBody>
      </p:sp>
      <p:sp>
        <p:nvSpPr>
          <p:cNvPr id="243716" name="スライド番号プレースホルダー 3">
            <a:extLst>
              <a:ext uri="{FF2B5EF4-FFF2-40B4-BE49-F238E27FC236}">
                <a16:creationId xmlns:a16="http://schemas.microsoft.com/office/drawing/2014/main" id="{81629CC7-E991-7F65-95B5-A1B7F4183B7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02634F9-0DCD-4DD6-A086-D338949FCC30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スライド イメージ プレースホルダー 1">
            <a:extLst>
              <a:ext uri="{FF2B5EF4-FFF2-40B4-BE49-F238E27FC236}">
                <a16:creationId xmlns:a16="http://schemas.microsoft.com/office/drawing/2014/main" id="{5EE30814-7560-F999-736B-8FB62AE1F5E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63" name="ノート プレースホルダー 2">
            <a:extLst>
              <a:ext uri="{FF2B5EF4-FFF2-40B4-BE49-F238E27FC236}">
                <a16:creationId xmlns:a16="http://schemas.microsoft.com/office/drawing/2014/main" id="{8400672E-3646-B187-6111-0ED06D64F3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ja-JP" altLang="en-US"/>
              <a:t>　</a:t>
            </a:r>
            <a:r>
              <a:rPr lang="ja-JP" altLang="ja-JP"/>
              <a:t>それらを合わせて、「奉仕の理念の奨励・育成」です。</a:t>
            </a:r>
            <a:endParaRPr lang="en-US" altLang="ja-JP"/>
          </a:p>
          <a:p>
            <a:pPr eaLnBrk="1" hangingPunct="1">
              <a:spcBef>
                <a:spcPct val="0"/>
              </a:spcBef>
            </a:pPr>
            <a:endParaRPr lang="en-US" altLang="ja-JP"/>
          </a:p>
          <a:p>
            <a:pPr eaLnBrk="1" hangingPunct="1">
              <a:spcBef>
                <a:spcPct val="0"/>
              </a:spcBef>
            </a:pPr>
            <a:r>
              <a:rPr lang="ja-JP" altLang="en-US" b="1">
                <a:latin typeface="Aharoni" panose="02010803020104030203" pitchFamily="2" charset="-79"/>
                <a:cs typeface="Aharoni" panose="02010803020104030203" pitchFamily="2" charset="-79"/>
              </a:rPr>
              <a:t>～～ＣＬＩＣＫ～～～～～～～～～～～～～～～</a:t>
            </a:r>
            <a:endParaRPr lang="en-US" altLang="ja-JP" b="1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eaLnBrk="1" hangingPunct="1">
              <a:spcBef>
                <a:spcPct val="0"/>
              </a:spcBef>
            </a:pPr>
            <a:endParaRPr lang="en-US" altLang="ja-JP" b="1"/>
          </a:p>
          <a:p>
            <a:pPr eaLnBrk="1" hangingPunct="1">
              <a:spcBef>
                <a:spcPct val="0"/>
              </a:spcBef>
            </a:pPr>
            <a:r>
              <a:rPr lang="ja-JP" altLang="ja-JP"/>
              <a:t>　これらを、「ロ―タリアンの木」として例えれば、</a:t>
            </a:r>
          </a:p>
          <a:p>
            <a:pPr eaLnBrk="1" hangingPunct="1">
              <a:spcBef>
                <a:spcPct val="0"/>
              </a:spcBef>
            </a:pPr>
            <a:r>
              <a:rPr lang="en-US" altLang="ja-JP" b="1"/>
              <a:t> </a:t>
            </a:r>
            <a:endParaRPr lang="ja-JP" altLang="ja-JP"/>
          </a:p>
          <a:p>
            <a:pPr eaLnBrk="1" hangingPunct="1">
              <a:spcBef>
                <a:spcPct val="0"/>
              </a:spcBef>
            </a:pPr>
            <a:r>
              <a:rPr lang="ja-JP" altLang="en-US" b="1">
                <a:latin typeface="Aharoni" panose="02010803020104030203" pitchFamily="2" charset="-79"/>
                <a:cs typeface="Aharoni" panose="02010803020104030203" pitchFamily="2" charset="-79"/>
              </a:rPr>
              <a:t>～～ＮＥＸＴ　ＣＬＩＣＫ～～</a:t>
            </a:r>
            <a:endParaRPr lang="ja-JP" altLang="en-US"/>
          </a:p>
        </p:txBody>
      </p:sp>
      <p:sp>
        <p:nvSpPr>
          <p:cNvPr id="343044" name="スライド番号プレースホルダー 3">
            <a:extLst>
              <a:ext uri="{FF2B5EF4-FFF2-40B4-BE49-F238E27FC236}">
                <a16:creationId xmlns:a16="http://schemas.microsoft.com/office/drawing/2014/main" id="{E36CEB13-272A-952D-DCDA-6AD6316FDC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FCCF02-6BBB-416D-AAB2-BB9EC16D351B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146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スライド イメージ プレースホルダー 1">
            <a:extLst>
              <a:ext uri="{FF2B5EF4-FFF2-40B4-BE49-F238E27FC236}">
                <a16:creationId xmlns:a16="http://schemas.microsoft.com/office/drawing/2014/main" id="{7C11E0FD-328E-6775-BC54-C6B4580FB91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7811" name="ノート プレースホルダー 2">
            <a:extLst>
              <a:ext uri="{FF2B5EF4-FFF2-40B4-BE49-F238E27FC236}">
                <a16:creationId xmlns:a16="http://schemas.microsoft.com/office/drawing/2014/main" id="{1F3371CC-CEA7-63F9-A75A-3CF3032C66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ja-JP" altLang="en-US"/>
              <a:t>　</a:t>
            </a:r>
            <a:r>
              <a:rPr lang="ja-JP" altLang="ja-JP"/>
              <a:t>それらを合わせて、「奉仕の理念の奨励・育成」です。</a:t>
            </a:r>
            <a:endParaRPr lang="en-US" altLang="ja-JP"/>
          </a:p>
          <a:p>
            <a:pPr eaLnBrk="1" hangingPunct="1">
              <a:spcBef>
                <a:spcPct val="0"/>
              </a:spcBef>
            </a:pPr>
            <a:endParaRPr lang="en-US" altLang="ja-JP"/>
          </a:p>
          <a:p>
            <a:pPr eaLnBrk="1" hangingPunct="1">
              <a:spcBef>
                <a:spcPct val="0"/>
              </a:spcBef>
            </a:pPr>
            <a:r>
              <a:rPr lang="ja-JP" altLang="en-US" b="1">
                <a:latin typeface="Aharoni" panose="02010803020104030203" pitchFamily="2" charset="-79"/>
                <a:cs typeface="Aharoni" panose="02010803020104030203" pitchFamily="2" charset="-79"/>
              </a:rPr>
              <a:t>～～ＣＬＩＣＫ～～～～～～～～～～～～～～～</a:t>
            </a:r>
            <a:endParaRPr lang="en-US" altLang="ja-JP" b="1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eaLnBrk="1" hangingPunct="1">
              <a:spcBef>
                <a:spcPct val="0"/>
              </a:spcBef>
            </a:pPr>
            <a:endParaRPr lang="en-US" altLang="ja-JP" b="1"/>
          </a:p>
          <a:p>
            <a:pPr eaLnBrk="1" hangingPunct="1">
              <a:spcBef>
                <a:spcPct val="0"/>
              </a:spcBef>
            </a:pPr>
            <a:r>
              <a:rPr lang="ja-JP" altLang="ja-JP"/>
              <a:t>　これらを、「ロ―タリアンの木」として例えれば、</a:t>
            </a:r>
          </a:p>
          <a:p>
            <a:pPr eaLnBrk="1" hangingPunct="1">
              <a:spcBef>
                <a:spcPct val="0"/>
              </a:spcBef>
            </a:pPr>
            <a:r>
              <a:rPr lang="en-US" altLang="ja-JP" b="1"/>
              <a:t> </a:t>
            </a:r>
            <a:endParaRPr lang="ja-JP" altLang="ja-JP"/>
          </a:p>
          <a:p>
            <a:pPr eaLnBrk="1" hangingPunct="1">
              <a:spcBef>
                <a:spcPct val="0"/>
              </a:spcBef>
            </a:pPr>
            <a:r>
              <a:rPr lang="ja-JP" altLang="en-US" b="1">
                <a:latin typeface="Aharoni" panose="02010803020104030203" pitchFamily="2" charset="-79"/>
                <a:cs typeface="Aharoni" panose="02010803020104030203" pitchFamily="2" charset="-79"/>
              </a:rPr>
              <a:t>～～ＮＥＸＴ　ＣＬＩＣＫ～～</a:t>
            </a:r>
            <a:endParaRPr lang="ja-JP" altLang="en-US"/>
          </a:p>
        </p:txBody>
      </p:sp>
      <p:sp>
        <p:nvSpPr>
          <p:cNvPr id="247812" name="スライド番号プレースホルダー 3">
            <a:extLst>
              <a:ext uri="{FF2B5EF4-FFF2-40B4-BE49-F238E27FC236}">
                <a16:creationId xmlns:a16="http://schemas.microsoft.com/office/drawing/2014/main" id="{23E6B480-BF3B-1186-2AB9-04306E043C3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4AFC6FD-FBA6-49C1-A9AF-84C7FF813ADC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147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スライド イメージ プレースホルダー 1">
            <a:extLst>
              <a:ext uri="{FF2B5EF4-FFF2-40B4-BE49-F238E27FC236}">
                <a16:creationId xmlns:a16="http://schemas.microsoft.com/office/drawing/2014/main" id="{8D68FEAB-DD72-B4C2-A96F-CDA607E85F1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9859" name="ノート プレースホルダー 2">
            <a:extLst>
              <a:ext uri="{FF2B5EF4-FFF2-40B4-BE49-F238E27FC236}">
                <a16:creationId xmlns:a16="http://schemas.microsoft.com/office/drawing/2014/main" id="{541AAD92-A9DC-ECF7-A244-7326B6336D9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ja-JP" altLang="en-US"/>
              <a:t>　</a:t>
            </a:r>
            <a:r>
              <a:rPr lang="ja-JP" altLang="ja-JP"/>
              <a:t>それらを合わせて、「奉仕の理念の奨励・育成」です。</a:t>
            </a:r>
            <a:endParaRPr lang="en-US" altLang="ja-JP"/>
          </a:p>
          <a:p>
            <a:pPr eaLnBrk="1" hangingPunct="1">
              <a:spcBef>
                <a:spcPct val="0"/>
              </a:spcBef>
            </a:pPr>
            <a:endParaRPr lang="en-US" altLang="ja-JP"/>
          </a:p>
          <a:p>
            <a:pPr eaLnBrk="1" hangingPunct="1">
              <a:spcBef>
                <a:spcPct val="0"/>
              </a:spcBef>
            </a:pPr>
            <a:r>
              <a:rPr lang="ja-JP" altLang="en-US" b="1">
                <a:latin typeface="Aharoni" panose="02010803020104030203" pitchFamily="2" charset="-79"/>
                <a:cs typeface="Aharoni" panose="02010803020104030203" pitchFamily="2" charset="-79"/>
              </a:rPr>
              <a:t>～～ＣＬＩＣＫ～～～～～～～～～～～～～～～</a:t>
            </a:r>
            <a:endParaRPr lang="en-US" altLang="ja-JP" b="1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eaLnBrk="1" hangingPunct="1">
              <a:spcBef>
                <a:spcPct val="0"/>
              </a:spcBef>
            </a:pPr>
            <a:endParaRPr lang="en-US" altLang="ja-JP" b="1"/>
          </a:p>
          <a:p>
            <a:pPr eaLnBrk="1" hangingPunct="1">
              <a:spcBef>
                <a:spcPct val="0"/>
              </a:spcBef>
            </a:pPr>
            <a:r>
              <a:rPr lang="ja-JP" altLang="ja-JP"/>
              <a:t>　これらを、「ロ―タリアンの木」として例えれば、</a:t>
            </a:r>
          </a:p>
          <a:p>
            <a:pPr eaLnBrk="1" hangingPunct="1">
              <a:spcBef>
                <a:spcPct val="0"/>
              </a:spcBef>
            </a:pPr>
            <a:r>
              <a:rPr lang="en-US" altLang="ja-JP" b="1"/>
              <a:t> </a:t>
            </a:r>
            <a:endParaRPr lang="ja-JP" altLang="ja-JP"/>
          </a:p>
          <a:p>
            <a:pPr eaLnBrk="1" hangingPunct="1">
              <a:spcBef>
                <a:spcPct val="0"/>
              </a:spcBef>
            </a:pPr>
            <a:r>
              <a:rPr lang="ja-JP" altLang="en-US" b="1">
                <a:latin typeface="Aharoni" panose="02010803020104030203" pitchFamily="2" charset="-79"/>
                <a:cs typeface="Aharoni" panose="02010803020104030203" pitchFamily="2" charset="-79"/>
              </a:rPr>
              <a:t>～～ＮＥＸＴ　ＣＬＩＣＫ～～</a:t>
            </a:r>
            <a:endParaRPr lang="ja-JP" altLang="en-US"/>
          </a:p>
        </p:txBody>
      </p:sp>
      <p:sp>
        <p:nvSpPr>
          <p:cNvPr id="249860" name="スライド番号プレースホルダー 3">
            <a:extLst>
              <a:ext uri="{FF2B5EF4-FFF2-40B4-BE49-F238E27FC236}">
                <a16:creationId xmlns:a16="http://schemas.microsoft.com/office/drawing/2014/main" id="{E1C9299A-1EFF-9A0D-360D-604AECBB0C6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7D48A95-49BE-48AD-8CF6-FA4E9DB52726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148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スライド イメージ プレースホルダ 1">
            <a:extLst>
              <a:ext uri="{FF2B5EF4-FFF2-40B4-BE49-F238E27FC236}">
                <a16:creationId xmlns:a16="http://schemas.microsoft.com/office/drawing/2014/main" id="{7A9D6DEA-A31A-E1EB-C425-4821F54A3A4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ノート プレースホルダ 2">
            <a:extLst>
              <a:ext uri="{FF2B5EF4-FFF2-40B4-BE49-F238E27FC236}">
                <a16:creationId xmlns:a16="http://schemas.microsoft.com/office/drawing/2014/main" id="{BD7F99E5-7FF6-A4D7-4837-1A3AB1FECB1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/>
          </a:p>
        </p:txBody>
      </p:sp>
      <p:sp>
        <p:nvSpPr>
          <p:cNvPr id="68612" name="スライド番号プレースホルダ 3">
            <a:extLst>
              <a:ext uri="{FF2B5EF4-FFF2-40B4-BE49-F238E27FC236}">
                <a16:creationId xmlns:a16="http://schemas.microsoft.com/office/drawing/2014/main" id="{539E4028-1B5F-9250-6CA9-4BB7BDE0833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8E9AD3-96CF-4C76-A904-584B973DA4AE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9443030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スライド イメージ プレースホルダー 1">
            <a:extLst>
              <a:ext uri="{FF2B5EF4-FFF2-40B4-BE49-F238E27FC236}">
                <a16:creationId xmlns:a16="http://schemas.microsoft.com/office/drawing/2014/main" id="{01840F0F-A52E-C5DD-E9E9-C0594B3E2B5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1907" name="ノート プレースホルダー 2">
            <a:extLst>
              <a:ext uri="{FF2B5EF4-FFF2-40B4-BE49-F238E27FC236}">
                <a16:creationId xmlns:a16="http://schemas.microsoft.com/office/drawing/2014/main" id="{927ADDC3-C902-1DD4-5749-6B0DEEF038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ja-JP" altLang="en-US"/>
              <a:t>　</a:t>
            </a:r>
            <a:r>
              <a:rPr lang="ja-JP" altLang="ja-JP"/>
              <a:t>奉仕の実践で得られた養分、</a:t>
            </a:r>
            <a:endParaRPr lang="en-US" altLang="ja-JP"/>
          </a:p>
          <a:p>
            <a:pPr eaLnBrk="1" hangingPunct="1">
              <a:spcBef>
                <a:spcPct val="0"/>
              </a:spcBef>
            </a:pPr>
            <a:endParaRPr lang="en-US" altLang="ja-JP"/>
          </a:p>
          <a:p>
            <a:pPr eaLnBrk="1" hangingPunct="1">
              <a:spcBef>
                <a:spcPct val="0"/>
              </a:spcBef>
            </a:pPr>
            <a:r>
              <a:rPr lang="ja-JP" altLang="ja-JP"/>
              <a:t>また実生活を通じて得られた養分を元に、</a:t>
            </a:r>
          </a:p>
          <a:p>
            <a:pPr eaLnBrk="1" hangingPunct="1">
              <a:spcBef>
                <a:spcPct val="0"/>
              </a:spcBef>
            </a:pPr>
            <a:endParaRPr lang="en-US" altLang="ja-JP" b="1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eaLnBrk="1" hangingPunct="1">
              <a:spcBef>
                <a:spcPct val="0"/>
              </a:spcBef>
            </a:pPr>
            <a:r>
              <a:rPr lang="ja-JP" altLang="en-US" b="1">
                <a:latin typeface="Aharoni" panose="02010803020104030203" pitchFamily="2" charset="-79"/>
                <a:cs typeface="Aharoni" panose="02010803020104030203" pitchFamily="2" charset="-79"/>
              </a:rPr>
              <a:t>～～ＮＥＸＴ　ＣＬＩＣＫ～～</a:t>
            </a:r>
            <a:endParaRPr lang="ja-JP" altLang="en-US"/>
          </a:p>
        </p:txBody>
      </p:sp>
      <p:sp>
        <p:nvSpPr>
          <p:cNvPr id="251908" name="スライド番号プレースホルダー 3">
            <a:extLst>
              <a:ext uri="{FF2B5EF4-FFF2-40B4-BE49-F238E27FC236}">
                <a16:creationId xmlns:a16="http://schemas.microsoft.com/office/drawing/2014/main" id="{E4243656-7EB4-8255-BE7D-5FCAE768D02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0C33DB-BF38-48B8-9D7C-5C30035C6A82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149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スライド イメージ プレースホルダー 1">
            <a:extLst>
              <a:ext uri="{FF2B5EF4-FFF2-40B4-BE49-F238E27FC236}">
                <a16:creationId xmlns:a16="http://schemas.microsoft.com/office/drawing/2014/main" id="{92A2CA1F-2F72-89E2-F519-2F75C40B8C6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3955" name="ノート プレースホルダー 2">
            <a:extLst>
              <a:ext uri="{FF2B5EF4-FFF2-40B4-BE49-F238E27FC236}">
                <a16:creationId xmlns:a16="http://schemas.microsoft.com/office/drawing/2014/main" id="{9F937EBC-3F41-93E0-7CE8-5730C9B8A4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ja-JP" altLang="en-US"/>
              <a:t>　</a:t>
            </a:r>
          </a:p>
        </p:txBody>
      </p:sp>
      <p:sp>
        <p:nvSpPr>
          <p:cNvPr id="345092" name="スライド番号プレースホルダー 3">
            <a:extLst>
              <a:ext uri="{FF2B5EF4-FFF2-40B4-BE49-F238E27FC236}">
                <a16:creationId xmlns:a16="http://schemas.microsoft.com/office/drawing/2014/main" id="{8FFDD3D5-91B0-6AE8-4918-2931E78ECD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955D24-4850-4E58-9EA7-2242E3243915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150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スライド イメージ プレースホルダ 1">
            <a:extLst>
              <a:ext uri="{FF2B5EF4-FFF2-40B4-BE49-F238E27FC236}">
                <a16:creationId xmlns:a16="http://schemas.microsoft.com/office/drawing/2014/main" id="{A8D2C353-6D1A-A02A-43C6-44BE14362FD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7027" name="ノート プレースホルダ 2">
            <a:extLst>
              <a:ext uri="{FF2B5EF4-FFF2-40B4-BE49-F238E27FC236}">
                <a16:creationId xmlns:a16="http://schemas.microsoft.com/office/drawing/2014/main" id="{09B956D1-DAE6-5015-984B-C872F238DD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dirty="0"/>
          </a:p>
        </p:txBody>
      </p:sp>
      <p:sp>
        <p:nvSpPr>
          <p:cNvPr id="257028" name="スライド番号プレースホルダ 3">
            <a:extLst>
              <a:ext uri="{FF2B5EF4-FFF2-40B4-BE49-F238E27FC236}">
                <a16:creationId xmlns:a16="http://schemas.microsoft.com/office/drawing/2014/main" id="{9CADAD39-7E56-92CC-0AE8-BEB08111B45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5EDF74-41A6-4825-A692-6BD61F78D6AA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152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1E8E54-5E2D-E126-DF4B-8A5AE67790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スライド イメージ プレースホルダ 1">
            <a:extLst>
              <a:ext uri="{FF2B5EF4-FFF2-40B4-BE49-F238E27FC236}">
                <a16:creationId xmlns:a16="http://schemas.microsoft.com/office/drawing/2014/main" id="{F4F870A8-EB9A-18AF-E20F-A3A51475779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7027" name="ノート プレースホルダ 2">
            <a:extLst>
              <a:ext uri="{FF2B5EF4-FFF2-40B4-BE49-F238E27FC236}">
                <a16:creationId xmlns:a16="http://schemas.microsoft.com/office/drawing/2014/main" id="{4AEC154A-F3B8-34DC-F7C6-7FFA037840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dirty="0"/>
          </a:p>
        </p:txBody>
      </p:sp>
      <p:sp>
        <p:nvSpPr>
          <p:cNvPr id="257028" name="スライド番号プレースホルダ 3">
            <a:extLst>
              <a:ext uri="{FF2B5EF4-FFF2-40B4-BE49-F238E27FC236}">
                <a16:creationId xmlns:a16="http://schemas.microsoft.com/office/drawing/2014/main" id="{6720CB1B-5E4D-7919-1277-F6730D1161D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5EDF74-41A6-4825-A692-6BD61F78D6AA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153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0553489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8B91C7-9FAD-30DB-F981-F2E3D5457A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スライド イメージ プレースホルダ 1">
            <a:extLst>
              <a:ext uri="{FF2B5EF4-FFF2-40B4-BE49-F238E27FC236}">
                <a16:creationId xmlns:a16="http://schemas.microsoft.com/office/drawing/2014/main" id="{0334DAE7-F136-D7D1-2A20-C64CF1D3F3D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7027" name="ノート プレースホルダ 2">
            <a:extLst>
              <a:ext uri="{FF2B5EF4-FFF2-40B4-BE49-F238E27FC236}">
                <a16:creationId xmlns:a16="http://schemas.microsoft.com/office/drawing/2014/main" id="{9E4B9B8B-E5B3-D35B-9499-887A23C3ED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dirty="0"/>
          </a:p>
        </p:txBody>
      </p:sp>
      <p:sp>
        <p:nvSpPr>
          <p:cNvPr id="257028" name="スライド番号プレースホルダ 3">
            <a:extLst>
              <a:ext uri="{FF2B5EF4-FFF2-40B4-BE49-F238E27FC236}">
                <a16:creationId xmlns:a16="http://schemas.microsoft.com/office/drawing/2014/main" id="{CFF18D72-FBCB-1A88-D3BA-7A5F08CEFDC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5EDF74-41A6-4825-A692-6BD61F78D6AA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154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428041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スライド イメージ プレースホルダ 1">
            <a:extLst>
              <a:ext uri="{FF2B5EF4-FFF2-40B4-BE49-F238E27FC236}">
                <a16:creationId xmlns:a16="http://schemas.microsoft.com/office/drawing/2014/main" id="{EC556006-6E57-E53C-1962-598E08A790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3523" name="ノート プレースホルダ 2">
            <a:extLst>
              <a:ext uri="{FF2B5EF4-FFF2-40B4-BE49-F238E27FC236}">
                <a16:creationId xmlns:a16="http://schemas.microsoft.com/office/drawing/2014/main" id="{03240505-05CE-74AB-7466-974A319CE0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363524" name="スライド番号プレースホルダ 3">
            <a:extLst>
              <a:ext uri="{FF2B5EF4-FFF2-40B4-BE49-F238E27FC236}">
                <a16:creationId xmlns:a16="http://schemas.microsoft.com/office/drawing/2014/main" id="{4DA1D96D-310F-E931-8EE7-E040C69A244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EDAA424-8B42-4412-B65D-C9867890EC66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156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487090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スライド イメージ プレースホルダ 1">
            <a:extLst>
              <a:ext uri="{FF2B5EF4-FFF2-40B4-BE49-F238E27FC236}">
                <a16:creationId xmlns:a16="http://schemas.microsoft.com/office/drawing/2014/main" id="{EC556006-6E57-E53C-1962-598E08A790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3523" name="ノート プレースホルダ 2">
            <a:extLst>
              <a:ext uri="{FF2B5EF4-FFF2-40B4-BE49-F238E27FC236}">
                <a16:creationId xmlns:a16="http://schemas.microsoft.com/office/drawing/2014/main" id="{03240505-05CE-74AB-7466-974A319CE0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363524" name="スライド番号プレースホルダ 3">
            <a:extLst>
              <a:ext uri="{FF2B5EF4-FFF2-40B4-BE49-F238E27FC236}">
                <a16:creationId xmlns:a16="http://schemas.microsoft.com/office/drawing/2014/main" id="{4DA1D96D-310F-E931-8EE7-E040C69A244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EDAA424-8B42-4412-B65D-C9867890EC66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157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419335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スライド イメージ プレースホルダ 1">
            <a:extLst>
              <a:ext uri="{FF2B5EF4-FFF2-40B4-BE49-F238E27FC236}">
                <a16:creationId xmlns:a16="http://schemas.microsoft.com/office/drawing/2014/main" id="{EC556006-6E57-E53C-1962-598E08A790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3523" name="ノート プレースホルダ 2">
            <a:extLst>
              <a:ext uri="{FF2B5EF4-FFF2-40B4-BE49-F238E27FC236}">
                <a16:creationId xmlns:a16="http://schemas.microsoft.com/office/drawing/2014/main" id="{03240505-05CE-74AB-7466-974A319CE0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 dirty="0">
              <a:latin typeface="ＭＳ 明朝" panose="02020609040205080304" pitchFamily="17" charset="-128"/>
              <a:ea typeface="ＭＳ 明朝" panose="02020609040205080304" pitchFamily="17" charset="-128"/>
            </a:endParaRPr>
          </a:p>
        </p:txBody>
      </p:sp>
      <p:sp>
        <p:nvSpPr>
          <p:cNvPr id="363524" name="スライド番号プレースホルダ 3">
            <a:extLst>
              <a:ext uri="{FF2B5EF4-FFF2-40B4-BE49-F238E27FC236}">
                <a16:creationId xmlns:a16="http://schemas.microsoft.com/office/drawing/2014/main" id="{4DA1D96D-310F-E931-8EE7-E040C69A244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EDAA424-8B42-4412-B65D-C9867890EC66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158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078371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スライド イメージ プレースホルダ 1">
            <a:extLst>
              <a:ext uri="{FF2B5EF4-FFF2-40B4-BE49-F238E27FC236}">
                <a16:creationId xmlns:a16="http://schemas.microsoft.com/office/drawing/2014/main" id="{7A9D6DEA-A31A-E1EB-C425-4821F54A3A4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ノート プレースホルダ 2">
            <a:extLst>
              <a:ext uri="{FF2B5EF4-FFF2-40B4-BE49-F238E27FC236}">
                <a16:creationId xmlns:a16="http://schemas.microsoft.com/office/drawing/2014/main" id="{BD7F99E5-7FF6-A4D7-4837-1A3AB1FECB1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/>
          </a:p>
        </p:txBody>
      </p:sp>
      <p:sp>
        <p:nvSpPr>
          <p:cNvPr id="68612" name="スライド番号プレースホルダ 3">
            <a:extLst>
              <a:ext uri="{FF2B5EF4-FFF2-40B4-BE49-F238E27FC236}">
                <a16:creationId xmlns:a16="http://schemas.microsoft.com/office/drawing/2014/main" id="{539E4028-1B5F-9250-6CA9-4BB7BDE0833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8E9AD3-96CF-4C76-A904-584B973DA4AE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159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4529327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217711-5CBF-076A-D0CB-25256113BE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スライド イメージ プレースホルダー 1">
            <a:extLst>
              <a:ext uri="{FF2B5EF4-FFF2-40B4-BE49-F238E27FC236}">
                <a16:creationId xmlns:a16="http://schemas.microsoft.com/office/drawing/2014/main" id="{8D1C9022-5E50-173C-9CF9-2589989FD9A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9027" name="ノート プレースホルダー 2">
            <a:extLst>
              <a:ext uri="{FF2B5EF4-FFF2-40B4-BE49-F238E27FC236}">
                <a16:creationId xmlns:a16="http://schemas.microsoft.com/office/drawing/2014/main" id="{8395F7E5-C83B-08E6-6C97-F13AC4A892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dirty="0"/>
          </a:p>
        </p:txBody>
      </p:sp>
      <p:sp>
        <p:nvSpPr>
          <p:cNvPr id="129028" name="スライド番号プレースホルダー 3">
            <a:extLst>
              <a:ext uri="{FF2B5EF4-FFF2-40B4-BE49-F238E27FC236}">
                <a16:creationId xmlns:a16="http://schemas.microsoft.com/office/drawing/2014/main" id="{0D472FC1-3078-E3EF-8807-4FD8D28FD22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A706526-B6CE-48F1-BEBB-88C0B659177D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160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53169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スライド イメージ プレースホルダ 1">
            <a:extLst>
              <a:ext uri="{FF2B5EF4-FFF2-40B4-BE49-F238E27FC236}">
                <a16:creationId xmlns:a16="http://schemas.microsoft.com/office/drawing/2014/main" id="{7A9D6DEA-A31A-E1EB-C425-4821F54A3A4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ノート プレースホルダ 2">
            <a:extLst>
              <a:ext uri="{FF2B5EF4-FFF2-40B4-BE49-F238E27FC236}">
                <a16:creationId xmlns:a16="http://schemas.microsoft.com/office/drawing/2014/main" id="{BD7F99E5-7FF6-A4D7-4837-1A3AB1FECB1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dirty="0"/>
          </a:p>
        </p:txBody>
      </p:sp>
      <p:sp>
        <p:nvSpPr>
          <p:cNvPr id="68612" name="スライド番号プレースホルダ 3">
            <a:extLst>
              <a:ext uri="{FF2B5EF4-FFF2-40B4-BE49-F238E27FC236}">
                <a16:creationId xmlns:a16="http://schemas.microsoft.com/office/drawing/2014/main" id="{539E4028-1B5F-9250-6CA9-4BB7BDE0833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8E9AD3-96CF-4C76-A904-584B973DA4AE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1827496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CEBF62-A604-43C8-39ED-234163E09A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スライド イメージ プレースホルダー 1">
            <a:extLst>
              <a:ext uri="{FF2B5EF4-FFF2-40B4-BE49-F238E27FC236}">
                <a16:creationId xmlns:a16="http://schemas.microsoft.com/office/drawing/2014/main" id="{504F507C-FC5C-5E83-48CC-BD1DB1E346F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9027" name="ノート プレースホルダー 2">
            <a:extLst>
              <a:ext uri="{FF2B5EF4-FFF2-40B4-BE49-F238E27FC236}">
                <a16:creationId xmlns:a16="http://schemas.microsoft.com/office/drawing/2014/main" id="{6100F719-7271-A1D7-94A2-C93C53E730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dirty="0"/>
          </a:p>
        </p:txBody>
      </p:sp>
      <p:sp>
        <p:nvSpPr>
          <p:cNvPr id="129028" name="スライド番号プレースホルダー 3">
            <a:extLst>
              <a:ext uri="{FF2B5EF4-FFF2-40B4-BE49-F238E27FC236}">
                <a16:creationId xmlns:a16="http://schemas.microsoft.com/office/drawing/2014/main" id="{9E3A235F-917F-1925-E6FE-EFB40FD196F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A706526-B6CE-48F1-BEBB-88C0B659177D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6576452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ADC7A4-78F2-5605-A8CA-A7A4D2D491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スライド イメージ プレースホルダー 1">
            <a:extLst>
              <a:ext uri="{FF2B5EF4-FFF2-40B4-BE49-F238E27FC236}">
                <a16:creationId xmlns:a16="http://schemas.microsoft.com/office/drawing/2014/main" id="{D4799298-40A7-DA58-7DDE-BD988E6DB3E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9027" name="ノート プレースホルダー 2">
            <a:extLst>
              <a:ext uri="{FF2B5EF4-FFF2-40B4-BE49-F238E27FC236}">
                <a16:creationId xmlns:a16="http://schemas.microsoft.com/office/drawing/2014/main" id="{D32053E2-192C-78E7-C953-C27D9214B8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dirty="0"/>
          </a:p>
        </p:txBody>
      </p:sp>
      <p:sp>
        <p:nvSpPr>
          <p:cNvPr id="129028" name="スライド番号プレースホルダー 3">
            <a:extLst>
              <a:ext uri="{FF2B5EF4-FFF2-40B4-BE49-F238E27FC236}">
                <a16:creationId xmlns:a16="http://schemas.microsoft.com/office/drawing/2014/main" id="{8F2A46B3-8154-9920-3BF7-609903D6613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A706526-B6CE-48F1-BEBB-88C0B659177D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172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5969537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A4BFC6-B271-B247-5030-F6CA6E0D25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スライド イメージ プレースホルダー 1">
            <a:extLst>
              <a:ext uri="{FF2B5EF4-FFF2-40B4-BE49-F238E27FC236}">
                <a16:creationId xmlns:a16="http://schemas.microsoft.com/office/drawing/2014/main" id="{A06A054E-0D6A-0764-6B87-370E62AF1A9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23" name="ノート プレースホルダー 2">
            <a:extLst>
              <a:ext uri="{FF2B5EF4-FFF2-40B4-BE49-F238E27FC236}">
                <a16:creationId xmlns:a16="http://schemas.microsoft.com/office/drawing/2014/main" id="{3483BE72-635B-3BB6-7015-C78295B67B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86724" name="スライド番号プレースホルダー 3">
            <a:extLst>
              <a:ext uri="{FF2B5EF4-FFF2-40B4-BE49-F238E27FC236}">
                <a16:creationId xmlns:a16="http://schemas.microsoft.com/office/drawing/2014/main" id="{2D23CFF0-A026-6F67-1BFE-D74052A0628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A71D554-6742-4607-AC4F-43B6CFAD20C1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174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4454398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48B21A-C3BC-B85F-F8E1-F047452A2A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スライド イメージ プレースホルダー 1">
            <a:extLst>
              <a:ext uri="{FF2B5EF4-FFF2-40B4-BE49-F238E27FC236}">
                <a16:creationId xmlns:a16="http://schemas.microsoft.com/office/drawing/2014/main" id="{3D27B687-2E37-6AF1-8A81-99D522EA954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23" name="ノート プレースホルダー 2">
            <a:extLst>
              <a:ext uri="{FF2B5EF4-FFF2-40B4-BE49-F238E27FC236}">
                <a16:creationId xmlns:a16="http://schemas.microsoft.com/office/drawing/2014/main" id="{4BE0CBD1-DDD3-85AD-C891-6834D0EBF4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86724" name="スライド番号プレースホルダー 3">
            <a:extLst>
              <a:ext uri="{FF2B5EF4-FFF2-40B4-BE49-F238E27FC236}">
                <a16:creationId xmlns:a16="http://schemas.microsoft.com/office/drawing/2014/main" id="{3F387BED-61C0-E90F-E95C-83F3B2BA6A2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A71D554-6742-4607-AC4F-43B6CFAD20C1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7976198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AC3337-F8D2-8934-4847-C4CD9F1F6E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スライド イメージ プレースホルダー 1">
            <a:extLst>
              <a:ext uri="{FF2B5EF4-FFF2-40B4-BE49-F238E27FC236}">
                <a16:creationId xmlns:a16="http://schemas.microsoft.com/office/drawing/2014/main" id="{457B70C8-9A33-7C81-A8DB-813B564215C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23" name="ノート プレースホルダー 2">
            <a:extLst>
              <a:ext uri="{FF2B5EF4-FFF2-40B4-BE49-F238E27FC236}">
                <a16:creationId xmlns:a16="http://schemas.microsoft.com/office/drawing/2014/main" id="{20A8A898-09C3-386C-D533-9549678B67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86724" name="スライド番号プレースホルダー 3">
            <a:extLst>
              <a:ext uri="{FF2B5EF4-FFF2-40B4-BE49-F238E27FC236}">
                <a16:creationId xmlns:a16="http://schemas.microsoft.com/office/drawing/2014/main" id="{420B1726-6F5B-07B7-F117-F40595EFC73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A71D554-6742-4607-AC4F-43B6CFAD20C1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176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83858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スライド イメージ プレースホルダ 1">
            <a:extLst>
              <a:ext uri="{FF2B5EF4-FFF2-40B4-BE49-F238E27FC236}">
                <a16:creationId xmlns:a16="http://schemas.microsoft.com/office/drawing/2014/main" id="{7A9D6DEA-A31A-E1EB-C425-4821F54A3A4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ノート プレースホルダ 2">
            <a:extLst>
              <a:ext uri="{FF2B5EF4-FFF2-40B4-BE49-F238E27FC236}">
                <a16:creationId xmlns:a16="http://schemas.microsoft.com/office/drawing/2014/main" id="{BD7F99E5-7FF6-A4D7-4837-1A3AB1FECB1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dirty="0"/>
          </a:p>
        </p:txBody>
      </p:sp>
      <p:sp>
        <p:nvSpPr>
          <p:cNvPr id="68612" name="スライド番号プレースホルダ 3">
            <a:extLst>
              <a:ext uri="{FF2B5EF4-FFF2-40B4-BE49-F238E27FC236}">
                <a16:creationId xmlns:a16="http://schemas.microsoft.com/office/drawing/2014/main" id="{539E4028-1B5F-9250-6CA9-4BB7BDE0833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8E9AD3-96CF-4C76-A904-584B973DA4AE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33189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56BA1E-561F-4FF5-8B18-7744ECAFB0A3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8332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スライド イメージ プレースホルダ 1">
            <a:extLst>
              <a:ext uri="{FF2B5EF4-FFF2-40B4-BE49-F238E27FC236}">
                <a16:creationId xmlns:a16="http://schemas.microsoft.com/office/drawing/2014/main" id="{B834BF45-F65D-6C3A-6AA5-F91134E315F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5651" name="ノート プレースホルダ 2">
            <a:extLst>
              <a:ext uri="{FF2B5EF4-FFF2-40B4-BE49-F238E27FC236}">
                <a16:creationId xmlns:a16="http://schemas.microsoft.com/office/drawing/2014/main" id="{181028E7-9611-285B-68B4-6EB34EF644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/>
          </a:p>
        </p:txBody>
      </p:sp>
      <p:sp>
        <p:nvSpPr>
          <p:cNvPr id="155652" name="スライド番号プレースホルダ 3">
            <a:extLst>
              <a:ext uri="{FF2B5EF4-FFF2-40B4-BE49-F238E27FC236}">
                <a16:creationId xmlns:a16="http://schemas.microsoft.com/office/drawing/2014/main" id="{964F28D0-A7FD-C988-AF66-91E4D98C391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B9A313-7491-4DC7-A0EE-C8892BF022F4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53598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スライド イメージ プレースホルダ 1">
            <a:extLst>
              <a:ext uri="{FF2B5EF4-FFF2-40B4-BE49-F238E27FC236}">
                <a16:creationId xmlns:a16="http://schemas.microsoft.com/office/drawing/2014/main" id="{B834BF45-F65D-6C3A-6AA5-F91134E315F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5651" name="ノート プレースホルダ 2">
            <a:extLst>
              <a:ext uri="{FF2B5EF4-FFF2-40B4-BE49-F238E27FC236}">
                <a16:creationId xmlns:a16="http://schemas.microsoft.com/office/drawing/2014/main" id="{181028E7-9611-285B-68B4-6EB34EF644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/>
          </a:p>
        </p:txBody>
      </p:sp>
      <p:sp>
        <p:nvSpPr>
          <p:cNvPr id="155652" name="スライド番号プレースホルダ 3">
            <a:extLst>
              <a:ext uri="{FF2B5EF4-FFF2-40B4-BE49-F238E27FC236}">
                <a16:creationId xmlns:a16="http://schemas.microsoft.com/office/drawing/2014/main" id="{964F28D0-A7FD-C988-AF66-91E4D98C391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B9A313-7491-4DC7-A0EE-C8892BF022F4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11710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スライド イメージ プレースホルダ 1">
            <a:extLst>
              <a:ext uri="{FF2B5EF4-FFF2-40B4-BE49-F238E27FC236}">
                <a16:creationId xmlns:a16="http://schemas.microsoft.com/office/drawing/2014/main" id="{7A9D6DEA-A31A-E1EB-C425-4821F54A3A4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ノート プレースホルダ 2">
            <a:extLst>
              <a:ext uri="{FF2B5EF4-FFF2-40B4-BE49-F238E27FC236}">
                <a16:creationId xmlns:a16="http://schemas.microsoft.com/office/drawing/2014/main" id="{BD7F99E5-7FF6-A4D7-4837-1A3AB1FECB1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/>
          </a:p>
        </p:txBody>
      </p:sp>
      <p:sp>
        <p:nvSpPr>
          <p:cNvPr id="68612" name="スライド番号プレースホルダ 3">
            <a:extLst>
              <a:ext uri="{FF2B5EF4-FFF2-40B4-BE49-F238E27FC236}">
                <a16:creationId xmlns:a16="http://schemas.microsoft.com/office/drawing/2014/main" id="{539E4028-1B5F-9250-6CA9-4BB7BDE0833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8E9AD3-96CF-4C76-A904-584B973DA4AE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52527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スライド イメージ プレースホルダ 1">
            <a:extLst>
              <a:ext uri="{FF2B5EF4-FFF2-40B4-BE49-F238E27FC236}">
                <a16:creationId xmlns:a16="http://schemas.microsoft.com/office/drawing/2014/main" id="{7A9D6DEA-A31A-E1EB-C425-4821F54A3A4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ノート プレースホルダ 2">
            <a:extLst>
              <a:ext uri="{FF2B5EF4-FFF2-40B4-BE49-F238E27FC236}">
                <a16:creationId xmlns:a16="http://schemas.microsoft.com/office/drawing/2014/main" id="{BD7F99E5-7FF6-A4D7-4837-1A3AB1FECB1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/>
          </a:p>
        </p:txBody>
      </p:sp>
      <p:sp>
        <p:nvSpPr>
          <p:cNvPr id="68612" name="スライド番号プレースホルダ 3">
            <a:extLst>
              <a:ext uri="{FF2B5EF4-FFF2-40B4-BE49-F238E27FC236}">
                <a16:creationId xmlns:a16="http://schemas.microsoft.com/office/drawing/2014/main" id="{539E4028-1B5F-9250-6CA9-4BB7BDE0833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8E9AD3-96CF-4C76-A904-584B973DA4AE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32490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2BD6FD-5DA3-BA30-A64B-065E2403F9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47200A1-41EA-318A-B4A4-19F3455007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CF18234-FC7E-6CF9-1E13-9027E5E374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496759C-60B3-02A7-BA7C-ADDF2BEFA7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56BA1E-561F-4FF5-8B18-7744ECAFB0A3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39506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スライド イメージ プレースホルダ 1">
            <a:extLst>
              <a:ext uri="{FF2B5EF4-FFF2-40B4-BE49-F238E27FC236}">
                <a16:creationId xmlns:a16="http://schemas.microsoft.com/office/drawing/2014/main" id="{7A9D6DEA-A31A-E1EB-C425-4821F54A3A4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ノート プレースホルダ 2">
            <a:extLst>
              <a:ext uri="{FF2B5EF4-FFF2-40B4-BE49-F238E27FC236}">
                <a16:creationId xmlns:a16="http://schemas.microsoft.com/office/drawing/2014/main" id="{BD7F99E5-7FF6-A4D7-4837-1A3AB1FECB1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/>
          </a:p>
        </p:txBody>
      </p:sp>
      <p:sp>
        <p:nvSpPr>
          <p:cNvPr id="68612" name="スライド番号プレースホルダ 3">
            <a:extLst>
              <a:ext uri="{FF2B5EF4-FFF2-40B4-BE49-F238E27FC236}">
                <a16:creationId xmlns:a16="http://schemas.microsoft.com/office/drawing/2014/main" id="{539E4028-1B5F-9250-6CA9-4BB7BDE0833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8E9AD3-96CF-4C76-A904-584B973DA4AE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1979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スライド イメージ プレースホルダ 1">
            <a:extLst>
              <a:ext uri="{FF2B5EF4-FFF2-40B4-BE49-F238E27FC236}">
                <a16:creationId xmlns:a16="http://schemas.microsoft.com/office/drawing/2014/main" id="{7A9D6DEA-A31A-E1EB-C425-4821F54A3A4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ノート プレースホルダ 2">
            <a:extLst>
              <a:ext uri="{FF2B5EF4-FFF2-40B4-BE49-F238E27FC236}">
                <a16:creationId xmlns:a16="http://schemas.microsoft.com/office/drawing/2014/main" id="{BD7F99E5-7FF6-A4D7-4837-1A3AB1FECB1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/>
          </a:p>
        </p:txBody>
      </p:sp>
      <p:sp>
        <p:nvSpPr>
          <p:cNvPr id="68612" name="スライド番号プレースホルダ 3">
            <a:extLst>
              <a:ext uri="{FF2B5EF4-FFF2-40B4-BE49-F238E27FC236}">
                <a16:creationId xmlns:a16="http://schemas.microsoft.com/office/drawing/2014/main" id="{539E4028-1B5F-9250-6CA9-4BB7BDE0833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8E9AD3-96CF-4C76-A904-584B973DA4AE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72387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スライド イメージ プレースホルダ 1">
            <a:extLst>
              <a:ext uri="{FF2B5EF4-FFF2-40B4-BE49-F238E27FC236}">
                <a16:creationId xmlns:a16="http://schemas.microsoft.com/office/drawing/2014/main" id="{7A9D6DEA-A31A-E1EB-C425-4821F54A3A4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ノート プレースホルダ 2">
            <a:extLst>
              <a:ext uri="{FF2B5EF4-FFF2-40B4-BE49-F238E27FC236}">
                <a16:creationId xmlns:a16="http://schemas.microsoft.com/office/drawing/2014/main" id="{BD7F99E5-7FF6-A4D7-4837-1A3AB1FECB1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/>
          </a:p>
        </p:txBody>
      </p:sp>
      <p:sp>
        <p:nvSpPr>
          <p:cNvPr id="68612" name="スライド番号プレースホルダ 3">
            <a:extLst>
              <a:ext uri="{FF2B5EF4-FFF2-40B4-BE49-F238E27FC236}">
                <a16:creationId xmlns:a16="http://schemas.microsoft.com/office/drawing/2014/main" id="{539E4028-1B5F-9250-6CA9-4BB7BDE0833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8E9AD3-96CF-4C76-A904-584B973DA4AE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40255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スライド イメージ プレースホルダ 1">
            <a:extLst>
              <a:ext uri="{FF2B5EF4-FFF2-40B4-BE49-F238E27FC236}">
                <a16:creationId xmlns:a16="http://schemas.microsoft.com/office/drawing/2014/main" id="{7A9D6DEA-A31A-E1EB-C425-4821F54A3A4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ノート プレースホルダ 2">
            <a:extLst>
              <a:ext uri="{FF2B5EF4-FFF2-40B4-BE49-F238E27FC236}">
                <a16:creationId xmlns:a16="http://schemas.microsoft.com/office/drawing/2014/main" id="{BD7F99E5-7FF6-A4D7-4837-1A3AB1FECB1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/>
          </a:p>
        </p:txBody>
      </p:sp>
      <p:sp>
        <p:nvSpPr>
          <p:cNvPr id="68612" name="スライド番号プレースホルダ 3">
            <a:extLst>
              <a:ext uri="{FF2B5EF4-FFF2-40B4-BE49-F238E27FC236}">
                <a16:creationId xmlns:a16="http://schemas.microsoft.com/office/drawing/2014/main" id="{539E4028-1B5F-9250-6CA9-4BB7BDE0833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8E9AD3-96CF-4C76-A904-584B973DA4AE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67401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6B2C0B-D1C4-4423-A8FE-34194547F4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スライド イメージ プレースホルダ 1">
            <a:extLst>
              <a:ext uri="{FF2B5EF4-FFF2-40B4-BE49-F238E27FC236}">
                <a16:creationId xmlns:a16="http://schemas.microsoft.com/office/drawing/2014/main" id="{0ECF1E97-E319-2112-D1E6-94E74AF54C8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ノート プレースホルダ 2">
            <a:extLst>
              <a:ext uri="{FF2B5EF4-FFF2-40B4-BE49-F238E27FC236}">
                <a16:creationId xmlns:a16="http://schemas.microsoft.com/office/drawing/2014/main" id="{52D29616-95EA-5B9D-C94F-BD538E27E3A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/>
          </a:p>
        </p:txBody>
      </p:sp>
      <p:sp>
        <p:nvSpPr>
          <p:cNvPr id="68612" name="スライド番号プレースホルダ 3">
            <a:extLst>
              <a:ext uri="{FF2B5EF4-FFF2-40B4-BE49-F238E27FC236}">
                <a16:creationId xmlns:a16="http://schemas.microsoft.com/office/drawing/2014/main" id="{46742F05-4F0F-301C-7794-19E866CB658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8E9AD3-96CF-4C76-A904-584B973DA4AE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73189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スライド イメージ プレースホルダ 1">
            <a:extLst>
              <a:ext uri="{FF2B5EF4-FFF2-40B4-BE49-F238E27FC236}">
                <a16:creationId xmlns:a16="http://schemas.microsoft.com/office/drawing/2014/main" id="{B834BF45-F65D-6C3A-6AA5-F91134E315F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5651" name="ノート プレースホルダ 2">
            <a:extLst>
              <a:ext uri="{FF2B5EF4-FFF2-40B4-BE49-F238E27FC236}">
                <a16:creationId xmlns:a16="http://schemas.microsoft.com/office/drawing/2014/main" id="{181028E7-9611-285B-68B4-6EB34EF644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/>
          </a:p>
        </p:txBody>
      </p:sp>
      <p:sp>
        <p:nvSpPr>
          <p:cNvPr id="155652" name="スライド番号プレースホルダ 3">
            <a:extLst>
              <a:ext uri="{FF2B5EF4-FFF2-40B4-BE49-F238E27FC236}">
                <a16:creationId xmlns:a16="http://schemas.microsoft.com/office/drawing/2014/main" id="{964F28D0-A7FD-C988-AF66-91E4D98C391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B9A313-7491-4DC7-A0EE-C8892BF022F4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988443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スライド イメージ プレースホルダ 1">
            <a:extLst>
              <a:ext uri="{FF2B5EF4-FFF2-40B4-BE49-F238E27FC236}">
                <a16:creationId xmlns:a16="http://schemas.microsoft.com/office/drawing/2014/main" id="{B834BF45-F65D-6C3A-6AA5-F91134E315F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5651" name="ノート プレースホルダ 2">
            <a:extLst>
              <a:ext uri="{FF2B5EF4-FFF2-40B4-BE49-F238E27FC236}">
                <a16:creationId xmlns:a16="http://schemas.microsoft.com/office/drawing/2014/main" id="{181028E7-9611-285B-68B4-6EB34EF644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dirty="0"/>
          </a:p>
        </p:txBody>
      </p:sp>
      <p:sp>
        <p:nvSpPr>
          <p:cNvPr id="155652" name="スライド番号プレースホルダ 3">
            <a:extLst>
              <a:ext uri="{FF2B5EF4-FFF2-40B4-BE49-F238E27FC236}">
                <a16:creationId xmlns:a16="http://schemas.microsoft.com/office/drawing/2014/main" id="{964F28D0-A7FD-C988-AF66-91E4D98C391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B9A313-7491-4DC7-A0EE-C8892BF022F4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304978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3444C4-AE9F-6180-9679-156EB3AC04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スライド イメージ プレースホルダ 1">
            <a:extLst>
              <a:ext uri="{FF2B5EF4-FFF2-40B4-BE49-F238E27FC236}">
                <a16:creationId xmlns:a16="http://schemas.microsoft.com/office/drawing/2014/main" id="{DF2F7703-C5F3-69CA-657B-F9D1555D0B1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5651" name="ノート プレースホルダ 2">
            <a:extLst>
              <a:ext uri="{FF2B5EF4-FFF2-40B4-BE49-F238E27FC236}">
                <a16:creationId xmlns:a16="http://schemas.microsoft.com/office/drawing/2014/main" id="{1D71564A-44CA-82F8-4101-9262ECCAFD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dirty="0"/>
          </a:p>
        </p:txBody>
      </p:sp>
      <p:sp>
        <p:nvSpPr>
          <p:cNvPr id="155652" name="スライド番号プレースホルダ 3">
            <a:extLst>
              <a:ext uri="{FF2B5EF4-FFF2-40B4-BE49-F238E27FC236}">
                <a16:creationId xmlns:a16="http://schemas.microsoft.com/office/drawing/2014/main" id="{B2C06063-15EF-623A-A1C3-1EA7B0052BA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B9A313-7491-4DC7-A0EE-C8892BF022F4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62173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CF4A7E-243A-28CC-D885-B442A0AF98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スライド イメージ プレースホルダ 1">
            <a:extLst>
              <a:ext uri="{FF2B5EF4-FFF2-40B4-BE49-F238E27FC236}">
                <a16:creationId xmlns:a16="http://schemas.microsoft.com/office/drawing/2014/main" id="{80C556CB-9A64-CE87-C615-0E909C5036A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5651" name="ノート プレースホルダ 2">
            <a:extLst>
              <a:ext uri="{FF2B5EF4-FFF2-40B4-BE49-F238E27FC236}">
                <a16:creationId xmlns:a16="http://schemas.microsoft.com/office/drawing/2014/main" id="{48144901-92DC-6229-D6C8-AC061C4BA4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dirty="0"/>
          </a:p>
        </p:txBody>
      </p:sp>
      <p:sp>
        <p:nvSpPr>
          <p:cNvPr id="155652" name="スライド番号プレースホルダ 3">
            <a:extLst>
              <a:ext uri="{FF2B5EF4-FFF2-40B4-BE49-F238E27FC236}">
                <a16:creationId xmlns:a16="http://schemas.microsoft.com/office/drawing/2014/main" id="{C0613526-F432-04D7-E762-11D7B216D49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B9A313-7491-4DC7-A0EE-C8892BF022F4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804654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スライド イメージ プレースホルダ 1">
            <a:extLst>
              <a:ext uri="{FF2B5EF4-FFF2-40B4-BE49-F238E27FC236}">
                <a16:creationId xmlns:a16="http://schemas.microsoft.com/office/drawing/2014/main" id="{7A9D6DEA-A31A-E1EB-C425-4821F54A3A4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ノート プレースホルダ 2">
            <a:extLst>
              <a:ext uri="{FF2B5EF4-FFF2-40B4-BE49-F238E27FC236}">
                <a16:creationId xmlns:a16="http://schemas.microsoft.com/office/drawing/2014/main" id="{BD7F99E5-7FF6-A4D7-4837-1A3AB1FECB1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dirty="0"/>
          </a:p>
        </p:txBody>
      </p:sp>
      <p:sp>
        <p:nvSpPr>
          <p:cNvPr id="68612" name="スライド番号プレースホルダ 3">
            <a:extLst>
              <a:ext uri="{FF2B5EF4-FFF2-40B4-BE49-F238E27FC236}">
                <a16:creationId xmlns:a16="http://schemas.microsoft.com/office/drawing/2014/main" id="{539E4028-1B5F-9250-6CA9-4BB7BDE0833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8E9AD3-96CF-4C76-A904-584B973DA4AE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31122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0C8023-D783-3D54-009E-7E077AD688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1912F302-394B-2EFE-7278-BBF92B66B4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82FE51B2-D16A-C065-86D3-BAC033686B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F223324-71BD-FD59-8A17-E8FAE7D6E5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56BA1E-561F-4FF5-8B18-7744ECAFB0A3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025973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スライド イメージ プレースホルダ 1">
            <a:extLst>
              <a:ext uri="{FF2B5EF4-FFF2-40B4-BE49-F238E27FC236}">
                <a16:creationId xmlns:a16="http://schemas.microsoft.com/office/drawing/2014/main" id="{2A6B7EAE-EA28-416A-ACF9-D9FAD5F3010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ノート プレースホルダ 2">
            <a:extLst>
              <a:ext uri="{FF2B5EF4-FFF2-40B4-BE49-F238E27FC236}">
                <a16:creationId xmlns:a16="http://schemas.microsoft.com/office/drawing/2014/main" id="{4BFAA07F-2623-7545-C05E-8804808E3D5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/>
          </a:p>
        </p:txBody>
      </p:sp>
      <p:sp>
        <p:nvSpPr>
          <p:cNvPr id="82948" name="スライド番号プレースホルダ 3">
            <a:extLst>
              <a:ext uri="{FF2B5EF4-FFF2-40B4-BE49-F238E27FC236}">
                <a16:creationId xmlns:a16="http://schemas.microsoft.com/office/drawing/2014/main" id="{D85BAECA-E17C-B8A5-08B2-EA4C7CF784E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97BB78-8A50-4B47-94A8-A5AD0E5C02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スライド イメージ プレースホルダ 1">
            <a:extLst>
              <a:ext uri="{FF2B5EF4-FFF2-40B4-BE49-F238E27FC236}">
                <a16:creationId xmlns:a16="http://schemas.microsoft.com/office/drawing/2014/main" id="{2A6B7EAE-EA28-416A-ACF9-D9FAD5F3010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ノート プレースホルダ 2">
            <a:extLst>
              <a:ext uri="{FF2B5EF4-FFF2-40B4-BE49-F238E27FC236}">
                <a16:creationId xmlns:a16="http://schemas.microsoft.com/office/drawing/2014/main" id="{4BFAA07F-2623-7545-C05E-8804808E3D5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/>
          </a:p>
        </p:txBody>
      </p:sp>
      <p:sp>
        <p:nvSpPr>
          <p:cNvPr id="82948" name="スライド番号プレースホルダ 3">
            <a:extLst>
              <a:ext uri="{FF2B5EF4-FFF2-40B4-BE49-F238E27FC236}">
                <a16:creationId xmlns:a16="http://schemas.microsoft.com/office/drawing/2014/main" id="{D85BAECA-E17C-B8A5-08B2-EA4C7CF784E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97BB78-8A50-4B47-94A8-A5AD0E5C02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732995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A822EC-1C8E-0841-3493-52FA420F65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スライド イメージ プレースホルダ 1">
            <a:extLst>
              <a:ext uri="{FF2B5EF4-FFF2-40B4-BE49-F238E27FC236}">
                <a16:creationId xmlns:a16="http://schemas.microsoft.com/office/drawing/2014/main" id="{0BB2EAA5-C6D2-4C02-37ED-D8F6CC4B503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ノート プレースホルダ 2">
            <a:extLst>
              <a:ext uri="{FF2B5EF4-FFF2-40B4-BE49-F238E27FC236}">
                <a16:creationId xmlns:a16="http://schemas.microsoft.com/office/drawing/2014/main" id="{B90A6E1B-3886-1009-70D7-C60F0FE417F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/>
          </a:p>
        </p:txBody>
      </p:sp>
      <p:sp>
        <p:nvSpPr>
          <p:cNvPr id="82948" name="スライド番号プレースホルダ 3">
            <a:extLst>
              <a:ext uri="{FF2B5EF4-FFF2-40B4-BE49-F238E27FC236}">
                <a16:creationId xmlns:a16="http://schemas.microsoft.com/office/drawing/2014/main" id="{553A0298-4E49-0145-65B4-A02D9AC2623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97BB78-8A50-4B47-94A8-A5AD0E5C02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25551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085EE8-E208-440B-00B1-080A71EDBB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スライド イメージ プレースホルダ 1">
            <a:extLst>
              <a:ext uri="{FF2B5EF4-FFF2-40B4-BE49-F238E27FC236}">
                <a16:creationId xmlns:a16="http://schemas.microsoft.com/office/drawing/2014/main" id="{19577CB0-B6CB-CC86-2BC7-1C67356309B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ノート プレースホルダ 2">
            <a:extLst>
              <a:ext uri="{FF2B5EF4-FFF2-40B4-BE49-F238E27FC236}">
                <a16:creationId xmlns:a16="http://schemas.microsoft.com/office/drawing/2014/main" id="{49E15B4D-3CFA-F67A-BCCB-DF5BDD6F11B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/>
          </a:p>
        </p:txBody>
      </p:sp>
      <p:sp>
        <p:nvSpPr>
          <p:cNvPr id="82948" name="スライド番号プレースホルダ 3">
            <a:extLst>
              <a:ext uri="{FF2B5EF4-FFF2-40B4-BE49-F238E27FC236}">
                <a16:creationId xmlns:a16="http://schemas.microsoft.com/office/drawing/2014/main" id="{316A3C61-E759-2CA6-3CDE-5E3526DCF6A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B97BB78-8A50-4B47-94A8-A5AD0E5C025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774524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スライド イメージ プレースホルダ 1">
            <a:extLst>
              <a:ext uri="{FF2B5EF4-FFF2-40B4-BE49-F238E27FC236}">
                <a16:creationId xmlns:a16="http://schemas.microsoft.com/office/drawing/2014/main" id="{5189FFDA-D342-3F3C-2044-AED8CC0CFF4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4867" name="ノート プレースホルダ 2">
            <a:extLst>
              <a:ext uri="{FF2B5EF4-FFF2-40B4-BE49-F238E27FC236}">
                <a16:creationId xmlns:a16="http://schemas.microsoft.com/office/drawing/2014/main" id="{F3FAA622-489E-0D32-260A-8D8E560B61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/>
          </a:p>
        </p:txBody>
      </p:sp>
      <p:sp>
        <p:nvSpPr>
          <p:cNvPr id="164868" name="スライド番号プレースホルダ 3">
            <a:extLst>
              <a:ext uri="{FF2B5EF4-FFF2-40B4-BE49-F238E27FC236}">
                <a16:creationId xmlns:a16="http://schemas.microsoft.com/office/drawing/2014/main" id="{376D9A1F-8161-CEBA-018D-9220FC0CEAC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BE7074-4B07-4C69-9CB8-058EA6E0770A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223088-BBFB-4C7D-52E1-271B5E71CB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スライド イメージ プレースホルダ 1">
            <a:extLst>
              <a:ext uri="{FF2B5EF4-FFF2-40B4-BE49-F238E27FC236}">
                <a16:creationId xmlns:a16="http://schemas.microsoft.com/office/drawing/2014/main" id="{DB14FC7D-AFCD-6DAA-8542-83C4D4F2C7A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4867" name="ノート プレースホルダ 2">
            <a:extLst>
              <a:ext uri="{FF2B5EF4-FFF2-40B4-BE49-F238E27FC236}">
                <a16:creationId xmlns:a16="http://schemas.microsoft.com/office/drawing/2014/main" id="{EF4940EE-39A3-4DA0-3405-73D66FD95A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/>
          </a:p>
        </p:txBody>
      </p:sp>
      <p:sp>
        <p:nvSpPr>
          <p:cNvPr id="164868" name="スライド番号プレースホルダ 3">
            <a:extLst>
              <a:ext uri="{FF2B5EF4-FFF2-40B4-BE49-F238E27FC236}">
                <a16:creationId xmlns:a16="http://schemas.microsoft.com/office/drawing/2014/main" id="{052013D7-63E1-DAA3-F81D-4994E5328A3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BE7074-4B07-4C69-9CB8-058EA6E0770A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566013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4283F8-A2FF-F428-EA7F-BBC4C61452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スライド イメージ プレースホルダ 1">
            <a:extLst>
              <a:ext uri="{FF2B5EF4-FFF2-40B4-BE49-F238E27FC236}">
                <a16:creationId xmlns:a16="http://schemas.microsoft.com/office/drawing/2014/main" id="{D0F20827-3E90-DCFB-BC77-2A97AD4DE74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4867" name="ノート プレースホルダ 2">
            <a:extLst>
              <a:ext uri="{FF2B5EF4-FFF2-40B4-BE49-F238E27FC236}">
                <a16:creationId xmlns:a16="http://schemas.microsoft.com/office/drawing/2014/main" id="{75482C1A-0541-7114-D9F3-0ADE647CE3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/>
          </a:p>
        </p:txBody>
      </p:sp>
      <p:sp>
        <p:nvSpPr>
          <p:cNvPr id="164868" name="スライド番号プレースホルダ 3">
            <a:extLst>
              <a:ext uri="{FF2B5EF4-FFF2-40B4-BE49-F238E27FC236}">
                <a16:creationId xmlns:a16="http://schemas.microsoft.com/office/drawing/2014/main" id="{6708805F-52A4-FBB0-A0D2-4944108CD77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BE7074-4B07-4C69-9CB8-058EA6E0770A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391873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A436B2-48D5-D354-3C60-695C8D7073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スライド イメージ プレースホルダ 1">
            <a:extLst>
              <a:ext uri="{FF2B5EF4-FFF2-40B4-BE49-F238E27FC236}">
                <a16:creationId xmlns:a16="http://schemas.microsoft.com/office/drawing/2014/main" id="{061E5CA1-33E5-7612-7E67-EEA1CABD9E9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4867" name="ノート プレースホルダ 2">
            <a:extLst>
              <a:ext uri="{FF2B5EF4-FFF2-40B4-BE49-F238E27FC236}">
                <a16:creationId xmlns:a16="http://schemas.microsoft.com/office/drawing/2014/main" id="{710BE281-0188-C44B-07DA-343DC77888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/>
          </a:p>
        </p:txBody>
      </p:sp>
      <p:sp>
        <p:nvSpPr>
          <p:cNvPr id="164868" name="スライド番号プレースホルダ 3">
            <a:extLst>
              <a:ext uri="{FF2B5EF4-FFF2-40B4-BE49-F238E27FC236}">
                <a16:creationId xmlns:a16="http://schemas.microsoft.com/office/drawing/2014/main" id="{269895EE-8FD7-64DA-D06F-F326710DAB6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BE7074-4B07-4C69-9CB8-058EA6E0770A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424385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2805A1-7D73-5874-31E0-906824C14E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スライド イメージ プレースホルダ 1">
            <a:extLst>
              <a:ext uri="{FF2B5EF4-FFF2-40B4-BE49-F238E27FC236}">
                <a16:creationId xmlns:a16="http://schemas.microsoft.com/office/drawing/2014/main" id="{19D0EADD-6FBF-A81C-D849-0CF8AEDF8AA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4867" name="ノート プレースホルダ 2">
            <a:extLst>
              <a:ext uri="{FF2B5EF4-FFF2-40B4-BE49-F238E27FC236}">
                <a16:creationId xmlns:a16="http://schemas.microsoft.com/office/drawing/2014/main" id="{859BFDAF-A08F-FB0A-2427-F393F813FA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/>
          </a:p>
        </p:txBody>
      </p:sp>
      <p:sp>
        <p:nvSpPr>
          <p:cNvPr id="164868" name="スライド番号プレースホルダ 3">
            <a:extLst>
              <a:ext uri="{FF2B5EF4-FFF2-40B4-BE49-F238E27FC236}">
                <a16:creationId xmlns:a16="http://schemas.microsoft.com/office/drawing/2014/main" id="{F1A9538B-CDC2-771A-C4FA-1770EB6C6E2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BE7074-4B07-4C69-9CB8-058EA6E0770A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928615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621CC2-F88E-B8FD-0CFC-024D611B8B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スライド イメージ プレースホルダ 1">
            <a:extLst>
              <a:ext uri="{FF2B5EF4-FFF2-40B4-BE49-F238E27FC236}">
                <a16:creationId xmlns:a16="http://schemas.microsoft.com/office/drawing/2014/main" id="{9EB7DA5C-9F94-C291-1B5D-57693D9EEBC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4867" name="ノート プレースホルダ 2">
            <a:extLst>
              <a:ext uri="{FF2B5EF4-FFF2-40B4-BE49-F238E27FC236}">
                <a16:creationId xmlns:a16="http://schemas.microsoft.com/office/drawing/2014/main" id="{0CCE16CB-A519-A30B-0C6C-68D68056D4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/>
          </a:p>
        </p:txBody>
      </p:sp>
      <p:sp>
        <p:nvSpPr>
          <p:cNvPr id="164868" name="スライド番号プレースホルダ 3">
            <a:extLst>
              <a:ext uri="{FF2B5EF4-FFF2-40B4-BE49-F238E27FC236}">
                <a16:creationId xmlns:a16="http://schemas.microsoft.com/office/drawing/2014/main" id="{2B90CBBA-72D9-7A92-CE38-C9DBA76B08C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BE7074-4B07-4C69-9CB8-058EA6E0770A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14095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56BA1E-561F-4FF5-8B18-7744ECAFB0A3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14666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2A629F-F776-94A2-0D2A-8FF41A482F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スライド イメージ プレースホルダ 1">
            <a:extLst>
              <a:ext uri="{FF2B5EF4-FFF2-40B4-BE49-F238E27FC236}">
                <a16:creationId xmlns:a16="http://schemas.microsoft.com/office/drawing/2014/main" id="{008387AC-A7D9-58E0-FFDB-9F9D6BF3AA3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4867" name="ノート プレースホルダ 2">
            <a:extLst>
              <a:ext uri="{FF2B5EF4-FFF2-40B4-BE49-F238E27FC236}">
                <a16:creationId xmlns:a16="http://schemas.microsoft.com/office/drawing/2014/main" id="{F3C24E20-2C4E-DBD0-17C3-B50726E308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/>
          </a:p>
        </p:txBody>
      </p:sp>
      <p:sp>
        <p:nvSpPr>
          <p:cNvPr id="164868" name="スライド番号プレースホルダ 3">
            <a:extLst>
              <a:ext uri="{FF2B5EF4-FFF2-40B4-BE49-F238E27FC236}">
                <a16:creationId xmlns:a16="http://schemas.microsoft.com/office/drawing/2014/main" id="{98318E22-F10E-AAFE-CF3D-69770091E65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BE7074-4B07-4C69-9CB8-058EA6E0770A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255559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スライド イメージ プレースホルダ 1">
            <a:extLst>
              <a:ext uri="{FF2B5EF4-FFF2-40B4-BE49-F238E27FC236}">
                <a16:creationId xmlns:a16="http://schemas.microsoft.com/office/drawing/2014/main" id="{4F277DCA-A674-0EC7-5A6E-0265F4147D5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3059" name="ノート プレースホルダ 2">
            <a:extLst>
              <a:ext uri="{FF2B5EF4-FFF2-40B4-BE49-F238E27FC236}">
                <a16:creationId xmlns:a16="http://schemas.microsoft.com/office/drawing/2014/main" id="{DEBCCF56-557D-FBEE-4052-A7D02B2855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/>
          </a:p>
        </p:txBody>
      </p:sp>
      <p:sp>
        <p:nvSpPr>
          <p:cNvPr id="173060" name="スライド番号プレースホルダ 3">
            <a:extLst>
              <a:ext uri="{FF2B5EF4-FFF2-40B4-BE49-F238E27FC236}">
                <a16:creationId xmlns:a16="http://schemas.microsoft.com/office/drawing/2014/main" id="{D90692F2-D3B6-B1CE-B29A-21A9739E07D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A420809-305E-47A0-8BD6-6B27009B318D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891485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6A2B06-91C9-FBDF-1257-8934842627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スライド イメージ プレースホルダ 1">
            <a:extLst>
              <a:ext uri="{FF2B5EF4-FFF2-40B4-BE49-F238E27FC236}">
                <a16:creationId xmlns:a16="http://schemas.microsoft.com/office/drawing/2014/main" id="{7D8EC4D1-9BD7-39EA-873C-4BF7431B9BA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3059" name="ノート プレースホルダ 2">
            <a:extLst>
              <a:ext uri="{FF2B5EF4-FFF2-40B4-BE49-F238E27FC236}">
                <a16:creationId xmlns:a16="http://schemas.microsoft.com/office/drawing/2014/main" id="{436C68D9-EE94-8C24-DEDC-DC06EA3EAE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/>
          </a:p>
        </p:txBody>
      </p:sp>
      <p:sp>
        <p:nvSpPr>
          <p:cNvPr id="173060" name="スライド番号プレースホルダ 3">
            <a:extLst>
              <a:ext uri="{FF2B5EF4-FFF2-40B4-BE49-F238E27FC236}">
                <a16:creationId xmlns:a16="http://schemas.microsoft.com/office/drawing/2014/main" id="{65B0D6DD-4CBF-6D9B-ABFE-383C77B0693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A420809-305E-47A0-8BD6-6B27009B318D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894184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3529EB-423F-47D4-3689-0D52BAC06A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スライド イメージ プレースホルダ 1">
            <a:extLst>
              <a:ext uri="{FF2B5EF4-FFF2-40B4-BE49-F238E27FC236}">
                <a16:creationId xmlns:a16="http://schemas.microsoft.com/office/drawing/2014/main" id="{CB589657-D802-7507-5009-157B4DF97E1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3059" name="ノート プレースホルダ 2">
            <a:extLst>
              <a:ext uri="{FF2B5EF4-FFF2-40B4-BE49-F238E27FC236}">
                <a16:creationId xmlns:a16="http://schemas.microsoft.com/office/drawing/2014/main" id="{9AD7768D-19A8-C23D-9EC7-56874A8C92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/>
          </a:p>
        </p:txBody>
      </p:sp>
      <p:sp>
        <p:nvSpPr>
          <p:cNvPr id="173060" name="スライド番号プレースホルダ 3">
            <a:extLst>
              <a:ext uri="{FF2B5EF4-FFF2-40B4-BE49-F238E27FC236}">
                <a16:creationId xmlns:a16="http://schemas.microsoft.com/office/drawing/2014/main" id="{7AD08EA0-01FC-D175-30BA-2E288EF5DC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A420809-305E-47A0-8BD6-6B27009B318D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05036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スライド イメージ プレースホルダ 1">
            <a:extLst>
              <a:ext uri="{FF2B5EF4-FFF2-40B4-BE49-F238E27FC236}">
                <a16:creationId xmlns:a16="http://schemas.microsoft.com/office/drawing/2014/main" id="{A49F3DD6-39E9-801B-004B-5374D94992B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7875" name="ノート プレースホルダ 2">
            <a:extLst>
              <a:ext uri="{FF2B5EF4-FFF2-40B4-BE49-F238E27FC236}">
                <a16:creationId xmlns:a16="http://schemas.microsoft.com/office/drawing/2014/main" id="{5DBC97C5-F6D0-3D49-F41F-DA42C4CBD4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ja-JP"/>
          </a:p>
        </p:txBody>
      </p:sp>
      <p:sp>
        <p:nvSpPr>
          <p:cNvPr id="207876" name="スライド番号プレースホルダ 3">
            <a:extLst>
              <a:ext uri="{FF2B5EF4-FFF2-40B4-BE49-F238E27FC236}">
                <a16:creationId xmlns:a16="http://schemas.microsoft.com/office/drawing/2014/main" id="{F5E1E256-058B-6579-1056-993D92EDBAB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B7CE41C-8BD3-47AD-AA49-4357B037545A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スライド イメージ プレースホルダ 1">
            <a:extLst>
              <a:ext uri="{FF2B5EF4-FFF2-40B4-BE49-F238E27FC236}">
                <a16:creationId xmlns:a16="http://schemas.microsoft.com/office/drawing/2014/main" id="{CD161139-CE27-4890-298D-4F3EDE02F46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9923" name="ノート プレースホルダ 2">
            <a:extLst>
              <a:ext uri="{FF2B5EF4-FFF2-40B4-BE49-F238E27FC236}">
                <a16:creationId xmlns:a16="http://schemas.microsoft.com/office/drawing/2014/main" id="{93B8A0D6-6A8F-4548-4779-F0BE4507A8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09924" name="スライド番号プレースホルダ 3">
            <a:extLst>
              <a:ext uri="{FF2B5EF4-FFF2-40B4-BE49-F238E27FC236}">
                <a16:creationId xmlns:a16="http://schemas.microsoft.com/office/drawing/2014/main" id="{5F842991-5A23-F909-D220-97BC6DD854D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7B41587-D4F8-463C-B126-F15EC0607F99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スライド イメージ プレースホルダ 1">
            <a:extLst>
              <a:ext uri="{FF2B5EF4-FFF2-40B4-BE49-F238E27FC236}">
                <a16:creationId xmlns:a16="http://schemas.microsoft.com/office/drawing/2014/main" id="{F1D306CA-F8BC-0D3F-98BF-3BD94F99D8C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1971" name="ノート プレースホルダ 2">
            <a:extLst>
              <a:ext uri="{FF2B5EF4-FFF2-40B4-BE49-F238E27FC236}">
                <a16:creationId xmlns:a16="http://schemas.microsoft.com/office/drawing/2014/main" id="{AA400A5B-85BC-0841-F383-715BD93BFD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11972" name="スライド番号プレースホルダ 3">
            <a:extLst>
              <a:ext uri="{FF2B5EF4-FFF2-40B4-BE49-F238E27FC236}">
                <a16:creationId xmlns:a16="http://schemas.microsoft.com/office/drawing/2014/main" id="{C515278A-15C7-79D6-9D46-F99D4EE4C27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F5EA8CC-4082-4B19-9802-07CB5B6C052D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スライド イメージ プレースホルダ 1">
            <a:extLst>
              <a:ext uri="{FF2B5EF4-FFF2-40B4-BE49-F238E27FC236}">
                <a16:creationId xmlns:a16="http://schemas.microsoft.com/office/drawing/2014/main" id="{E214CC4B-813F-2B3C-CC37-AA5CEACAA91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4019" name="ノート プレースホルダ 2">
            <a:extLst>
              <a:ext uri="{FF2B5EF4-FFF2-40B4-BE49-F238E27FC236}">
                <a16:creationId xmlns:a16="http://schemas.microsoft.com/office/drawing/2014/main" id="{355699EF-DBAE-891F-8AD9-0D70528468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14020" name="スライド番号プレースホルダ 3">
            <a:extLst>
              <a:ext uri="{FF2B5EF4-FFF2-40B4-BE49-F238E27FC236}">
                <a16:creationId xmlns:a16="http://schemas.microsoft.com/office/drawing/2014/main" id="{0CFF11A9-C7E2-1226-1837-48B3A8FACF9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AC94453-D068-4F84-B367-F74F3D68227E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スライド イメージ プレースホルダ 1">
            <a:extLst>
              <a:ext uri="{FF2B5EF4-FFF2-40B4-BE49-F238E27FC236}">
                <a16:creationId xmlns:a16="http://schemas.microsoft.com/office/drawing/2014/main" id="{2FF5D313-38EC-9A3D-714A-D41C9E18748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6067" name="ノート プレースホルダ 2">
            <a:extLst>
              <a:ext uri="{FF2B5EF4-FFF2-40B4-BE49-F238E27FC236}">
                <a16:creationId xmlns:a16="http://schemas.microsoft.com/office/drawing/2014/main" id="{D6E5137B-D917-911E-D49A-8967C18F5A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16068" name="スライド番号プレースホルダ 3">
            <a:extLst>
              <a:ext uri="{FF2B5EF4-FFF2-40B4-BE49-F238E27FC236}">
                <a16:creationId xmlns:a16="http://schemas.microsoft.com/office/drawing/2014/main" id="{3835593A-E86F-A214-EA9B-507E2FF9C1E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F83CA4-BFC8-4939-A89C-14AE4D0F89CB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スライド イメージ プレースホルダ 1">
            <a:extLst>
              <a:ext uri="{FF2B5EF4-FFF2-40B4-BE49-F238E27FC236}">
                <a16:creationId xmlns:a16="http://schemas.microsoft.com/office/drawing/2014/main" id="{2FF5D313-38EC-9A3D-714A-D41C9E18748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6067" name="ノート プレースホルダ 2">
            <a:extLst>
              <a:ext uri="{FF2B5EF4-FFF2-40B4-BE49-F238E27FC236}">
                <a16:creationId xmlns:a16="http://schemas.microsoft.com/office/drawing/2014/main" id="{D6E5137B-D917-911E-D49A-8967C18F5A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16068" name="スライド番号プレースホルダ 3">
            <a:extLst>
              <a:ext uri="{FF2B5EF4-FFF2-40B4-BE49-F238E27FC236}">
                <a16:creationId xmlns:a16="http://schemas.microsoft.com/office/drawing/2014/main" id="{3835593A-E86F-A214-EA9B-507E2FF9C1E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F83CA4-BFC8-4939-A89C-14AE4D0F89CB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59530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C4B605-700C-6A9C-4F80-7F4AE0499F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FF7D71B-54F9-8E14-3E4E-450C282CFB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83AE8A0-0145-13CE-9452-8AF7ADF935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66A9386-3364-31F9-38BC-421A770EA5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56BA1E-561F-4FF5-8B18-7744ECAFB0A3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232233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スライド イメージ プレースホルダ 1">
            <a:extLst>
              <a:ext uri="{FF2B5EF4-FFF2-40B4-BE49-F238E27FC236}">
                <a16:creationId xmlns:a16="http://schemas.microsoft.com/office/drawing/2014/main" id="{B6A70F1A-49CE-6A82-0DA7-90E41973AF2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6307" name="ノート プレースホルダ 2">
            <a:extLst>
              <a:ext uri="{FF2B5EF4-FFF2-40B4-BE49-F238E27FC236}">
                <a16:creationId xmlns:a16="http://schemas.microsoft.com/office/drawing/2014/main" id="{9BCB0D5D-3378-EAC1-A10D-4E7A6DE9AC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ja-JP" altLang="en-US"/>
              <a:t>　</a:t>
            </a:r>
          </a:p>
        </p:txBody>
      </p:sp>
      <p:sp>
        <p:nvSpPr>
          <p:cNvPr id="226308" name="スライド番号プレースホルダ 3">
            <a:extLst>
              <a:ext uri="{FF2B5EF4-FFF2-40B4-BE49-F238E27FC236}">
                <a16:creationId xmlns:a16="http://schemas.microsoft.com/office/drawing/2014/main" id="{03A9A401-0D1B-19A5-A470-AED86C06B9C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7855C31-1CE5-41F9-82D0-0EDBF2816FB0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スライド イメージ プレースホルダ 1">
            <a:extLst>
              <a:ext uri="{FF2B5EF4-FFF2-40B4-BE49-F238E27FC236}">
                <a16:creationId xmlns:a16="http://schemas.microsoft.com/office/drawing/2014/main" id="{B6A70F1A-49CE-6A82-0DA7-90E41973AF2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6307" name="ノート プレースホルダ 2">
            <a:extLst>
              <a:ext uri="{FF2B5EF4-FFF2-40B4-BE49-F238E27FC236}">
                <a16:creationId xmlns:a16="http://schemas.microsoft.com/office/drawing/2014/main" id="{9BCB0D5D-3378-EAC1-A10D-4E7A6DE9AC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ja-JP" altLang="en-US" dirty="0"/>
              <a:t>　</a:t>
            </a:r>
          </a:p>
        </p:txBody>
      </p:sp>
      <p:sp>
        <p:nvSpPr>
          <p:cNvPr id="226308" name="スライド番号プレースホルダ 3">
            <a:extLst>
              <a:ext uri="{FF2B5EF4-FFF2-40B4-BE49-F238E27FC236}">
                <a16:creationId xmlns:a16="http://schemas.microsoft.com/office/drawing/2014/main" id="{03A9A401-0D1B-19A5-A470-AED86C06B9C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7855C31-1CE5-41F9-82D0-0EDBF2816FB0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522204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スライド イメージ プレースホルダ 1">
            <a:extLst>
              <a:ext uri="{FF2B5EF4-FFF2-40B4-BE49-F238E27FC236}">
                <a16:creationId xmlns:a16="http://schemas.microsoft.com/office/drawing/2014/main" id="{B6A70F1A-49CE-6A82-0DA7-90E41973AF2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6307" name="ノート プレースホルダ 2">
            <a:extLst>
              <a:ext uri="{FF2B5EF4-FFF2-40B4-BE49-F238E27FC236}">
                <a16:creationId xmlns:a16="http://schemas.microsoft.com/office/drawing/2014/main" id="{9BCB0D5D-3378-EAC1-A10D-4E7A6DE9AC9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ja-JP" altLang="en-US"/>
              <a:t>　</a:t>
            </a:r>
          </a:p>
        </p:txBody>
      </p:sp>
      <p:sp>
        <p:nvSpPr>
          <p:cNvPr id="226308" name="スライド番号プレースホルダ 3">
            <a:extLst>
              <a:ext uri="{FF2B5EF4-FFF2-40B4-BE49-F238E27FC236}">
                <a16:creationId xmlns:a16="http://schemas.microsoft.com/office/drawing/2014/main" id="{03A9A401-0D1B-19A5-A470-AED86C06B9C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7855C31-1CE5-41F9-82D0-0EDBF2816FB0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772069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スライド イメージ プレースホルダ 1">
            <a:extLst>
              <a:ext uri="{FF2B5EF4-FFF2-40B4-BE49-F238E27FC236}">
                <a16:creationId xmlns:a16="http://schemas.microsoft.com/office/drawing/2014/main" id="{80A68429-EAF5-1208-BA71-992B12CE2BB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8179" name="ノート プレースホルダ 2">
            <a:extLst>
              <a:ext uri="{FF2B5EF4-FFF2-40B4-BE49-F238E27FC236}">
                <a16:creationId xmlns:a16="http://schemas.microsoft.com/office/drawing/2014/main" id="{DE7076E8-9C44-604E-5976-6A8E6D8D8F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/>
          </a:p>
        </p:txBody>
      </p:sp>
      <p:sp>
        <p:nvSpPr>
          <p:cNvPr id="178180" name="スライド番号プレースホルダ 3">
            <a:extLst>
              <a:ext uri="{FF2B5EF4-FFF2-40B4-BE49-F238E27FC236}">
                <a16:creationId xmlns:a16="http://schemas.microsoft.com/office/drawing/2014/main" id="{D33555D6-2EDB-5CF9-E6CC-D7885E0FB62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A0C719E-2553-41A5-953F-C429FCBEB629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スライド イメージ プレースホルダ 1">
            <a:extLst>
              <a:ext uri="{FF2B5EF4-FFF2-40B4-BE49-F238E27FC236}">
                <a16:creationId xmlns:a16="http://schemas.microsoft.com/office/drawing/2014/main" id="{80A68429-EAF5-1208-BA71-992B12CE2BB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8179" name="ノート プレースホルダ 2">
            <a:extLst>
              <a:ext uri="{FF2B5EF4-FFF2-40B4-BE49-F238E27FC236}">
                <a16:creationId xmlns:a16="http://schemas.microsoft.com/office/drawing/2014/main" id="{DE7076E8-9C44-604E-5976-6A8E6D8D8F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/>
          </a:p>
        </p:txBody>
      </p:sp>
      <p:sp>
        <p:nvSpPr>
          <p:cNvPr id="178180" name="スライド番号プレースホルダ 3">
            <a:extLst>
              <a:ext uri="{FF2B5EF4-FFF2-40B4-BE49-F238E27FC236}">
                <a16:creationId xmlns:a16="http://schemas.microsoft.com/office/drawing/2014/main" id="{D33555D6-2EDB-5CF9-E6CC-D7885E0FB62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A0C719E-2553-41A5-953F-C429FCBEB629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548822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54A53A-4AE1-089E-3363-2CCA286AB1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スライド イメージ プレースホルダ 1">
            <a:extLst>
              <a:ext uri="{FF2B5EF4-FFF2-40B4-BE49-F238E27FC236}">
                <a16:creationId xmlns:a16="http://schemas.microsoft.com/office/drawing/2014/main" id="{6265B3B6-4C5B-A360-4D79-0D517BE34BD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8179" name="ノート プレースホルダ 2">
            <a:extLst>
              <a:ext uri="{FF2B5EF4-FFF2-40B4-BE49-F238E27FC236}">
                <a16:creationId xmlns:a16="http://schemas.microsoft.com/office/drawing/2014/main" id="{5D0641A8-1575-577B-1E82-8D49403F2C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/>
          </a:p>
        </p:txBody>
      </p:sp>
      <p:sp>
        <p:nvSpPr>
          <p:cNvPr id="178180" name="スライド番号プレースホルダ 3">
            <a:extLst>
              <a:ext uri="{FF2B5EF4-FFF2-40B4-BE49-F238E27FC236}">
                <a16:creationId xmlns:a16="http://schemas.microsoft.com/office/drawing/2014/main" id="{3DD7C69F-FB64-E834-B4AE-0B19504620D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A0C719E-2553-41A5-953F-C429FCBEB629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168400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スライド イメージ プレースホルダ 1">
            <a:extLst>
              <a:ext uri="{FF2B5EF4-FFF2-40B4-BE49-F238E27FC236}">
                <a16:creationId xmlns:a16="http://schemas.microsoft.com/office/drawing/2014/main" id="{B834BF45-F65D-6C3A-6AA5-F91134E315F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5651" name="ノート プレースホルダ 2">
            <a:extLst>
              <a:ext uri="{FF2B5EF4-FFF2-40B4-BE49-F238E27FC236}">
                <a16:creationId xmlns:a16="http://schemas.microsoft.com/office/drawing/2014/main" id="{181028E7-9611-285B-68B4-6EB34EF644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/>
          </a:p>
        </p:txBody>
      </p:sp>
      <p:sp>
        <p:nvSpPr>
          <p:cNvPr id="155652" name="スライド番号プレースホルダ 3">
            <a:extLst>
              <a:ext uri="{FF2B5EF4-FFF2-40B4-BE49-F238E27FC236}">
                <a16:creationId xmlns:a16="http://schemas.microsoft.com/office/drawing/2014/main" id="{964F28D0-A7FD-C988-AF66-91E4D98C391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B9A313-7491-4DC7-A0EE-C8892BF022F4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スライド イメージ プレースホルダ 1">
            <a:extLst>
              <a:ext uri="{FF2B5EF4-FFF2-40B4-BE49-F238E27FC236}">
                <a16:creationId xmlns:a16="http://schemas.microsoft.com/office/drawing/2014/main" id="{B834BF45-F65D-6C3A-6AA5-F91134E315F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5651" name="ノート プレースホルダ 2">
            <a:extLst>
              <a:ext uri="{FF2B5EF4-FFF2-40B4-BE49-F238E27FC236}">
                <a16:creationId xmlns:a16="http://schemas.microsoft.com/office/drawing/2014/main" id="{181028E7-9611-285B-68B4-6EB34EF644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/>
          </a:p>
        </p:txBody>
      </p:sp>
      <p:sp>
        <p:nvSpPr>
          <p:cNvPr id="155652" name="スライド番号プレースホルダ 3">
            <a:extLst>
              <a:ext uri="{FF2B5EF4-FFF2-40B4-BE49-F238E27FC236}">
                <a16:creationId xmlns:a16="http://schemas.microsoft.com/office/drawing/2014/main" id="{964F28D0-A7FD-C988-AF66-91E4D98C391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B9A313-7491-4DC7-A0EE-C8892BF022F4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361253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17A945-3A14-ED14-652A-6FDE7B21FE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スライド イメージ プレースホルダ 1">
            <a:extLst>
              <a:ext uri="{FF2B5EF4-FFF2-40B4-BE49-F238E27FC236}">
                <a16:creationId xmlns:a16="http://schemas.microsoft.com/office/drawing/2014/main" id="{78D48834-8389-5C80-D6FC-97CF866626D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5651" name="ノート プレースホルダ 2">
            <a:extLst>
              <a:ext uri="{FF2B5EF4-FFF2-40B4-BE49-F238E27FC236}">
                <a16:creationId xmlns:a16="http://schemas.microsoft.com/office/drawing/2014/main" id="{63C85F5D-0B13-C6CC-C249-70EB2A9238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/>
          </a:p>
        </p:txBody>
      </p:sp>
      <p:sp>
        <p:nvSpPr>
          <p:cNvPr id="155652" name="スライド番号プレースホルダ 3">
            <a:extLst>
              <a:ext uri="{FF2B5EF4-FFF2-40B4-BE49-F238E27FC236}">
                <a16:creationId xmlns:a16="http://schemas.microsoft.com/office/drawing/2014/main" id="{A2BA54D5-3DD3-AC11-5AAD-89E213FDB23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B9A313-7491-4DC7-A0EE-C8892BF022F4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566165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スライド イメージ プレースホルダ 1">
            <a:extLst>
              <a:ext uri="{FF2B5EF4-FFF2-40B4-BE49-F238E27FC236}">
                <a16:creationId xmlns:a16="http://schemas.microsoft.com/office/drawing/2014/main" id="{BB94F091-3295-6009-E5F2-F97DBEFB9CE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0403" name="ノート プレースホルダ 2">
            <a:extLst>
              <a:ext uri="{FF2B5EF4-FFF2-40B4-BE49-F238E27FC236}">
                <a16:creationId xmlns:a16="http://schemas.microsoft.com/office/drawing/2014/main" id="{98759A22-98F5-F38A-80C6-CB06378665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30404" name="スライド番号プレースホルダ 3">
            <a:extLst>
              <a:ext uri="{FF2B5EF4-FFF2-40B4-BE49-F238E27FC236}">
                <a16:creationId xmlns:a16="http://schemas.microsoft.com/office/drawing/2014/main" id="{40B85D6E-471A-E6E5-D924-1C7AD1E1236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44AB93-31E0-4B75-99F5-3750BEEBA76F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8909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9A7BCE-BB79-FE40-7F33-D0DF20793E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28CFA8E9-7ED9-5CB9-BA29-55C387B2FE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4B0F9F2C-FFEB-581D-3DCC-C0EF561E3B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A824F5B-54A7-4EA3-B0CD-ECE5B885A4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56BA1E-561F-4FF5-8B18-7744ECAFB0A3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230280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スライド イメージ プレースホルダ 1">
            <a:extLst>
              <a:ext uri="{FF2B5EF4-FFF2-40B4-BE49-F238E27FC236}">
                <a16:creationId xmlns:a16="http://schemas.microsoft.com/office/drawing/2014/main" id="{BB94F091-3295-6009-E5F2-F97DBEFB9CE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0403" name="ノート プレースホルダ 2">
            <a:extLst>
              <a:ext uri="{FF2B5EF4-FFF2-40B4-BE49-F238E27FC236}">
                <a16:creationId xmlns:a16="http://schemas.microsoft.com/office/drawing/2014/main" id="{98759A22-98F5-F38A-80C6-CB06378665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30404" name="スライド番号プレースホルダ 3">
            <a:extLst>
              <a:ext uri="{FF2B5EF4-FFF2-40B4-BE49-F238E27FC236}">
                <a16:creationId xmlns:a16="http://schemas.microsoft.com/office/drawing/2014/main" id="{40B85D6E-471A-E6E5-D924-1C7AD1E1236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44AB93-31E0-4B75-99F5-3750BEEBA76F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992710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スライド イメージ プレースホルダ 1">
            <a:extLst>
              <a:ext uri="{FF2B5EF4-FFF2-40B4-BE49-F238E27FC236}">
                <a16:creationId xmlns:a16="http://schemas.microsoft.com/office/drawing/2014/main" id="{BB94F091-3295-6009-E5F2-F97DBEFB9CE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0403" name="ノート プレースホルダ 2">
            <a:extLst>
              <a:ext uri="{FF2B5EF4-FFF2-40B4-BE49-F238E27FC236}">
                <a16:creationId xmlns:a16="http://schemas.microsoft.com/office/drawing/2014/main" id="{98759A22-98F5-F38A-80C6-CB06378665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sp>
        <p:nvSpPr>
          <p:cNvPr id="230404" name="スライド番号プレースホルダ 3">
            <a:extLst>
              <a:ext uri="{FF2B5EF4-FFF2-40B4-BE49-F238E27FC236}">
                <a16:creationId xmlns:a16="http://schemas.microsoft.com/office/drawing/2014/main" id="{40B85D6E-471A-E6E5-D924-1C7AD1E1236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44AB93-31E0-4B75-99F5-3750BEEBA76F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9090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スライド イメージ プレースホルダ 1">
            <a:extLst>
              <a:ext uri="{FF2B5EF4-FFF2-40B4-BE49-F238E27FC236}">
                <a16:creationId xmlns:a16="http://schemas.microsoft.com/office/drawing/2014/main" id="{B834BF45-F65D-6C3A-6AA5-F91134E315F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5651" name="ノート プレースホルダ 2">
            <a:extLst>
              <a:ext uri="{FF2B5EF4-FFF2-40B4-BE49-F238E27FC236}">
                <a16:creationId xmlns:a16="http://schemas.microsoft.com/office/drawing/2014/main" id="{181028E7-9611-285B-68B4-6EB34EF644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/>
          </a:p>
        </p:txBody>
      </p:sp>
      <p:sp>
        <p:nvSpPr>
          <p:cNvPr id="155652" name="スライド番号プレースホルダ 3">
            <a:extLst>
              <a:ext uri="{FF2B5EF4-FFF2-40B4-BE49-F238E27FC236}">
                <a16:creationId xmlns:a16="http://schemas.microsoft.com/office/drawing/2014/main" id="{964F28D0-A7FD-C988-AF66-91E4D98C391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B9A313-7491-4DC7-A0EE-C8892BF022F4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112688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40FE61-B41F-7A0E-312F-6C6413C407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スライド イメージ プレースホルダ 1">
            <a:extLst>
              <a:ext uri="{FF2B5EF4-FFF2-40B4-BE49-F238E27FC236}">
                <a16:creationId xmlns:a16="http://schemas.microsoft.com/office/drawing/2014/main" id="{9725ADFF-9E05-9929-6844-C599A78D2BA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5651" name="ノート プレースホルダ 2">
            <a:extLst>
              <a:ext uri="{FF2B5EF4-FFF2-40B4-BE49-F238E27FC236}">
                <a16:creationId xmlns:a16="http://schemas.microsoft.com/office/drawing/2014/main" id="{75C73865-19A7-7F8C-9052-3CEC78FFFF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/>
          </a:p>
        </p:txBody>
      </p:sp>
      <p:sp>
        <p:nvSpPr>
          <p:cNvPr id="155652" name="スライド番号プレースホルダ 3">
            <a:extLst>
              <a:ext uri="{FF2B5EF4-FFF2-40B4-BE49-F238E27FC236}">
                <a16:creationId xmlns:a16="http://schemas.microsoft.com/office/drawing/2014/main" id="{1C9EFD09-DCA4-4929-BC1B-ED1882527EF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B9A313-7491-4DC7-A0EE-C8892BF022F4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260703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スライド イメージ プレースホルダ 1">
            <a:extLst>
              <a:ext uri="{FF2B5EF4-FFF2-40B4-BE49-F238E27FC236}">
                <a16:creationId xmlns:a16="http://schemas.microsoft.com/office/drawing/2014/main" id="{80A68429-EAF5-1208-BA71-992B12CE2BB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8179" name="ノート プレースホルダ 2">
            <a:extLst>
              <a:ext uri="{FF2B5EF4-FFF2-40B4-BE49-F238E27FC236}">
                <a16:creationId xmlns:a16="http://schemas.microsoft.com/office/drawing/2014/main" id="{DE7076E8-9C44-604E-5976-6A8E6D8D8F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/>
          </a:p>
        </p:txBody>
      </p:sp>
      <p:sp>
        <p:nvSpPr>
          <p:cNvPr id="178180" name="スライド番号プレースホルダ 3">
            <a:extLst>
              <a:ext uri="{FF2B5EF4-FFF2-40B4-BE49-F238E27FC236}">
                <a16:creationId xmlns:a16="http://schemas.microsoft.com/office/drawing/2014/main" id="{D33555D6-2EDB-5CF9-E6CC-D7885E0FB62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A0C719E-2553-41A5-953F-C429FCBEB629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029983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スライド イメージ プレースホルダ 1">
            <a:extLst>
              <a:ext uri="{FF2B5EF4-FFF2-40B4-BE49-F238E27FC236}">
                <a16:creationId xmlns:a16="http://schemas.microsoft.com/office/drawing/2014/main" id="{506E0D9D-5001-5A84-2B28-2D34275670F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1795" name="ノート プレースホルダ 2">
            <a:extLst>
              <a:ext uri="{FF2B5EF4-FFF2-40B4-BE49-F238E27FC236}">
                <a16:creationId xmlns:a16="http://schemas.microsoft.com/office/drawing/2014/main" id="{FBE96319-7AC0-D122-F179-199A597C26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/>
          </a:p>
        </p:txBody>
      </p:sp>
      <p:sp>
        <p:nvSpPr>
          <p:cNvPr id="161796" name="スライド番号プレースホルダ 3">
            <a:extLst>
              <a:ext uri="{FF2B5EF4-FFF2-40B4-BE49-F238E27FC236}">
                <a16:creationId xmlns:a16="http://schemas.microsoft.com/office/drawing/2014/main" id="{B2059057-381E-1625-E64A-1BF7938C234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2A4AD8-D52A-4062-A6F4-16C3E4675778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スライド イメージ プレースホルダ 1">
            <a:extLst>
              <a:ext uri="{FF2B5EF4-FFF2-40B4-BE49-F238E27FC236}">
                <a16:creationId xmlns:a16="http://schemas.microsoft.com/office/drawing/2014/main" id="{80A68429-EAF5-1208-BA71-992B12CE2BB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8179" name="ノート プレースホルダ 2">
            <a:extLst>
              <a:ext uri="{FF2B5EF4-FFF2-40B4-BE49-F238E27FC236}">
                <a16:creationId xmlns:a16="http://schemas.microsoft.com/office/drawing/2014/main" id="{DE7076E8-9C44-604E-5976-6A8E6D8D8F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/>
          </a:p>
        </p:txBody>
      </p:sp>
      <p:sp>
        <p:nvSpPr>
          <p:cNvPr id="178180" name="スライド番号プレースホルダ 3">
            <a:extLst>
              <a:ext uri="{FF2B5EF4-FFF2-40B4-BE49-F238E27FC236}">
                <a16:creationId xmlns:a16="http://schemas.microsoft.com/office/drawing/2014/main" id="{D33555D6-2EDB-5CF9-E6CC-D7885E0FB62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A0C719E-2553-41A5-953F-C429FCBEB629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275815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スライド イメージ プレースホルダ 1">
            <a:extLst>
              <a:ext uri="{FF2B5EF4-FFF2-40B4-BE49-F238E27FC236}">
                <a16:creationId xmlns:a16="http://schemas.microsoft.com/office/drawing/2014/main" id="{506E0D9D-5001-5A84-2B28-2D34275670F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1795" name="ノート プレースホルダ 2">
            <a:extLst>
              <a:ext uri="{FF2B5EF4-FFF2-40B4-BE49-F238E27FC236}">
                <a16:creationId xmlns:a16="http://schemas.microsoft.com/office/drawing/2014/main" id="{FBE96319-7AC0-D122-F179-199A597C26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/>
          </a:p>
        </p:txBody>
      </p:sp>
      <p:sp>
        <p:nvSpPr>
          <p:cNvPr id="161796" name="スライド番号プレースホルダ 3">
            <a:extLst>
              <a:ext uri="{FF2B5EF4-FFF2-40B4-BE49-F238E27FC236}">
                <a16:creationId xmlns:a16="http://schemas.microsoft.com/office/drawing/2014/main" id="{B2059057-381E-1625-E64A-1BF7938C234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2A4AD8-D52A-4062-A6F4-16C3E4675778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827944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スライド イメージ プレースホルダ 1">
            <a:extLst>
              <a:ext uri="{FF2B5EF4-FFF2-40B4-BE49-F238E27FC236}">
                <a16:creationId xmlns:a16="http://schemas.microsoft.com/office/drawing/2014/main" id="{506E0D9D-5001-5A84-2B28-2D34275670F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1795" name="ノート プレースホルダ 2">
            <a:extLst>
              <a:ext uri="{FF2B5EF4-FFF2-40B4-BE49-F238E27FC236}">
                <a16:creationId xmlns:a16="http://schemas.microsoft.com/office/drawing/2014/main" id="{FBE96319-7AC0-D122-F179-199A597C26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/>
          </a:p>
        </p:txBody>
      </p:sp>
      <p:sp>
        <p:nvSpPr>
          <p:cNvPr id="161796" name="スライド番号プレースホルダ 3">
            <a:extLst>
              <a:ext uri="{FF2B5EF4-FFF2-40B4-BE49-F238E27FC236}">
                <a16:creationId xmlns:a16="http://schemas.microsoft.com/office/drawing/2014/main" id="{B2059057-381E-1625-E64A-1BF7938C234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2A4AD8-D52A-4062-A6F4-16C3E4675778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8843339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スライド イメージ プレースホルダ 1">
            <a:extLst>
              <a:ext uri="{FF2B5EF4-FFF2-40B4-BE49-F238E27FC236}">
                <a16:creationId xmlns:a16="http://schemas.microsoft.com/office/drawing/2014/main" id="{80A68429-EAF5-1208-BA71-992B12CE2BB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8179" name="ノート プレースホルダ 2">
            <a:extLst>
              <a:ext uri="{FF2B5EF4-FFF2-40B4-BE49-F238E27FC236}">
                <a16:creationId xmlns:a16="http://schemas.microsoft.com/office/drawing/2014/main" id="{DE7076E8-9C44-604E-5976-6A8E6D8D8F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/>
          </a:p>
        </p:txBody>
      </p:sp>
      <p:sp>
        <p:nvSpPr>
          <p:cNvPr id="178180" name="スライド番号プレースホルダ 3">
            <a:extLst>
              <a:ext uri="{FF2B5EF4-FFF2-40B4-BE49-F238E27FC236}">
                <a16:creationId xmlns:a16="http://schemas.microsoft.com/office/drawing/2014/main" id="{D33555D6-2EDB-5CF9-E6CC-D7885E0FB62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A0C719E-2553-41A5-953F-C429FCBEB629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77559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47E1CB-0E15-867F-BB01-C269D8B46D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D48C85EA-302B-CBC6-E034-ED1062FCBB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E97F7BB5-2731-025A-87BE-2444D477BF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DAE1853-103C-AE81-930C-E79F794B5C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56BA1E-561F-4FF5-8B18-7744ECAFB0A3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981944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スライド イメージ プレースホルダ 1">
            <a:extLst>
              <a:ext uri="{FF2B5EF4-FFF2-40B4-BE49-F238E27FC236}">
                <a16:creationId xmlns:a16="http://schemas.microsoft.com/office/drawing/2014/main" id="{1AAF8535-168F-10F4-FEFE-FAE868A6EB3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2755" name="ノート プレースホルダ 2">
            <a:extLst>
              <a:ext uri="{FF2B5EF4-FFF2-40B4-BE49-F238E27FC236}">
                <a16:creationId xmlns:a16="http://schemas.microsoft.com/office/drawing/2014/main" id="{02ED4DD6-5654-1370-17AA-6F14D4C287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/>
          </a:p>
        </p:txBody>
      </p:sp>
      <p:sp>
        <p:nvSpPr>
          <p:cNvPr id="202756" name="スライド番号プレースホルダ 3">
            <a:extLst>
              <a:ext uri="{FF2B5EF4-FFF2-40B4-BE49-F238E27FC236}">
                <a16:creationId xmlns:a16="http://schemas.microsoft.com/office/drawing/2014/main" id="{C51A21EC-44F5-F78D-0515-F7BBBE27EA1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AF6450-D411-4B1E-8E41-D55321640C3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87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549903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スライド イメージ プレースホルダ 1">
            <a:extLst>
              <a:ext uri="{FF2B5EF4-FFF2-40B4-BE49-F238E27FC236}">
                <a16:creationId xmlns:a16="http://schemas.microsoft.com/office/drawing/2014/main" id="{80A68429-EAF5-1208-BA71-992B12CE2BB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8179" name="ノート プレースホルダ 2">
            <a:extLst>
              <a:ext uri="{FF2B5EF4-FFF2-40B4-BE49-F238E27FC236}">
                <a16:creationId xmlns:a16="http://schemas.microsoft.com/office/drawing/2014/main" id="{DE7076E8-9C44-604E-5976-6A8E6D8D8F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/>
          </a:p>
        </p:txBody>
      </p:sp>
      <p:sp>
        <p:nvSpPr>
          <p:cNvPr id="178180" name="スライド番号プレースホルダ 3">
            <a:extLst>
              <a:ext uri="{FF2B5EF4-FFF2-40B4-BE49-F238E27FC236}">
                <a16:creationId xmlns:a16="http://schemas.microsoft.com/office/drawing/2014/main" id="{D33555D6-2EDB-5CF9-E6CC-D7885E0FB62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A0C719E-2553-41A5-953F-C429FCBEB629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88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3328355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スライド イメージ プレースホルダ 1">
            <a:extLst>
              <a:ext uri="{FF2B5EF4-FFF2-40B4-BE49-F238E27FC236}">
                <a16:creationId xmlns:a16="http://schemas.microsoft.com/office/drawing/2014/main" id="{80A68429-EAF5-1208-BA71-992B12CE2BB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8179" name="ノート プレースホルダ 2">
            <a:extLst>
              <a:ext uri="{FF2B5EF4-FFF2-40B4-BE49-F238E27FC236}">
                <a16:creationId xmlns:a16="http://schemas.microsoft.com/office/drawing/2014/main" id="{DE7076E8-9C44-604E-5976-6A8E6D8D8F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/>
          </a:p>
        </p:txBody>
      </p:sp>
      <p:sp>
        <p:nvSpPr>
          <p:cNvPr id="178180" name="スライド番号プレースホルダ 3">
            <a:extLst>
              <a:ext uri="{FF2B5EF4-FFF2-40B4-BE49-F238E27FC236}">
                <a16:creationId xmlns:a16="http://schemas.microsoft.com/office/drawing/2014/main" id="{D33555D6-2EDB-5CF9-E6CC-D7885E0FB62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A0C719E-2553-41A5-953F-C429FCBEB629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89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4445666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スライド イメージ プレースホルダ 1">
            <a:extLst>
              <a:ext uri="{FF2B5EF4-FFF2-40B4-BE49-F238E27FC236}">
                <a16:creationId xmlns:a16="http://schemas.microsoft.com/office/drawing/2014/main" id="{80A68429-EAF5-1208-BA71-992B12CE2BB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8179" name="ノート プレースホルダ 2">
            <a:extLst>
              <a:ext uri="{FF2B5EF4-FFF2-40B4-BE49-F238E27FC236}">
                <a16:creationId xmlns:a16="http://schemas.microsoft.com/office/drawing/2014/main" id="{DE7076E8-9C44-604E-5976-6A8E6D8D8F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/>
          </a:p>
        </p:txBody>
      </p:sp>
      <p:sp>
        <p:nvSpPr>
          <p:cNvPr id="178180" name="スライド番号プレースホルダ 3">
            <a:extLst>
              <a:ext uri="{FF2B5EF4-FFF2-40B4-BE49-F238E27FC236}">
                <a16:creationId xmlns:a16="http://schemas.microsoft.com/office/drawing/2014/main" id="{D33555D6-2EDB-5CF9-E6CC-D7885E0FB62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A0C719E-2553-41A5-953F-C429FCBEB629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90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8602174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スライド イメージ プレースホルダ 1">
            <a:extLst>
              <a:ext uri="{FF2B5EF4-FFF2-40B4-BE49-F238E27FC236}">
                <a16:creationId xmlns:a16="http://schemas.microsoft.com/office/drawing/2014/main" id="{80A68429-EAF5-1208-BA71-992B12CE2BB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8179" name="ノート プレースホルダ 2">
            <a:extLst>
              <a:ext uri="{FF2B5EF4-FFF2-40B4-BE49-F238E27FC236}">
                <a16:creationId xmlns:a16="http://schemas.microsoft.com/office/drawing/2014/main" id="{DE7076E8-9C44-604E-5976-6A8E6D8D8F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/>
          </a:p>
        </p:txBody>
      </p:sp>
      <p:sp>
        <p:nvSpPr>
          <p:cNvPr id="178180" name="スライド番号プレースホルダ 3">
            <a:extLst>
              <a:ext uri="{FF2B5EF4-FFF2-40B4-BE49-F238E27FC236}">
                <a16:creationId xmlns:a16="http://schemas.microsoft.com/office/drawing/2014/main" id="{D33555D6-2EDB-5CF9-E6CC-D7885E0FB62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A0C719E-2553-41A5-953F-C429FCBEB629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2906944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スライド イメージ プレースホルダ 1">
            <a:extLst>
              <a:ext uri="{FF2B5EF4-FFF2-40B4-BE49-F238E27FC236}">
                <a16:creationId xmlns:a16="http://schemas.microsoft.com/office/drawing/2014/main" id="{80A68429-EAF5-1208-BA71-992B12CE2BB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8179" name="ノート プレースホルダ 2">
            <a:extLst>
              <a:ext uri="{FF2B5EF4-FFF2-40B4-BE49-F238E27FC236}">
                <a16:creationId xmlns:a16="http://schemas.microsoft.com/office/drawing/2014/main" id="{DE7076E8-9C44-604E-5976-6A8E6D8D8F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/>
          </a:p>
        </p:txBody>
      </p:sp>
      <p:sp>
        <p:nvSpPr>
          <p:cNvPr id="178180" name="スライド番号プレースホルダ 3">
            <a:extLst>
              <a:ext uri="{FF2B5EF4-FFF2-40B4-BE49-F238E27FC236}">
                <a16:creationId xmlns:a16="http://schemas.microsoft.com/office/drawing/2014/main" id="{D33555D6-2EDB-5CF9-E6CC-D7885E0FB62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A0C719E-2553-41A5-953F-C429FCBEB629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92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1716289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B1FFF7-92F1-E81F-A480-2E208D3C51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スライド イメージ プレースホルダ 1">
            <a:extLst>
              <a:ext uri="{FF2B5EF4-FFF2-40B4-BE49-F238E27FC236}">
                <a16:creationId xmlns:a16="http://schemas.microsoft.com/office/drawing/2014/main" id="{721C6FD8-0579-0B1B-BF1A-6FB644FC574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5651" name="ノート プレースホルダ 2">
            <a:extLst>
              <a:ext uri="{FF2B5EF4-FFF2-40B4-BE49-F238E27FC236}">
                <a16:creationId xmlns:a16="http://schemas.microsoft.com/office/drawing/2014/main" id="{5EB1E44D-7B42-BB8A-D9A3-F9E7FD6057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/>
          </a:p>
        </p:txBody>
      </p:sp>
      <p:sp>
        <p:nvSpPr>
          <p:cNvPr id="155652" name="スライド番号プレースホルダ 3">
            <a:extLst>
              <a:ext uri="{FF2B5EF4-FFF2-40B4-BE49-F238E27FC236}">
                <a16:creationId xmlns:a16="http://schemas.microsoft.com/office/drawing/2014/main" id="{8E26F015-2881-A45F-7485-12F89687185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B9A313-7491-4DC7-A0EE-C8892BF022F4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94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8301060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スライド イメージ プレースホルダ 1">
            <a:extLst>
              <a:ext uri="{FF2B5EF4-FFF2-40B4-BE49-F238E27FC236}">
                <a16:creationId xmlns:a16="http://schemas.microsoft.com/office/drawing/2014/main" id="{B834BF45-F65D-6C3A-6AA5-F91134E315F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5651" name="ノート プレースホルダ 2">
            <a:extLst>
              <a:ext uri="{FF2B5EF4-FFF2-40B4-BE49-F238E27FC236}">
                <a16:creationId xmlns:a16="http://schemas.microsoft.com/office/drawing/2014/main" id="{181028E7-9611-285B-68B4-6EB34EF644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/>
          </a:p>
        </p:txBody>
      </p:sp>
      <p:sp>
        <p:nvSpPr>
          <p:cNvPr id="155652" name="スライド番号プレースホルダ 3">
            <a:extLst>
              <a:ext uri="{FF2B5EF4-FFF2-40B4-BE49-F238E27FC236}">
                <a16:creationId xmlns:a16="http://schemas.microsoft.com/office/drawing/2014/main" id="{964F28D0-A7FD-C988-AF66-91E4D98C391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B9A313-7491-4DC7-A0EE-C8892BF022F4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6617857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5C9460-F929-AC40-7DE5-CA43186429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スライド イメージ プレースホルダ 1">
            <a:extLst>
              <a:ext uri="{FF2B5EF4-FFF2-40B4-BE49-F238E27FC236}">
                <a16:creationId xmlns:a16="http://schemas.microsoft.com/office/drawing/2014/main" id="{B8C4C3CF-E156-7267-027C-583DA57DB37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5651" name="ノート プレースホルダ 2">
            <a:extLst>
              <a:ext uri="{FF2B5EF4-FFF2-40B4-BE49-F238E27FC236}">
                <a16:creationId xmlns:a16="http://schemas.microsoft.com/office/drawing/2014/main" id="{51A290FB-97E3-D81B-C40E-973D642314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/>
          </a:p>
        </p:txBody>
      </p:sp>
      <p:sp>
        <p:nvSpPr>
          <p:cNvPr id="155652" name="スライド番号プレースホルダ 3">
            <a:extLst>
              <a:ext uri="{FF2B5EF4-FFF2-40B4-BE49-F238E27FC236}">
                <a16:creationId xmlns:a16="http://schemas.microsoft.com/office/drawing/2014/main" id="{270F6336-96F8-2968-CA88-62F952045B6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B9A313-7491-4DC7-A0EE-C8892BF022F4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96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080748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スライド イメージ プレースホルダ 1">
            <a:extLst>
              <a:ext uri="{FF2B5EF4-FFF2-40B4-BE49-F238E27FC236}">
                <a16:creationId xmlns:a16="http://schemas.microsoft.com/office/drawing/2014/main" id="{B834BF45-F65D-6C3A-6AA5-F91134E315F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5651" name="ノート プレースホルダ 2">
            <a:extLst>
              <a:ext uri="{FF2B5EF4-FFF2-40B4-BE49-F238E27FC236}">
                <a16:creationId xmlns:a16="http://schemas.microsoft.com/office/drawing/2014/main" id="{181028E7-9611-285B-68B4-6EB34EF644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dirty="0"/>
          </a:p>
        </p:txBody>
      </p:sp>
      <p:sp>
        <p:nvSpPr>
          <p:cNvPr id="155652" name="スライド番号プレースホルダ 3">
            <a:extLst>
              <a:ext uri="{FF2B5EF4-FFF2-40B4-BE49-F238E27FC236}">
                <a16:creationId xmlns:a16="http://schemas.microsoft.com/office/drawing/2014/main" id="{964F28D0-A7FD-C988-AF66-91E4D98C391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B9A313-7491-4DC7-A0EE-C8892BF022F4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97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33719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646E1D-790B-7D17-DFEF-56D7388681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10A79CAA-7962-CD77-65B8-F53FFBF06D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5AF5E2F2-40ED-AE8C-0E77-19749EB3CE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897897E-1D9A-B142-0143-E7CF024440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56BA1E-561F-4FF5-8B18-7744ECAFB0A3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7576397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9237B2-E096-59E8-8C0C-11E51A5423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スライド イメージ プレースホルダ 1">
            <a:extLst>
              <a:ext uri="{FF2B5EF4-FFF2-40B4-BE49-F238E27FC236}">
                <a16:creationId xmlns:a16="http://schemas.microsoft.com/office/drawing/2014/main" id="{5688AB28-44DA-2B62-3A7B-D72989809F2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5651" name="ノート プレースホルダ 2">
            <a:extLst>
              <a:ext uri="{FF2B5EF4-FFF2-40B4-BE49-F238E27FC236}">
                <a16:creationId xmlns:a16="http://schemas.microsoft.com/office/drawing/2014/main" id="{5C17663F-0653-9543-091F-0130CB5B60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dirty="0"/>
          </a:p>
        </p:txBody>
      </p:sp>
      <p:sp>
        <p:nvSpPr>
          <p:cNvPr id="155652" name="スライド番号プレースホルダ 3">
            <a:extLst>
              <a:ext uri="{FF2B5EF4-FFF2-40B4-BE49-F238E27FC236}">
                <a16:creationId xmlns:a16="http://schemas.microsoft.com/office/drawing/2014/main" id="{97D8A9F4-7D63-FAB8-ECA9-BA024464777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B9A313-7491-4DC7-A0EE-C8892BF022F4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98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1973455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スライド イメージ プレースホルダ 1">
            <a:extLst>
              <a:ext uri="{FF2B5EF4-FFF2-40B4-BE49-F238E27FC236}">
                <a16:creationId xmlns:a16="http://schemas.microsoft.com/office/drawing/2014/main" id="{B834BF45-F65D-6C3A-6AA5-F91134E315F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5651" name="ノート プレースホルダ 2">
            <a:extLst>
              <a:ext uri="{FF2B5EF4-FFF2-40B4-BE49-F238E27FC236}">
                <a16:creationId xmlns:a16="http://schemas.microsoft.com/office/drawing/2014/main" id="{181028E7-9611-285B-68B4-6EB34EF644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dirty="0"/>
          </a:p>
        </p:txBody>
      </p:sp>
      <p:sp>
        <p:nvSpPr>
          <p:cNvPr id="155652" name="スライド番号プレースホルダ 3">
            <a:extLst>
              <a:ext uri="{FF2B5EF4-FFF2-40B4-BE49-F238E27FC236}">
                <a16:creationId xmlns:a16="http://schemas.microsoft.com/office/drawing/2014/main" id="{964F28D0-A7FD-C988-AF66-91E4D98C391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B9A313-7491-4DC7-A0EE-C8892BF022F4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99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5457439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48CB52-E612-41AA-BF6E-3EF27068CD81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100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8413252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48CB52-E612-41AA-BF6E-3EF27068CD81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1512059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48CB52-E612-41AA-BF6E-3EF27068CD81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102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4252226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48CB52-E612-41AA-BF6E-3EF27068CD81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103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440974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48CB52-E612-41AA-BF6E-3EF27068CD81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104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2912295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093D8E-D8A1-EC35-0B39-36890A5B5A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スライド イメージ プレースホルダ 1">
            <a:extLst>
              <a:ext uri="{FF2B5EF4-FFF2-40B4-BE49-F238E27FC236}">
                <a16:creationId xmlns:a16="http://schemas.microsoft.com/office/drawing/2014/main" id="{5FF8CA29-4141-EA52-9860-8146581B2BC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5651" name="ノート プレースホルダ 2">
            <a:extLst>
              <a:ext uri="{FF2B5EF4-FFF2-40B4-BE49-F238E27FC236}">
                <a16:creationId xmlns:a16="http://schemas.microsoft.com/office/drawing/2014/main" id="{B037EA7C-60CD-D7E2-24D5-AB55D7B021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dirty="0"/>
          </a:p>
        </p:txBody>
      </p:sp>
      <p:sp>
        <p:nvSpPr>
          <p:cNvPr id="155652" name="スライド番号プレースホルダ 3">
            <a:extLst>
              <a:ext uri="{FF2B5EF4-FFF2-40B4-BE49-F238E27FC236}">
                <a16:creationId xmlns:a16="http://schemas.microsoft.com/office/drawing/2014/main" id="{052D02E5-ADA1-B0AD-03C6-D1C9E46F639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B9A313-7491-4DC7-A0EE-C8892BF022F4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2197235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3F4EEA-EED4-99E8-F13E-D7F58F5676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スライド イメージ プレースホルダ 1">
            <a:extLst>
              <a:ext uri="{FF2B5EF4-FFF2-40B4-BE49-F238E27FC236}">
                <a16:creationId xmlns:a16="http://schemas.microsoft.com/office/drawing/2014/main" id="{17835547-1753-066A-1A2C-D2AE8AD0CCE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5651" name="ノート プレースホルダ 2">
            <a:extLst>
              <a:ext uri="{FF2B5EF4-FFF2-40B4-BE49-F238E27FC236}">
                <a16:creationId xmlns:a16="http://schemas.microsoft.com/office/drawing/2014/main" id="{C3757BF8-76ED-3541-02B4-ABA0D68594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/>
          </a:p>
        </p:txBody>
      </p:sp>
      <p:sp>
        <p:nvSpPr>
          <p:cNvPr id="155652" name="スライド番号プレースホルダ 3">
            <a:extLst>
              <a:ext uri="{FF2B5EF4-FFF2-40B4-BE49-F238E27FC236}">
                <a16:creationId xmlns:a16="http://schemas.microsoft.com/office/drawing/2014/main" id="{70789D92-5800-9ED1-F498-82DB7F1EEAB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B9A313-7491-4DC7-A0EE-C8892BF022F4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106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7458895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スライド イメージ プレースホルダ 1">
            <a:extLst>
              <a:ext uri="{FF2B5EF4-FFF2-40B4-BE49-F238E27FC236}">
                <a16:creationId xmlns:a16="http://schemas.microsoft.com/office/drawing/2014/main" id="{B834BF45-F65D-6C3A-6AA5-F91134E315F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5651" name="ノート プレースホルダ 2">
            <a:extLst>
              <a:ext uri="{FF2B5EF4-FFF2-40B4-BE49-F238E27FC236}">
                <a16:creationId xmlns:a16="http://schemas.microsoft.com/office/drawing/2014/main" id="{181028E7-9611-285B-68B4-6EB34EF6449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dirty="0"/>
          </a:p>
        </p:txBody>
      </p:sp>
      <p:sp>
        <p:nvSpPr>
          <p:cNvPr id="155652" name="スライド番号プレースホルダ 3">
            <a:extLst>
              <a:ext uri="{FF2B5EF4-FFF2-40B4-BE49-F238E27FC236}">
                <a16:creationId xmlns:a16="http://schemas.microsoft.com/office/drawing/2014/main" id="{964F28D0-A7FD-C988-AF66-91E4D98C391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B9A313-7491-4DC7-A0EE-C8892BF022F4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107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23016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スライド イメージ プレースホルダー 1">
            <a:extLst>
              <a:ext uri="{FF2B5EF4-FFF2-40B4-BE49-F238E27FC236}">
                <a16:creationId xmlns:a16="http://schemas.microsoft.com/office/drawing/2014/main" id="{98B9EFF8-5B6C-F9EB-2DD1-A3545C4B39B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9027" name="ノート プレースホルダー 2">
            <a:extLst>
              <a:ext uri="{FF2B5EF4-FFF2-40B4-BE49-F238E27FC236}">
                <a16:creationId xmlns:a16="http://schemas.microsoft.com/office/drawing/2014/main" id="{07E06553-0C7B-92D6-4049-46D7378A08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/>
          </a:p>
        </p:txBody>
      </p:sp>
      <p:sp>
        <p:nvSpPr>
          <p:cNvPr id="129028" name="スライド番号プレースホルダー 3">
            <a:extLst>
              <a:ext uri="{FF2B5EF4-FFF2-40B4-BE49-F238E27FC236}">
                <a16:creationId xmlns:a16="http://schemas.microsoft.com/office/drawing/2014/main" id="{B4956F8F-5BB2-5812-C31D-ABBBE95F9A9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A706526-B6CE-48F1-BEBB-88C0B659177D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3426378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85D707-6FE8-303B-CA16-D19D4FE193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スライド イメージ プレースホルダ 1">
            <a:extLst>
              <a:ext uri="{FF2B5EF4-FFF2-40B4-BE49-F238E27FC236}">
                <a16:creationId xmlns:a16="http://schemas.microsoft.com/office/drawing/2014/main" id="{E0AFACD9-58DE-D83E-7ACD-E65075E1423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5651" name="ノート プレースホルダ 2">
            <a:extLst>
              <a:ext uri="{FF2B5EF4-FFF2-40B4-BE49-F238E27FC236}">
                <a16:creationId xmlns:a16="http://schemas.microsoft.com/office/drawing/2014/main" id="{44A3967F-16BB-EA57-C506-3667EC2C96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 dirty="0"/>
          </a:p>
        </p:txBody>
      </p:sp>
      <p:sp>
        <p:nvSpPr>
          <p:cNvPr id="155652" name="スライド番号プレースホルダ 3">
            <a:extLst>
              <a:ext uri="{FF2B5EF4-FFF2-40B4-BE49-F238E27FC236}">
                <a16:creationId xmlns:a16="http://schemas.microsoft.com/office/drawing/2014/main" id="{C31175DD-5648-2EB0-62A9-BF03F8FB1C6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B9A313-7491-4DC7-A0EE-C8892BF022F4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108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1018721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846145-6E35-64C6-2BA9-011CDC0B4F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スライド イメージ プレースホルダ 1">
            <a:extLst>
              <a:ext uri="{FF2B5EF4-FFF2-40B4-BE49-F238E27FC236}">
                <a16:creationId xmlns:a16="http://schemas.microsoft.com/office/drawing/2014/main" id="{FB0DF2CE-3E48-5830-B7FF-E3A04227263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5651" name="ノート プレースホルダ 2">
            <a:extLst>
              <a:ext uri="{FF2B5EF4-FFF2-40B4-BE49-F238E27FC236}">
                <a16:creationId xmlns:a16="http://schemas.microsoft.com/office/drawing/2014/main" id="{7F2F8532-82EE-F5B5-8B19-E7C7713353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/>
          </a:p>
        </p:txBody>
      </p:sp>
      <p:sp>
        <p:nvSpPr>
          <p:cNvPr id="155652" name="スライド番号プレースホルダ 3">
            <a:extLst>
              <a:ext uri="{FF2B5EF4-FFF2-40B4-BE49-F238E27FC236}">
                <a16:creationId xmlns:a16="http://schemas.microsoft.com/office/drawing/2014/main" id="{29DB07F9-B981-9FC3-B1CD-888C982132D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B9A313-7491-4DC7-A0EE-C8892BF022F4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109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4352338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85056D-8286-D2C7-7A4B-FA2B50C265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6A8546E5-CE1F-6C53-4098-E1AE288538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330AE5A-AA19-ACEC-F31C-345A750156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F9372BE-BA28-353A-2769-0928BDE94C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48CB52-E612-41AA-BF6E-3EF27068CD81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110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9892067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36F13D-F7A0-80A3-8E53-475FB77BFC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CAC22DBF-E0D8-60AB-5C39-DEF0F44DD5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6E6DD42-802B-5CB8-6F5D-1F35A203D2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D2864CB-ABC0-28C0-AD49-AF09FCE833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48CB52-E612-41AA-BF6E-3EF27068CD81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7487940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1D8258-AE4A-471E-6914-D04F0AFECA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スライド イメージ プレースホルダ 1">
            <a:extLst>
              <a:ext uri="{FF2B5EF4-FFF2-40B4-BE49-F238E27FC236}">
                <a16:creationId xmlns:a16="http://schemas.microsoft.com/office/drawing/2014/main" id="{735EDD38-9490-C07D-2B67-8001CA037BD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5651" name="ノート プレースホルダ 2">
            <a:extLst>
              <a:ext uri="{FF2B5EF4-FFF2-40B4-BE49-F238E27FC236}">
                <a16:creationId xmlns:a16="http://schemas.microsoft.com/office/drawing/2014/main" id="{B2D31CA8-E5CA-8D7B-5570-90B2B0A00C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/>
          </a:p>
        </p:txBody>
      </p:sp>
      <p:sp>
        <p:nvSpPr>
          <p:cNvPr id="155652" name="スライド番号プレースホルダ 3">
            <a:extLst>
              <a:ext uri="{FF2B5EF4-FFF2-40B4-BE49-F238E27FC236}">
                <a16:creationId xmlns:a16="http://schemas.microsoft.com/office/drawing/2014/main" id="{C91179D0-8E7A-9D3E-188E-6E5427BA64E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B9A313-7491-4DC7-A0EE-C8892BF022F4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112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5271311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56BA1E-561F-4FF5-8B18-7744ECAFB0A3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114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5193503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48CB52-E612-41AA-BF6E-3EF27068CD81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117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4063698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48CB52-E612-41AA-BF6E-3EF27068CD81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118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0526539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ACC821-2413-3D7E-9034-A9B0E73B0C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スライド イメージ プレースホルダ 1">
            <a:extLst>
              <a:ext uri="{FF2B5EF4-FFF2-40B4-BE49-F238E27FC236}">
                <a16:creationId xmlns:a16="http://schemas.microsoft.com/office/drawing/2014/main" id="{D4E3071C-2243-C3A6-410C-8530102E702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5651" name="ノート プレースホルダ 2">
            <a:extLst>
              <a:ext uri="{FF2B5EF4-FFF2-40B4-BE49-F238E27FC236}">
                <a16:creationId xmlns:a16="http://schemas.microsoft.com/office/drawing/2014/main" id="{458257E3-DC4D-27FA-C72B-563193A81A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ja-JP" altLang="en-US"/>
          </a:p>
        </p:txBody>
      </p:sp>
      <p:sp>
        <p:nvSpPr>
          <p:cNvPr id="155652" name="スライド番号プレースホルダ 3">
            <a:extLst>
              <a:ext uri="{FF2B5EF4-FFF2-40B4-BE49-F238E27FC236}">
                <a16:creationId xmlns:a16="http://schemas.microsoft.com/office/drawing/2014/main" id="{D95DB334-CBAF-3770-7E7F-1B4BE9A880F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6B9A313-7491-4DC7-A0EE-C8892BF022F4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119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0733777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56BA1E-561F-4FF5-8B18-7744ECAFB0A3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16916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2DFB1C5-1235-6330-B0E3-F738C13089A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53D9D28-43E8-A0B8-4E65-DBABAD6FA74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24F4722-1829-36F4-0720-097BEC78A9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61542E7-9274-43ED-8202-72A11B2C788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344819050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37A35AD-BE34-52B0-FEDA-DE8273BFE25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1AE2767-926D-90E4-702D-A676DB17FE5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6838149-39EB-D2D9-C648-D3E289FBA52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3297D64-FF89-4F1D-A62E-1FB4FDB9BCB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447465065"/>
      </p:ext>
    </p:extLst>
  </p:cSld>
  <p:clrMapOvr>
    <a:masterClrMapping/>
  </p:clrMapOvr>
  <p:transition spd="med"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日付プレースホルダ 3">
            <a:extLst>
              <a:ext uri="{FF2B5EF4-FFF2-40B4-BE49-F238E27FC236}">
                <a16:creationId xmlns:a16="http://schemas.microsoft.com/office/drawing/2014/main" id="{87391A67-5A22-68FD-7E14-1F7282B2C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93C07C-A3FB-48AA-BF8F-CDC2633BBDB6}" type="datetimeFigureOut">
              <a:rPr lang="ja-JP" altLang="en-US"/>
              <a:pPr>
                <a:defRPr/>
              </a:pPr>
              <a:t>2024/3/25</a:t>
            </a:fld>
            <a:endParaRPr lang="ja-JP" altLang="en-US"/>
          </a:p>
        </p:txBody>
      </p:sp>
      <p:sp>
        <p:nvSpPr>
          <p:cNvPr id="5" name="フッター プレースホルダ 4">
            <a:extLst>
              <a:ext uri="{FF2B5EF4-FFF2-40B4-BE49-F238E27FC236}">
                <a16:creationId xmlns:a16="http://schemas.microsoft.com/office/drawing/2014/main" id="{5EEA2AEB-96A9-C425-B998-BFC8564F2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>
            <a:extLst>
              <a:ext uri="{FF2B5EF4-FFF2-40B4-BE49-F238E27FC236}">
                <a16:creationId xmlns:a16="http://schemas.microsoft.com/office/drawing/2014/main" id="{078C466D-C6C8-DD6D-EC4F-A34696DD8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D02059-D34C-4172-9B52-C91679E49B6C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705874041"/>
      </p:ext>
    </p:extLst>
  </p:cSld>
  <p:clrMapOvr>
    <a:masterClrMapping/>
  </p:clrMapOvr>
  <p:transition spd="med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>
            <a:extLst>
              <a:ext uri="{FF2B5EF4-FFF2-40B4-BE49-F238E27FC236}">
                <a16:creationId xmlns:a16="http://schemas.microsoft.com/office/drawing/2014/main" id="{9F9EE956-9600-C330-B591-C3D36F8C5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216028-CA4F-454E-A83F-1E9A56C5427C}" type="datetimeFigureOut">
              <a:rPr lang="ja-JP" altLang="en-US"/>
              <a:pPr>
                <a:defRPr/>
              </a:pPr>
              <a:t>2024/3/25</a:t>
            </a:fld>
            <a:endParaRPr lang="ja-JP" altLang="en-US"/>
          </a:p>
        </p:txBody>
      </p:sp>
      <p:sp>
        <p:nvSpPr>
          <p:cNvPr id="5" name="フッター プレースホルダ 4">
            <a:extLst>
              <a:ext uri="{FF2B5EF4-FFF2-40B4-BE49-F238E27FC236}">
                <a16:creationId xmlns:a16="http://schemas.microsoft.com/office/drawing/2014/main" id="{BC334243-7374-F559-358C-390D12C1B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>
            <a:extLst>
              <a:ext uri="{FF2B5EF4-FFF2-40B4-BE49-F238E27FC236}">
                <a16:creationId xmlns:a16="http://schemas.microsoft.com/office/drawing/2014/main" id="{268B231F-52D8-D8DB-0C94-E3CE8D84F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DF97D9-FDDB-44CB-9CA2-1A9EDFCEDE14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55729580"/>
      </p:ext>
    </p:extLst>
  </p:cSld>
  <p:clrMapOvr>
    <a:masterClrMapping/>
  </p:clrMapOvr>
  <p:transition spd="med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日付プレースホルダ 3">
            <a:extLst>
              <a:ext uri="{FF2B5EF4-FFF2-40B4-BE49-F238E27FC236}">
                <a16:creationId xmlns:a16="http://schemas.microsoft.com/office/drawing/2014/main" id="{EEBA4284-14E0-9B17-D600-CCE3BA013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19BB25-80E0-4A97-B14C-1F7821D42A5E}" type="datetimeFigureOut">
              <a:rPr lang="ja-JP" altLang="en-US"/>
              <a:pPr>
                <a:defRPr/>
              </a:pPr>
              <a:t>2024/3/25</a:t>
            </a:fld>
            <a:endParaRPr lang="ja-JP" altLang="en-US"/>
          </a:p>
        </p:txBody>
      </p:sp>
      <p:sp>
        <p:nvSpPr>
          <p:cNvPr id="5" name="フッター プレースホルダ 4">
            <a:extLst>
              <a:ext uri="{FF2B5EF4-FFF2-40B4-BE49-F238E27FC236}">
                <a16:creationId xmlns:a16="http://schemas.microsoft.com/office/drawing/2014/main" id="{3EFFB252-5E9B-71C8-A940-9177F1EF9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>
            <a:extLst>
              <a:ext uri="{FF2B5EF4-FFF2-40B4-BE49-F238E27FC236}">
                <a16:creationId xmlns:a16="http://schemas.microsoft.com/office/drawing/2014/main" id="{EA864725-DA6C-7649-AC01-8C45078ED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47647A-599C-4E25-93A8-C783E93DB7F0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607707961"/>
      </p:ext>
    </p:extLst>
  </p:cSld>
  <p:clrMapOvr>
    <a:masterClrMapping/>
  </p:clrMapOvr>
  <p:transition spd="med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 3">
            <a:extLst>
              <a:ext uri="{FF2B5EF4-FFF2-40B4-BE49-F238E27FC236}">
                <a16:creationId xmlns:a16="http://schemas.microsoft.com/office/drawing/2014/main" id="{58F39F56-79F8-031C-53FB-7F9E2FDC9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4DCFD0-A482-44F5-ADF3-ACAB718F9B3A}" type="datetimeFigureOut">
              <a:rPr lang="ja-JP" altLang="en-US"/>
              <a:pPr>
                <a:defRPr/>
              </a:pPr>
              <a:t>2024/3/25</a:t>
            </a:fld>
            <a:endParaRPr lang="ja-JP" altLang="en-US"/>
          </a:p>
        </p:txBody>
      </p:sp>
      <p:sp>
        <p:nvSpPr>
          <p:cNvPr id="6" name="フッター プレースホルダ 4">
            <a:extLst>
              <a:ext uri="{FF2B5EF4-FFF2-40B4-BE49-F238E27FC236}">
                <a16:creationId xmlns:a16="http://schemas.microsoft.com/office/drawing/2014/main" id="{15BD1FC0-A206-FD37-1CEA-F69CF5C3F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>
            <a:extLst>
              <a:ext uri="{FF2B5EF4-FFF2-40B4-BE49-F238E27FC236}">
                <a16:creationId xmlns:a16="http://schemas.microsoft.com/office/drawing/2014/main" id="{A8DF2524-FE13-87FE-9D39-FB782610E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71FBEE-6B6F-4EA4-B59B-A1FA458DAA33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67587283"/>
      </p:ext>
    </p:extLst>
  </p:cSld>
  <p:clrMapOvr>
    <a:masterClrMapping/>
  </p:clrMapOvr>
  <p:transition spd="med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日付プレースホルダ 3">
            <a:extLst>
              <a:ext uri="{FF2B5EF4-FFF2-40B4-BE49-F238E27FC236}">
                <a16:creationId xmlns:a16="http://schemas.microsoft.com/office/drawing/2014/main" id="{2670E346-A262-6A5D-E46E-D2F33E48D4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C523E5-CFF3-4CC7-9999-96C63F57F0F2}" type="datetimeFigureOut">
              <a:rPr lang="ja-JP" altLang="en-US"/>
              <a:pPr>
                <a:defRPr/>
              </a:pPr>
              <a:t>2024/3/25</a:t>
            </a:fld>
            <a:endParaRPr lang="ja-JP" altLang="en-US"/>
          </a:p>
        </p:txBody>
      </p:sp>
      <p:sp>
        <p:nvSpPr>
          <p:cNvPr id="8" name="フッター プレースホルダ 4">
            <a:extLst>
              <a:ext uri="{FF2B5EF4-FFF2-40B4-BE49-F238E27FC236}">
                <a16:creationId xmlns:a16="http://schemas.microsoft.com/office/drawing/2014/main" id="{0FF6D99E-8C3C-2719-F5AC-758E584B5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9" name="スライド番号プレースホルダ 5">
            <a:extLst>
              <a:ext uri="{FF2B5EF4-FFF2-40B4-BE49-F238E27FC236}">
                <a16:creationId xmlns:a16="http://schemas.microsoft.com/office/drawing/2014/main" id="{901E9F93-AFC2-41B6-A019-9D789D90E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499012-7239-4F28-85F1-EBA414419735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006852072"/>
      </p:ext>
    </p:extLst>
  </p:cSld>
  <p:clrMapOvr>
    <a:masterClrMapping/>
  </p:clrMapOvr>
  <p:transition spd="med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日付プレースホルダ 3">
            <a:extLst>
              <a:ext uri="{FF2B5EF4-FFF2-40B4-BE49-F238E27FC236}">
                <a16:creationId xmlns:a16="http://schemas.microsoft.com/office/drawing/2014/main" id="{A03640B3-1A03-F3D5-55BE-FD3672438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105DA2-9359-4ADA-80B0-057CC99BF58C}" type="datetimeFigureOut">
              <a:rPr lang="ja-JP" altLang="en-US"/>
              <a:pPr>
                <a:defRPr/>
              </a:pPr>
              <a:t>2024/3/25</a:t>
            </a:fld>
            <a:endParaRPr lang="ja-JP" altLang="en-US"/>
          </a:p>
        </p:txBody>
      </p:sp>
      <p:sp>
        <p:nvSpPr>
          <p:cNvPr id="4" name="フッター プレースホルダ 4">
            <a:extLst>
              <a:ext uri="{FF2B5EF4-FFF2-40B4-BE49-F238E27FC236}">
                <a16:creationId xmlns:a16="http://schemas.microsoft.com/office/drawing/2014/main" id="{1E678E9E-48C9-96EF-01D7-5BFE3418A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 5">
            <a:extLst>
              <a:ext uri="{FF2B5EF4-FFF2-40B4-BE49-F238E27FC236}">
                <a16:creationId xmlns:a16="http://schemas.microsoft.com/office/drawing/2014/main" id="{4392B1A9-8C42-733F-CB9C-9ED2250AC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94334E-9B32-4AE1-9008-BD0E44789094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59415504"/>
      </p:ext>
    </p:extLst>
  </p:cSld>
  <p:clrMapOvr>
    <a:masterClrMapping/>
  </p:clrMapOvr>
  <p:transition spd="med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3">
            <a:extLst>
              <a:ext uri="{FF2B5EF4-FFF2-40B4-BE49-F238E27FC236}">
                <a16:creationId xmlns:a16="http://schemas.microsoft.com/office/drawing/2014/main" id="{80F5D0F4-82BC-2374-046E-029F2C19D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9C5071-1CAD-4E12-BA33-41B8A663EA57}" type="datetimeFigureOut">
              <a:rPr lang="ja-JP" altLang="en-US"/>
              <a:pPr>
                <a:defRPr/>
              </a:pPr>
              <a:t>2024/3/25</a:t>
            </a:fld>
            <a:endParaRPr lang="ja-JP" altLang="en-US"/>
          </a:p>
        </p:txBody>
      </p:sp>
      <p:sp>
        <p:nvSpPr>
          <p:cNvPr id="3" name="フッター プレースホルダ 4">
            <a:extLst>
              <a:ext uri="{FF2B5EF4-FFF2-40B4-BE49-F238E27FC236}">
                <a16:creationId xmlns:a16="http://schemas.microsoft.com/office/drawing/2014/main" id="{E2AAEFC0-C1CF-D003-60B7-ECF6AB3FD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スライド番号プレースホルダ 5">
            <a:extLst>
              <a:ext uri="{FF2B5EF4-FFF2-40B4-BE49-F238E27FC236}">
                <a16:creationId xmlns:a16="http://schemas.microsoft.com/office/drawing/2014/main" id="{5D21C453-171E-1B7B-DED9-765A83883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AAAFF9-1A01-4562-9DB7-6B16C23025A4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35185071"/>
      </p:ext>
    </p:extLst>
  </p:cSld>
  <p:clrMapOvr>
    <a:masterClrMapping/>
  </p:clrMapOvr>
  <p:transition spd="med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日付プレースホルダ 3">
            <a:extLst>
              <a:ext uri="{FF2B5EF4-FFF2-40B4-BE49-F238E27FC236}">
                <a16:creationId xmlns:a16="http://schemas.microsoft.com/office/drawing/2014/main" id="{22B2359F-99BE-482A-B9F1-D118F9276C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F0AFA8-340D-4F6D-B226-8C0CA7E0134F}" type="datetimeFigureOut">
              <a:rPr lang="ja-JP" altLang="en-US"/>
              <a:pPr>
                <a:defRPr/>
              </a:pPr>
              <a:t>2024/3/25</a:t>
            </a:fld>
            <a:endParaRPr lang="ja-JP" altLang="en-US"/>
          </a:p>
        </p:txBody>
      </p:sp>
      <p:sp>
        <p:nvSpPr>
          <p:cNvPr id="6" name="フッター プレースホルダ 4">
            <a:extLst>
              <a:ext uri="{FF2B5EF4-FFF2-40B4-BE49-F238E27FC236}">
                <a16:creationId xmlns:a16="http://schemas.microsoft.com/office/drawing/2014/main" id="{409B1581-83C9-35AA-50CA-27F104692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>
            <a:extLst>
              <a:ext uri="{FF2B5EF4-FFF2-40B4-BE49-F238E27FC236}">
                <a16:creationId xmlns:a16="http://schemas.microsoft.com/office/drawing/2014/main" id="{3080A104-72D8-FD63-A66F-B9E42AB7A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89192A-8A3B-4ECE-AD4C-6FA456064871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196166109"/>
      </p:ext>
    </p:extLst>
  </p:cSld>
  <p:clrMapOvr>
    <a:masterClrMapping/>
  </p:clrMapOvr>
  <p:transition spd="med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日付プレースホルダ 3">
            <a:extLst>
              <a:ext uri="{FF2B5EF4-FFF2-40B4-BE49-F238E27FC236}">
                <a16:creationId xmlns:a16="http://schemas.microsoft.com/office/drawing/2014/main" id="{67C72E44-B974-5E35-0758-D9A79FD1F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20F404-ABB3-472D-BC52-0EC0DE077FE3}" type="datetimeFigureOut">
              <a:rPr lang="ja-JP" altLang="en-US"/>
              <a:pPr>
                <a:defRPr/>
              </a:pPr>
              <a:t>2024/3/25</a:t>
            </a:fld>
            <a:endParaRPr lang="ja-JP" altLang="en-US"/>
          </a:p>
        </p:txBody>
      </p:sp>
      <p:sp>
        <p:nvSpPr>
          <p:cNvPr id="6" name="フッター プレースホルダ 4">
            <a:extLst>
              <a:ext uri="{FF2B5EF4-FFF2-40B4-BE49-F238E27FC236}">
                <a16:creationId xmlns:a16="http://schemas.microsoft.com/office/drawing/2014/main" id="{81EA47D1-CCCB-1EAA-FE4C-501FAAE22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>
            <a:extLst>
              <a:ext uri="{FF2B5EF4-FFF2-40B4-BE49-F238E27FC236}">
                <a16:creationId xmlns:a16="http://schemas.microsoft.com/office/drawing/2014/main" id="{21738A6B-D906-1C02-22C8-BD7A945A4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14EEF6-73A1-4E72-9105-E73669ED2A62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98266802"/>
      </p:ext>
    </p:extLst>
  </p:cSld>
  <p:clrMapOvr>
    <a:masterClrMapping/>
  </p:clrMapOvr>
  <p:transition spd="med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>
            <a:extLst>
              <a:ext uri="{FF2B5EF4-FFF2-40B4-BE49-F238E27FC236}">
                <a16:creationId xmlns:a16="http://schemas.microsoft.com/office/drawing/2014/main" id="{F354D5C7-858C-5672-3D01-BEBC78546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A1F352-7CE0-4482-8A2D-A310FBE44F99}" type="datetimeFigureOut">
              <a:rPr lang="ja-JP" altLang="en-US"/>
              <a:pPr>
                <a:defRPr/>
              </a:pPr>
              <a:t>2024/3/25</a:t>
            </a:fld>
            <a:endParaRPr lang="ja-JP" altLang="en-US"/>
          </a:p>
        </p:txBody>
      </p:sp>
      <p:sp>
        <p:nvSpPr>
          <p:cNvPr id="5" name="フッター プレースホルダ 4">
            <a:extLst>
              <a:ext uri="{FF2B5EF4-FFF2-40B4-BE49-F238E27FC236}">
                <a16:creationId xmlns:a16="http://schemas.microsoft.com/office/drawing/2014/main" id="{557EA41E-437D-FC76-FFE0-EC67E2682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>
            <a:extLst>
              <a:ext uri="{FF2B5EF4-FFF2-40B4-BE49-F238E27FC236}">
                <a16:creationId xmlns:a16="http://schemas.microsoft.com/office/drawing/2014/main" id="{C6D3942F-E0AB-FB4F-2EBB-FEF7C4272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352DAD-50AE-4335-B6B3-4E2C04C80AC7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714528506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7AACC8C-45E7-C537-5BCE-1CD51B1901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095813A-E512-B1D9-DA07-AA32A2E7836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9AC1238-6AF6-3B57-21B2-E8685E9E441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B0855E2-CB0B-4C49-BEBA-911AD36C71A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135146029"/>
      </p:ext>
    </p:extLst>
  </p:cSld>
  <p:clrMapOvr>
    <a:masterClrMapping/>
  </p:clrMapOvr>
  <p:transition spd="med"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>
            <a:extLst>
              <a:ext uri="{FF2B5EF4-FFF2-40B4-BE49-F238E27FC236}">
                <a16:creationId xmlns:a16="http://schemas.microsoft.com/office/drawing/2014/main" id="{A43DD880-088B-9108-A44A-322E4BBB05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B4E316-E68F-4653-8F35-56CF33FF2BC0}" type="datetimeFigureOut">
              <a:rPr lang="ja-JP" altLang="en-US"/>
              <a:pPr>
                <a:defRPr/>
              </a:pPr>
              <a:t>2024/3/25</a:t>
            </a:fld>
            <a:endParaRPr lang="ja-JP" altLang="en-US"/>
          </a:p>
        </p:txBody>
      </p:sp>
      <p:sp>
        <p:nvSpPr>
          <p:cNvPr id="5" name="フッター プレースホルダ 4">
            <a:extLst>
              <a:ext uri="{FF2B5EF4-FFF2-40B4-BE49-F238E27FC236}">
                <a16:creationId xmlns:a16="http://schemas.microsoft.com/office/drawing/2014/main" id="{CAF0B2D0-4187-90BF-8163-53E61D0A8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>
            <a:extLst>
              <a:ext uri="{FF2B5EF4-FFF2-40B4-BE49-F238E27FC236}">
                <a16:creationId xmlns:a16="http://schemas.microsoft.com/office/drawing/2014/main" id="{474CD43F-86D0-EF6D-89DE-E684ED233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604671-A200-429D-B6A8-39D9ED5B0695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23783021"/>
      </p:ext>
    </p:extLst>
  </p:cSld>
  <p:clrMapOvr>
    <a:masterClrMapping/>
  </p:clrMapOvr>
  <p:transition spd="med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日付プレースホルダ 3">
            <a:extLst>
              <a:ext uri="{FF2B5EF4-FFF2-40B4-BE49-F238E27FC236}">
                <a16:creationId xmlns:a16="http://schemas.microsoft.com/office/drawing/2014/main" id="{C9720002-72F7-2848-6E38-B5C6E8448F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13DBCD-9D2B-4827-9EC7-ED4A4FC4CF4C}" type="datetimeFigureOut">
              <a:rPr lang="ja-JP" altLang="en-US"/>
              <a:pPr>
                <a:defRPr/>
              </a:pPr>
              <a:t>2024/3/25</a:t>
            </a:fld>
            <a:endParaRPr lang="ja-JP" altLang="en-US"/>
          </a:p>
        </p:txBody>
      </p:sp>
      <p:sp>
        <p:nvSpPr>
          <p:cNvPr id="5" name="フッター プレースホルダ 4">
            <a:extLst>
              <a:ext uri="{FF2B5EF4-FFF2-40B4-BE49-F238E27FC236}">
                <a16:creationId xmlns:a16="http://schemas.microsoft.com/office/drawing/2014/main" id="{AA9F8EFC-47A7-5772-3150-35C0C9B7B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>
            <a:extLst>
              <a:ext uri="{FF2B5EF4-FFF2-40B4-BE49-F238E27FC236}">
                <a16:creationId xmlns:a16="http://schemas.microsoft.com/office/drawing/2014/main" id="{56C84BC5-FC9A-6CB3-D264-D274CB214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AF52670-BA4A-459A-B050-F9C57E2F1448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888357749"/>
      </p:ext>
    </p:extLst>
  </p:cSld>
  <p:clrMapOvr>
    <a:masterClrMapping/>
  </p:clrMapOvr>
  <p:transition spd="med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>
            <a:extLst>
              <a:ext uri="{FF2B5EF4-FFF2-40B4-BE49-F238E27FC236}">
                <a16:creationId xmlns:a16="http://schemas.microsoft.com/office/drawing/2014/main" id="{E1960707-8DD1-6D8B-0727-9654795D6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8D3EF2-76EF-46D6-9BDA-E618015A9E3C}" type="datetimeFigureOut">
              <a:rPr lang="ja-JP" altLang="en-US"/>
              <a:pPr>
                <a:defRPr/>
              </a:pPr>
              <a:t>2024/3/25</a:t>
            </a:fld>
            <a:endParaRPr lang="ja-JP" altLang="en-US"/>
          </a:p>
        </p:txBody>
      </p:sp>
      <p:sp>
        <p:nvSpPr>
          <p:cNvPr id="5" name="フッター プレースホルダ 4">
            <a:extLst>
              <a:ext uri="{FF2B5EF4-FFF2-40B4-BE49-F238E27FC236}">
                <a16:creationId xmlns:a16="http://schemas.microsoft.com/office/drawing/2014/main" id="{68E43359-FDB9-FE46-1E20-15B229DA74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>
            <a:extLst>
              <a:ext uri="{FF2B5EF4-FFF2-40B4-BE49-F238E27FC236}">
                <a16:creationId xmlns:a16="http://schemas.microsoft.com/office/drawing/2014/main" id="{76752A6B-FD00-865A-3083-2E95B5BE3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83ADB01-CE86-40FA-88B1-102C3845BD94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34713944"/>
      </p:ext>
    </p:extLst>
  </p:cSld>
  <p:clrMapOvr>
    <a:masterClrMapping/>
  </p:clrMapOvr>
  <p:transition spd="med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日付プレースホルダ 3">
            <a:extLst>
              <a:ext uri="{FF2B5EF4-FFF2-40B4-BE49-F238E27FC236}">
                <a16:creationId xmlns:a16="http://schemas.microsoft.com/office/drawing/2014/main" id="{8F35C737-48D5-BB10-231A-78235F3A4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5A0935-61F5-4BCA-BCE5-F487A6C54CB2}" type="datetimeFigureOut">
              <a:rPr lang="ja-JP" altLang="en-US"/>
              <a:pPr>
                <a:defRPr/>
              </a:pPr>
              <a:t>2024/3/25</a:t>
            </a:fld>
            <a:endParaRPr lang="ja-JP" altLang="en-US"/>
          </a:p>
        </p:txBody>
      </p:sp>
      <p:sp>
        <p:nvSpPr>
          <p:cNvPr id="5" name="フッター プレースホルダ 4">
            <a:extLst>
              <a:ext uri="{FF2B5EF4-FFF2-40B4-BE49-F238E27FC236}">
                <a16:creationId xmlns:a16="http://schemas.microsoft.com/office/drawing/2014/main" id="{92148559-7F15-1D0C-0366-E2C2AB28B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>
            <a:extLst>
              <a:ext uri="{FF2B5EF4-FFF2-40B4-BE49-F238E27FC236}">
                <a16:creationId xmlns:a16="http://schemas.microsoft.com/office/drawing/2014/main" id="{9D73D67C-5984-FB9F-755B-1198FBFA2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AD1B222-8D70-4F93-8D2D-67D5D819D8DD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673154134"/>
      </p:ext>
    </p:extLst>
  </p:cSld>
  <p:clrMapOvr>
    <a:masterClrMapping/>
  </p:clrMapOvr>
  <p:transition spd="med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 3">
            <a:extLst>
              <a:ext uri="{FF2B5EF4-FFF2-40B4-BE49-F238E27FC236}">
                <a16:creationId xmlns:a16="http://schemas.microsoft.com/office/drawing/2014/main" id="{B60F7737-5470-FA1B-3D66-6E47CDCC4E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89E2EB-B517-4ECC-8761-189B28DFE4FA}" type="datetimeFigureOut">
              <a:rPr lang="ja-JP" altLang="en-US"/>
              <a:pPr>
                <a:defRPr/>
              </a:pPr>
              <a:t>2024/3/25</a:t>
            </a:fld>
            <a:endParaRPr lang="ja-JP" altLang="en-US"/>
          </a:p>
        </p:txBody>
      </p:sp>
      <p:sp>
        <p:nvSpPr>
          <p:cNvPr id="6" name="フッター プレースホルダ 4">
            <a:extLst>
              <a:ext uri="{FF2B5EF4-FFF2-40B4-BE49-F238E27FC236}">
                <a16:creationId xmlns:a16="http://schemas.microsoft.com/office/drawing/2014/main" id="{79901B18-6412-9C3C-5129-1FCE73A17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>
            <a:extLst>
              <a:ext uri="{FF2B5EF4-FFF2-40B4-BE49-F238E27FC236}">
                <a16:creationId xmlns:a16="http://schemas.microsoft.com/office/drawing/2014/main" id="{9D6E6629-FE68-51E1-C01E-325658B5E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E744007-159C-4E5E-9068-65BFD684D1FC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46500203"/>
      </p:ext>
    </p:extLst>
  </p:cSld>
  <p:clrMapOvr>
    <a:masterClrMapping/>
  </p:clrMapOvr>
  <p:transition spd="med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日付プレースホルダ 3">
            <a:extLst>
              <a:ext uri="{FF2B5EF4-FFF2-40B4-BE49-F238E27FC236}">
                <a16:creationId xmlns:a16="http://schemas.microsoft.com/office/drawing/2014/main" id="{DE168AEC-D04E-C5C7-6179-C8D613426B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95F95D-B929-410B-9D90-B02E09C049C7}" type="datetimeFigureOut">
              <a:rPr lang="ja-JP" altLang="en-US"/>
              <a:pPr>
                <a:defRPr/>
              </a:pPr>
              <a:t>2024/3/25</a:t>
            </a:fld>
            <a:endParaRPr lang="ja-JP" altLang="en-US"/>
          </a:p>
        </p:txBody>
      </p:sp>
      <p:sp>
        <p:nvSpPr>
          <p:cNvPr id="8" name="フッター プレースホルダ 4">
            <a:extLst>
              <a:ext uri="{FF2B5EF4-FFF2-40B4-BE49-F238E27FC236}">
                <a16:creationId xmlns:a16="http://schemas.microsoft.com/office/drawing/2014/main" id="{4E735667-342D-1B5A-B13E-5ADC82C4E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9" name="スライド番号プレースホルダ 5">
            <a:extLst>
              <a:ext uri="{FF2B5EF4-FFF2-40B4-BE49-F238E27FC236}">
                <a16:creationId xmlns:a16="http://schemas.microsoft.com/office/drawing/2014/main" id="{0F556D00-EE97-F833-11C6-851580503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36FEA8B-E05A-4DF8-909B-80E1E605819A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014592053"/>
      </p:ext>
    </p:extLst>
  </p:cSld>
  <p:clrMapOvr>
    <a:masterClrMapping/>
  </p:clrMapOvr>
  <p:transition spd="med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日付プレースホルダ 3">
            <a:extLst>
              <a:ext uri="{FF2B5EF4-FFF2-40B4-BE49-F238E27FC236}">
                <a16:creationId xmlns:a16="http://schemas.microsoft.com/office/drawing/2014/main" id="{037C7DC1-CAAF-43DD-6D59-DB405D0A2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087085-B022-4D12-8809-095E9BD5C53E}" type="datetimeFigureOut">
              <a:rPr lang="ja-JP" altLang="en-US"/>
              <a:pPr>
                <a:defRPr/>
              </a:pPr>
              <a:t>2024/3/25</a:t>
            </a:fld>
            <a:endParaRPr lang="ja-JP" altLang="en-US"/>
          </a:p>
        </p:txBody>
      </p:sp>
      <p:sp>
        <p:nvSpPr>
          <p:cNvPr id="4" name="フッター プレースホルダ 4">
            <a:extLst>
              <a:ext uri="{FF2B5EF4-FFF2-40B4-BE49-F238E27FC236}">
                <a16:creationId xmlns:a16="http://schemas.microsoft.com/office/drawing/2014/main" id="{9021E676-5E88-996A-1F85-87EC806B7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 5">
            <a:extLst>
              <a:ext uri="{FF2B5EF4-FFF2-40B4-BE49-F238E27FC236}">
                <a16:creationId xmlns:a16="http://schemas.microsoft.com/office/drawing/2014/main" id="{6BFE5DF5-169F-EA39-665E-B8DF09BE2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720DF0E-6D5B-4741-BA00-2C9D212A0D27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015120379"/>
      </p:ext>
    </p:extLst>
  </p:cSld>
  <p:clrMapOvr>
    <a:masterClrMapping/>
  </p:clrMapOvr>
  <p:transition spd="med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3">
            <a:extLst>
              <a:ext uri="{FF2B5EF4-FFF2-40B4-BE49-F238E27FC236}">
                <a16:creationId xmlns:a16="http://schemas.microsoft.com/office/drawing/2014/main" id="{246FD55E-BCA6-3A80-710B-FF5B94448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789C10-D463-44F8-A82D-75E39B923091}" type="datetimeFigureOut">
              <a:rPr lang="ja-JP" altLang="en-US"/>
              <a:pPr>
                <a:defRPr/>
              </a:pPr>
              <a:t>2024/3/25</a:t>
            </a:fld>
            <a:endParaRPr lang="ja-JP" altLang="en-US"/>
          </a:p>
        </p:txBody>
      </p:sp>
      <p:sp>
        <p:nvSpPr>
          <p:cNvPr id="3" name="フッター プレースホルダ 4">
            <a:extLst>
              <a:ext uri="{FF2B5EF4-FFF2-40B4-BE49-F238E27FC236}">
                <a16:creationId xmlns:a16="http://schemas.microsoft.com/office/drawing/2014/main" id="{7DD1B7BB-5F5D-F622-5E86-C2100E94D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スライド番号プレースホルダ 5">
            <a:extLst>
              <a:ext uri="{FF2B5EF4-FFF2-40B4-BE49-F238E27FC236}">
                <a16:creationId xmlns:a16="http://schemas.microsoft.com/office/drawing/2014/main" id="{ECB837DD-45A0-4FE5-7605-C98241C73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A18F622-7C6F-4AE5-A797-50FE8AF78677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133096407"/>
      </p:ext>
    </p:extLst>
  </p:cSld>
  <p:clrMapOvr>
    <a:masterClrMapping/>
  </p:clrMapOvr>
  <p:transition spd="med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日付プレースホルダ 3">
            <a:extLst>
              <a:ext uri="{FF2B5EF4-FFF2-40B4-BE49-F238E27FC236}">
                <a16:creationId xmlns:a16="http://schemas.microsoft.com/office/drawing/2014/main" id="{E57454CB-092A-47A1-DC45-B14257004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612E21-B0D8-4136-AC92-DAF4A55C7E78}" type="datetimeFigureOut">
              <a:rPr lang="ja-JP" altLang="en-US"/>
              <a:pPr>
                <a:defRPr/>
              </a:pPr>
              <a:t>2024/3/25</a:t>
            </a:fld>
            <a:endParaRPr lang="ja-JP" altLang="en-US"/>
          </a:p>
        </p:txBody>
      </p:sp>
      <p:sp>
        <p:nvSpPr>
          <p:cNvPr id="6" name="フッター プレースホルダ 4">
            <a:extLst>
              <a:ext uri="{FF2B5EF4-FFF2-40B4-BE49-F238E27FC236}">
                <a16:creationId xmlns:a16="http://schemas.microsoft.com/office/drawing/2014/main" id="{7A3A5C1F-6404-2A16-EEC4-F431DC669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>
            <a:extLst>
              <a:ext uri="{FF2B5EF4-FFF2-40B4-BE49-F238E27FC236}">
                <a16:creationId xmlns:a16="http://schemas.microsoft.com/office/drawing/2014/main" id="{71A8A483-EE8C-A3F8-807B-D9D5B6574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1B3F4EA-F758-4D40-B9DC-4E66AE9A260A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41590311"/>
      </p:ext>
    </p:extLst>
  </p:cSld>
  <p:clrMapOvr>
    <a:masterClrMapping/>
  </p:clrMapOvr>
  <p:transition spd="med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日付プレースホルダ 3">
            <a:extLst>
              <a:ext uri="{FF2B5EF4-FFF2-40B4-BE49-F238E27FC236}">
                <a16:creationId xmlns:a16="http://schemas.microsoft.com/office/drawing/2014/main" id="{DF8C4FF5-4118-2572-D89D-48BD1C6FAA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8EA008-B138-49A6-944C-D0E672EF8816}" type="datetimeFigureOut">
              <a:rPr lang="ja-JP" altLang="en-US"/>
              <a:pPr>
                <a:defRPr/>
              </a:pPr>
              <a:t>2024/3/25</a:t>
            </a:fld>
            <a:endParaRPr lang="ja-JP" altLang="en-US"/>
          </a:p>
        </p:txBody>
      </p:sp>
      <p:sp>
        <p:nvSpPr>
          <p:cNvPr id="6" name="フッター プレースホルダ 4">
            <a:extLst>
              <a:ext uri="{FF2B5EF4-FFF2-40B4-BE49-F238E27FC236}">
                <a16:creationId xmlns:a16="http://schemas.microsoft.com/office/drawing/2014/main" id="{1A4658B3-EE98-C0FD-11CB-CB1200476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>
            <a:extLst>
              <a:ext uri="{FF2B5EF4-FFF2-40B4-BE49-F238E27FC236}">
                <a16:creationId xmlns:a16="http://schemas.microsoft.com/office/drawing/2014/main" id="{7D2E9101-3DB6-66E4-8220-8E2292827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72C4BBD-010C-4089-B66B-C46760C583A2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664969512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9F22070-A0FC-9C3E-0A38-CEB46136348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AB5FAFA-1DF2-B070-423B-6B992EE3BAF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C77084B-030D-598B-AD04-B8526E6CB66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515F78-295A-40A2-B272-C61F3983074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237032933"/>
      </p:ext>
    </p:extLst>
  </p:cSld>
  <p:clrMapOvr>
    <a:masterClrMapping/>
  </p:clrMapOvr>
  <p:transition spd="med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>
            <a:extLst>
              <a:ext uri="{FF2B5EF4-FFF2-40B4-BE49-F238E27FC236}">
                <a16:creationId xmlns:a16="http://schemas.microsoft.com/office/drawing/2014/main" id="{500A8B3D-2249-BDCC-3F87-BEC8CA57F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51B3E1-EBF6-49B8-81C2-8C80AFECB189}" type="datetimeFigureOut">
              <a:rPr lang="ja-JP" altLang="en-US"/>
              <a:pPr>
                <a:defRPr/>
              </a:pPr>
              <a:t>2024/3/25</a:t>
            </a:fld>
            <a:endParaRPr lang="ja-JP" altLang="en-US"/>
          </a:p>
        </p:txBody>
      </p:sp>
      <p:sp>
        <p:nvSpPr>
          <p:cNvPr id="5" name="フッター プレースホルダ 4">
            <a:extLst>
              <a:ext uri="{FF2B5EF4-FFF2-40B4-BE49-F238E27FC236}">
                <a16:creationId xmlns:a16="http://schemas.microsoft.com/office/drawing/2014/main" id="{8130820D-1D13-5151-79D5-5097485BE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>
            <a:extLst>
              <a:ext uri="{FF2B5EF4-FFF2-40B4-BE49-F238E27FC236}">
                <a16:creationId xmlns:a16="http://schemas.microsoft.com/office/drawing/2014/main" id="{225524B0-4851-D814-E60B-3FF20BBBA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2F581EA-6543-468A-8D5B-DC83B07E58C2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724016040"/>
      </p:ext>
    </p:extLst>
  </p:cSld>
  <p:clrMapOvr>
    <a:masterClrMapping/>
  </p:clrMapOvr>
  <p:transition spd="med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>
            <a:extLst>
              <a:ext uri="{FF2B5EF4-FFF2-40B4-BE49-F238E27FC236}">
                <a16:creationId xmlns:a16="http://schemas.microsoft.com/office/drawing/2014/main" id="{4E110C1A-142D-5185-D0E4-2D3E12343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1A4314-B3FE-46CC-85D0-2AB408C2EB00}" type="datetimeFigureOut">
              <a:rPr lang="ja-JP" altLang="en-US"/>
              <a:pPr>
                <a:defRPr/>
              </a:pPr>
              <a:t>2024/3/25</a:t>
            </a:fld>
            <a:endParaRPr lang="ja-JP" altLang="en-US"/>
          </a:p>
        </p:txBody>
      </p:sp>
      <p:sp>
        <p:nvSpPr>
          <p:cNvPr id="5" name="フッター プレースホルダ 4">
            <a:extLst>
              <a:ext uri="{FF2B5EF4-FFF2-40B4-BE49-F238E27FC236}">
                <a16:creationId xmlns:a16="http://schemas.microsoft.com/office/drawing/2014/main" id="{F527BC1A-BE0C-C93D-B254-6F2EA6444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>
            <a:extLst>
              <a:ext uri="{FF2B5EF4-FFF2-40B4-BE49-F238E27FC236}">
                <a16:creationId xmlns:a16="http://schemas.microsoft.com/office/drawing/2014/main" id="{7996F84D-AEAC-C839-178B-7BE12C918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7C7D971-7208-4C45-8292-3B83D6C54C33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56868667"/>
      </p:ext>
    </p:extLst>
  </p:cSld>
  <p:clrMapOvr>
    <a:masterClrMapping/>
  </p:clrMapOvr>
  <p:transition spd="med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616FADA-085D-4770-8A38-13C7765E70E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532015284"/>
      </p:ext>
    </p:extLst>
  </p:cSld>
  <p:clrMapOvr>
    <a:masterClrMapping/>
  </p:clrMapOvr>
  <p:transition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CAA23BE-1BDC-4C84-949A-891FAD70151B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37971987"/>
      </p:ext>
    </p:extLst>
  </p:cSld>
  <p:clrMapOvr>
    <a:masterClrMapping/>
  </p:clrMapOvr>
  <p:transition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99E6691-57D3-4B84-A00E-6A1367E4094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640479285"/>
      </p:ext>
    </p:extLst>
  </p:cSld>
  <p:clrMapOvr>
    <a:masterClrMapping/>
  </p:clrMapOvr>
  <p:transition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CE83F96-98D2-4A43-A3F6-BC9937365BC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688306669"/>
      </p:ext>
    </p:extLst>
  </p:cSld>
  <p:clrMapOvr>
    <a:masterClrMapping/>
  </p:clrMapOvr>
  <p:transition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98BBCCB-456C-4F62-AD4B-90E811F508CB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38491314"/>
      </p:ext>
    </p:extLst>
  </p:cSld>
  <p:clrMapOvr>
    <a:masterClrMapping/>
  </p:clrMapOvr>
  <p:transition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6C8A36A-3EBE-4C77-B0FC-37A6FD0D67B3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603536620"/>
      </p:ext>
    </p:extLst>
  </p:cSld>
  <p:clrMapOvr>
    <a:masterClrMapping/>
  </p:clrMapOvr>
  <p:transition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9F1C94F-509B-4990-A41E-FF4185883BA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914900834"/>
      </p:ext>
    </p:extLst>
  </p:cSld>
  <p:clrMapOvr>
    <a:masterClrMapping/>
  </p:clrMapOvr>
  <p:transition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F25EB82-7D17-4A69-BFF3-8CB99E9EBE9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523600285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34C85FE-FAAD-105E-A40D-72BE8492E26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E3C4AA1-AC2B-63D8-D2A1-D437726C812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6093F7D-37DF-ADE6-56DA-8E1FA29B86C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E824C3-6516-4343-8CB1-F425D25B0BA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524962580"/>
      </p:ext>
    </p:extLst>
  </p:cSld>
  <p:clrMapOvr>
    <a:masterClrMapping/>
  </p:clrMapOvr>
  <p:transition spd="med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7CE0B9B-9D7B-4D0E-A8DA-0DF2D98718B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760989373"/>
      </p:ext>
    </p:extLst>
  </p:cSld>
  <p:clrMapOvr>
    <a:masterClrMapping/>
  </p:clrMapOvr>
  <p:transition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8C63042-3E6F-44F7-A3C3-63E1B0FF33B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22413157"/>
      </p:ext>
    </p:extLst>
  </p:cSld>
  <p:clrMapOvr>
    <a:masterClrMapping/>
  </p:clrMapOvr>
  <p:transition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57BD25FB-1045-47D0-9FA0-0A4648AF51A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394672717"/>
      </p:ext>
    </p:extLst>
  </p:cSld>
  <p:clrMapOvr>
    <a:masterClrMapping/>
  </p:clrMapOvr>
  <p:transition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日付プレースホルダ 3">
            <a:extLst>
              <a:ext uri="{FF2B5EF4-FFF2-40B4-BE49-F238E27FC236}">
                <a16:creationId xmlns:a16="http://schemas.microsoft.com/office/drawing/2014/main" id="{222885AB-B30F-3E96-7B93-D5C35F93A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DEF81E-0657-4553-A459-70DB2FD01A8F}" type="datetimeFigureOut">
              <a:rPr lang="ja-JP" altLang="en-US"/>
              <a:pPr>
                <a:defRPr/>
              </a:pPr>
              <a:t>2024/3/25</a:t>
            </a:fld>
            <a:endParaRPr lang="ja-JP" altLang="en-US"/>
          </a:p>
        </p:txBody>
      </p:sp>
      <p:sp>
        <p:nvSpPr>
          <p:cNvPr id="5" name="フッター プレースホルダ 4">
            <a:extLst>
              <a:ext uri="{FF2B5EF4-FFF2-40B4-BE49-F238E27FC236}">
                <a16:creationId xmlns:a16="http://schemas.microsoft.com/office/drawing/2014/main" id="{C496016E-F206-B07B-D967-79F790DBA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>
            <a:extLst>
              <a:ext uri="{FF2B5EF4-FFF2-40B4-BE49-F238E27FC236}">
                <a16:creationId xmlns:a16="http://schemas.microsoft.com/office/drawing/2014/main" id="{78BF0BEB-EA61-E8F0-6DFB-714AA9C5D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400E92E-E428-474D-B637-6A84B7390183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833522800"/>
      </p:ext>
    </p:extLst>
  </p:cSld>
  <p:clrMapOvr>
    <a:masterClrMapping/>
  </p:clrMapOvr>
  <p:transition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>
            <a:extLst>
              <a:ext uri="{FF2B5EF4-FFF2-40B4-BE49-F238E27FC236}">
                <a16:creationId xmlns:a16="http://schemas.microsoft.com/office/drawing/2014/main" id="{BDA41346-AE19-84D2-C0C8-FB3F5D490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BC6859-7FED-407F-9AC0-DCADF69286DB}" type="datetimeFigureOut">
              <a:rPr lang="ja-JP" altLang="en-US"/>
              <a:pPr>
                <a:defRPr/>
              </a:pPr>
              <a:t>2024/3/25</a:t>
            </a:fld>
            <a:endParaRPr lang="ja-JP" altLang="en-US"/>
          </a:p>
        </p:txBody>
      </p:sp>
      <p:sp>
        <p:nvSpPr>
          <p:cNvPr id="5" name="フッター プレースホルダ 4">
            <a:extLst>
              <a:ext uri="{FF2B5EF4-FFF2-40B4-BE49-F238E27FC236}">
                <a16:creationId xmlns:a16="http://schemas.microsoft.com/office/drawing/2014/main" id="{7664D0D1-2749-0B12-EE26-144D3406E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>
            <a:extLst>
              <a:ext uri="{FF2B5EF4-FFF2-40B4-BE49-F238E27FC236}">
                <a16:creationId xmlns:a16="http://schemas.microsoft.com/office/drawing/2014/main" id="{C94D5960-3B9B-D8CC-77A4-1F639A7ED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582B9B7-FDC0-400A-96CF-ED84687A454E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806019330"/>
      </p:ext>
    </p:extLst>
  </p:cSld>
  <p:clrMapOvr>
    <a:masterClrMapping/>
  </p:clrMapOvr>
  <p:transition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日付プレースホルダ 3">
            <a:extLst>
              <a:ext uri="{FF2B5EF4-FFF2-40B4-BE49-F238E27FC236}">
                <a16:creationId xmlns:a16="http://schemas.microsoft.com/office/drawing/2014/main" id="{C6609E8F-5807-4934-4D36-808B319EF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67B8D5-FDAD-4C96-BDFF-2C3804D06859}" type="datetimeFigureOut">
              <a:rPr lang="ja-JP" altLang="en-US"/>
              <a:pPr>
                <a:defRPr/>
              </a:pPr>
              <a:t>2024/3/25</a:t>
            </a:fld>
            <a:endParaRPr lang="ja-JP" altLang="en-US"/>
          </a:p>
        </p:txBody>
      </p:sp>
      <p:sp>
        <p:nvSpPr>
          <p:cNvPr id="5" name="フッター プレースホルダ 4">
            <a:extLst>
              <a:ext uri="{FF2B5EF4-FFF2-40B4-BE49-F238E27FC236}">
                <a16:creationId xmlns:a16="http://schemas.microsoft.com/office/drawing/2014/main" id="{9D3D7500-6876-31AF-B140-7AA043A89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>
            <a:extLst>
              <a:ext uri="{FF2B5EF4-FFF2-40B4-BE49-F238E27FC236}">
                <a16:creationId xmlns:a16="http://schemas.microsoft.com/office/drawing/2014/main" id="{43D425F4-AF69-EB64-1DCD-20CC98746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4495B82-4003-44A2-B09B-2DA2F31F4E7F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210814730"/>
      </p:ext>
    </p:extLst>
  </p:cSld>
  <p:clrMapOvr>
    <a:masterClrMapping/>
  </p:clrMapOvr>
  <p:transition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 3">
            <a:extLst>
              <a:ext uri="{FF2B5EF4-FFF2-40B4-BE49-F238E27FC236}">
                <a16:creationId xmlns:a16="http://schemas.microsoft.com/office/drawing/2014/main" id="{A8806263-17DC-9ABE-FE47-9C4CAFA35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66C0A6-AA5F-4E1F-B7A1-37751961C50A}" type="datetimeFigureOut">
              <a:rPr lang="ja-JP" altLang="en-US"/>
              <a:pPr>
                <a:defRPr/>
              </a:pPr>
              <a:t>2024/3/25</a:t>
            </a:fld>
            <a:endParaRPr lang="ja-JP" altLang="en-US"/>
          </a:p>
        </p:txBody>
      </p:sp>
      <p:sp>
        <p:nvSpPr>
          <p:cNvPr id="6" name="フッター プレースホルダ 4">
            <a:extLst>
              <a:ext uri="{FF2B5EF4-FFF2-40B4-BE49-F238E27FC236}">
                <a16:creationId xmlns:a16="http://schemas.microsoft.com/office/drawing/2014/main" id="{B4356546-D848-858D-4C8A-F5F4F74C0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>
            <a:extLst>
              <a:ext uri="{FF2B5EF4-FFF2-40B4-BE49-F238E27FC236}">
                <a16:creationId xmlns:a16="http://schemas.microsoft.com/office/drawing/2014/main" id="{5F1FD482-27E6-CC36-EB14-15B33523A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0F0F2D4-D645-499C-9E36-9F88895473A8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154563888"/>
      </p:ext>
    </p:extLst>
  </p:cSld>
  <p:clrMapOvr>
    <a:masterClrMapping/>
  </p:clrMapOvr>
  <p:transition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日付プレースホルダ 3">
            <a:extLst>
              <a:ext uri="{FF2B5EF4-FFF2-40B4-BE49-F238E27FC236}">
                <a16:creationId xmlns:a16="http://schemas.microsoft.com/office/drawing/2014/main" id="{699EB187-FA24-96B1-BD72-EE4B9CDB2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A7B7D8-DE89-4297-9951-5157CDCB5BC3}" type="datetimeFigureOut">
              <a:rPr lang="ja-JP" altLang="en-US"/>
              <a:pPr>
                <a:defRPr/>
              </a:pPr>
              <a:t>2024/3/25</a:t>
            </a:fld>
            <a:endParaRPr lang="ja-JP" altLang="en-US"/>
          </a:p>
        </p:txBody>
      </p:sp>
      <p:sp>
        <p:nvSpPr>
          <p:cNvPr id="8" name="フッター プレースホルダ 4">
            <a:extLst>
              <a:ext uri="{FF2B5EF4-FFF2-40B4-BE49-F238E27FC236}">
                <a16:creationId xmlns:a16="http://schemas.microsoft.com/office/drawing/2014/main" id="{5C8EC889-9C31-AE70-3F6F-9CD849389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9" name="スライド番号プレースホルダ 5">
            <a:extLst>
              <a:ext uri="{FF2B5EF4-FFF2-40B4-BE49-F238E27FC236}">
                <a16:creationId xmlns:a16="http://schemas.microsoft.com/office/drawing/2014/main" id="{3EE5A57E-0256-787F-AADC-E45B47480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BFCE0E2-E1C9-41CC-A64A-F3AD36A4D943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200091717"/>
      </p:ext>
    </p:extLst>
  </p:cSld>
  <p:clrMapOvr>
    <a:masterClrMapping/>
  </p:clrMapOvr>
  <p:transition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日付プレースホルダ 3">
            <a:extLst>
              <a:ext uri="{FF2B5EF4-FFF2-40B4-BE49-F238E27FC236}">
                <a16:creationId xmlns:a16="http://schemas.microsoft.com/office/drawing/2014/main" id="{A6460CA2-D07A-BF93-D582-9186438B7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DF9631-92CE-4260-BE22-55288ABE05F4}" type="datetimeFigureOut">
              <a:rPr lang="ja-JP" altLang="en-US"/>
              <a:pPr>
                <a:defRPr/>
              </a:pPr>
              <a:t>2024/3/25</a:t>
            </a:fld>
            <a:endParaRPr lang="ja-JP" altLang="en-US"/>
          </a:p>
        </p:txBody>
      </p:sp>
      <p:sp>
        <p:nvSpPr>
          <p:cNvPr id="4" name="フッター プレースホルダ 4">
            <a:extLst>
              <a:ext uri="{FF2B5EF4-FFF2-40B4-BE49-F238E27FC236}">
                <a16:creationId xmlns:a16="http://schemas.microsoft.com/office/drawing/2014/main" id="{14928DFB-F4E6-FFE3-8D9C-9255238EA9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 5">
            <a:extLst>
              <a:ext uri="{FF2B5EF4-FFF2-40B4-BE49-F238E27FC236}">
                <a16:creationId xmlns:a16="http://schemas.microsoft.com/office/drawing/2014/main" id="{EA65B4DC-FA85-02B2-6321-3AC449102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F44FA4B-EDD0-43B5-A4B6-BCB4578CD5BF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911664100"/>
      </p:ext>
    </p:extLst>
  </p:cSld>
  <p:clrMapOvr>
    <a:masterClrMapping/>
  </p:clrMapOvr>
  <p:transition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3">
            <a:extLst>
              <a:ext uri="{FF2B5EF4-FFF2-40B4-BE49-F238E27FC236}">
                <a16:creationId xmlns:a16="http://schemas.microsoft.com/office/drawing/2014/main" id="{AA8B30D1-D0F1-53F8-AB17-B0760433F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98EBA3-D8DA-408C-8B67-CC159D767BE4}" type="datetimeFigureOut">
              <a:rPr lang="ja-JP" altLang="en-US"/>
              <a:pPr>
                <a:defRPr/>
              </a:pPr>
              <a:t>2024/3/25</a:t>
            </a:fld>
            <a:endParaRPr lang="ja-JP" altLang="en-US"/>
          </a:p>
        </p:txBody>
      </p:sp>
      <p:sp>
        <p:nvSpPr>
          <p:cNvPr id="3" name="フッター プレースホルダ 4">
            <a:extLst>
              <a:ext uri="{FF2B5EF4-FFF2-40B4-BE49-F238E27FC236}">
                <a16:creationId xmlns:a16="http://schemas.microsoft.com/office/drawing/2014/main" id="{8FD218EC-C94F-7358-997A-289CE3AFA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スライド番号プレースホルダ 5">
            <a:extLst>
              <a:ext uri="{FF2B5EF4-FFF2-40B4-BE49-F238E27FC236}">
                <a16:creationId xmlns:a16="http://schemas.microsoft.com/office/drawing/2014/main" id="{3DC079F4-2EAF-1DB9-CB36-72E290C54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C69A84C-06A1-420C-9E1C-03A066382E18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53111482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8D58AF3-A22A-AC96-5803-FC9AF015143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895A3E3-F419-0D56-B616-EA69B1C9C0D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469D332-0656-83FF-1A23-333663711EB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1F59B5-CB10-4899-86EE-E2975EBC234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110401476"/>
      </p:ext>
    </p:extLst>
  </p:cSld>
  <p:clrMapOvr>
    <a:masterClrMapping/>
  </p:clrMapOvr>
  <p:transition spd="med"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日付プレースホルダ 3">
            <a:extLst>
              <a:ext uri="{FF2B5EF4-FFF2-40B4-BE49-F238E27FC236}">
                <a16:creationId xmlns:a16="http://schemas.microsoft.com/office/drawing/2014/main" id="{CFFEADB0-A6FB-4198-F8B2-D718D3612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0169EC-2D30-426D-855A-49A07929AB53}" type="datetimeFigureOut">
              <a:rPr lang="ja-JP" altLang="en-US"/>
              <a:pPr>
                <a:defRPr/>
              </a:pPr>
              <a:t>2024/3/25</a:t>
            </a:fld>
            <a:endParaRPr lang="ja-JP" altLang="en-US"/>
          </a:p>
        </p:txBody>
      </p:sp>
      <p:sp>
        <p:nvSpPr>
          <p:cNvPr id="6" name="フッター プレースホルダ 4">
            <a:extLst>
              <a:ext uri="{FF2B5EF4-FFF2-40B4-BE49-F238E27FC236}">
                <a16:creationId xmlns:a16="http://schemas.microsoft.com/office/drawing/2014/main" id="{624AB906-40CA-CA03-FD8B-33F5E0A88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>
            <a:extLst>
              <a:ext uri="{FF2B5EF4-FFF2-40B4-BE49-F238E27FC236}">
                <a16:creationId xmlns:a16="http://schemas.microsoft.com/office/drawing/2014/main" id="{4EEC7037-5A6C-3A0F-55E5-F30C1A5FF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C42EC6F1-346D-43BC-AED7-0BD33E1E2C82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838484282"/>
      </p:ext>
    </p:extLst>
  </p:cSld>
  <p:clrMapOvr>
    <a:masterClrMapping/>
  </p:clrMapOvr>
  <p:transition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日付プレースホルダ 3">
            <a:extLst>
              <a:ext uri="{FF2B5EF4-FFF2-40B4-BE49-F238E27FC236}">
                <a16:creationId xmlns:a16="http://schemas.microsoft.com/office/drawing/2014/main" id="{17D5282F-1F63-A355-902C-837BC3203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30ED55-E9E9-4077-BD51-578DFE417C17}" type="datetimeFigureOut">
              <a:rPr lang="ja-JP" altLang="en-US"/>
              <a:pPr>
                <a:defRPr/>
              </a:pPr>
              <a:t>2024/3/25</a:t>
            </a:fld>
            <a:endParaRPr lang="ja-JP" altLang="en-US"/>
          </a:p>
        </p:txBody>
      </p:sp>
      <p:sp>
        <p:nvSpPr>
          <p:cNvPr id="6" name="フッター プレースホルダ 4">
            <a:extLst>
              <a:ext uri="{FF2B5EF4-FFF2-40B4-BE49-F238E27FC236}">
                <a16:creationId xmlns:a16="http://schemas.microsoft.com/office/drawing/2014/main" id="{14F0144E-1FF8-DEFF-11A3-DF927F668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>
            <a:extLst>
              <a:ext uri="{FF2B5EF4-FFF2-40B4-BE49-F238E27FC236}">
                <a16:creationId xmlns:a16="http://schemas.microsoft.com/office/drawing/2014/main" id="{52A94EAB-3E80-3D2C-2BB7-C2F728EA7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248061A-3F5A-40B7-BB2F-8AAEED029D35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284995988"/>
      </p:ext>
    </p:extLst>
  </p:cSld>
  <p:clrMapOvr>
    <a:masterClrMapping/>
  </p:clrMapOvr>
  <p:transition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>
            <a:extLst>
              <a:ext uri="{FF2B5EF4-FFF2-40B4-BE49-F238E27FC236}">
                <a16:creationId xmlns:a16="http://schemas.microsoft.com/office/drawing/2014/main" id="{27ED0BD4-C61C-331E-A254-8DA705295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33EF5E-BF2E-4E47-A895-AF1050A9C73A}" type="datetimeFigureOut">
              <a:rPr lang="ja-JP" altLang="en-US"/>
              <a:pPr>
                <a:defRPr/>
              </a:pPr>
              <a:t>2024/3/25</a:t>
            </a:fld>
            <a:endParaRPr lang="ja-JP" altLang="en-US"/>
          </a:p>
        </p:txBody>
      </p:sp>
      <p:sp>
        <p:nvSpPr>
          <p:cNvPr id="5" name="フッター プレースホルダ 4">
            <a:extLst>
              <a:ext uri="{FF2B5EF4-FFF2-40B4-BE49-F238E27FC236}">
                <a16:creationId xmlns:a16="http://schemas.microsoft.com/office/drawing/2014/main" id="{9FB7051D-C819-A638-C7FE-F2F37F1DB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>
            <a:extLst>
              <a:ext uri="{FF2B5EF4-FFF2-40B4-BE49-F238E27FC236}">
                <a16:creationId xmlns:a16="http://schemas.microsoft.com/office/drawing/2014/main" id="{BA09F168-4778-CB12-D8FA-21F043E76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4ED6A417-81D3-4EF0-9DF9-47215119DEEC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125081358"/>
      </p:ext>
    </p:extLst>
  </p:cSld>
  <p:clrMapOvr>
    <a:masterClrMapping/>
  </p:clrMapOvr>
  <p:transition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>
            <a:extLst>
              <a:ext uri="{FF2B5EF4-FFF2-40B4-BE49-F238E27FC236}">
                <a16:creationId xmlns:a16="http://schemas.microsoft.com/office/drawing/2014/main" id="{C12E6F21-2294-EB7E-3C0F-B4C5955F9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E10107-B69A-48AB-9031-07BBD2D8AAEC}" type="datetimeFigureOut">
              <a:rPr lang="ja-JP" altLang="en-US"/>
              <a:pPr>
                <a:defRPr/>
              </a:pPr>
              <a:t>2024/3/25</a:t>
            </a:fld>
            <a:endParaRPr lang="ja-JP" altLang="en-US"/>
          </a:p>
        </p:txBody>
      </p:sp>
      <p:sp>
        <p:nvSpPr>
          <p:cNvPr id="5" name="フッター プレースホルダ 4">
            <a:extLst>
              <a:ext uri="{FF2B5EF4-FFF2-40B4-BE49-F238E27FC236}">
                <a16:creationId xmlns:a16="http://schemas.microsoft.com/office/drawing/2014/main" id="{D3029390-B213-90AC-11A6-391E2C842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>
            <a:extLst>
              <a:ext uri="{FF2B5EF4-FFF2-40B4-BE49-F238E27FC236}">
                <a16:creationId xmlns:a16="http://schemas.microsoft.com/office/drawing/2014/main" id="{BAB3009E-DA49-9F1B-A3A2-EF88E8A76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BDE5186F-7E3A-4C93-8FBF-04DDE15A2FE7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197583135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7AA114-9E8C-BF0C-7C9D-D5D180118A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DE0A839-BFE3-B0E7-3A41-07541C33C4C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637B80-F2CA-B273-13A9-2C035D74A4C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09233D-2FA4-4FA9-A78C-4C5508B6CE5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103691906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0F9E340-8104-15F0-A0CE-F8BAAA5D0C2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E6C3075-040A-21D0-EBA7-0CAB0C11A08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74E98E6-C185-C420-1149-3EFD4882B4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827FA4-E092-43D3-AD69-CAAC4942EA8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244886909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C722651-E07A-C661-7814-C35C0103DE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419C94F-E4B0-CD9A-8559-B4520EAC8E5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01B4D8A-0EBA-1DA2-2842-1DB8F698140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E2A2DA-80D1-4610-9B4C-768ACA2455F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613540319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2058A4C-2098-9D27-838E-B3C095F81F6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E1D2CCC-51BC-171C-51F2-56D5A0938CF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E0C3D093-D796-168F-D4EF-73E4760646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28BFD9-757D-4B82-A332-0C9DA80688FB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49298858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CF5D6E2-BADD-6509-0D4D-F2B731F82F4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7B118D2-6FBC-5D3F-AAA6-317495EB9A3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38D5A06-F05F-B1FF-3A53-A051FEB07D7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7FC000-AA9A-4940-A6F3-D6146FF6272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682374981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549418E-735A-8662-7A91-8ABA01A0F81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D807AFD-7381-46A8-098C-66E6DDE8172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96C26EC-EA70-0F91-D3D7-64B074AC3CC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954C7EE-9665-4DB2-901C-CF9FBEA7FD5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287119980"/>
      </p:ext>
    </p:extLst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00984CB-2E42-65D6-5D44-7A76B0211AD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76EC920-C883-4818-1B1F-03FA10B6F89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C16616F-EA89-3E32-4EBE-32040462291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EA4FDB-AA30-4C73-88C9-170AC1662BA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509723894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3F22FF9-087C-F8B1-B44C-1E72E6FDD65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75BF893-42DB-5292-4684-F025977A0D1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2A3D2C8-C756-1074-C8A0-24D51D0D396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389A7A-B119-40E8-8E6D-142D067A7C3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597223391"/>
      </p:ext>
    </p:extLst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4A30D99-94DF-3A7E-5BBA-EFB0AF502ED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6727101-189D-2FCA-C409-BEC338DCC43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057EFA2-872C-F1AB-EE78-7AF1B4400B8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4CC971-BD39-46A8-ACB8-80C10607C88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336163551"/>
      </p:ext>
    </p:extLst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B047B07-06EE-9FE0-4AB0-2F8A2FD5269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0522A3B-F505-E621-687C-FF5C82506E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FE96F42-6930-D5A0-5D4F-9D7CEAB7FB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1042017-CBAC-4FCD-B059-636D19DDBD0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876900177"/>
      </p:ext>
    </p:extLst>
  </p:cSld>
  <p:clrMapOvr>
    <a:masterClrMapping/>
  </p:clrMapOvr>
  <p:transition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128061F-8110-E4F2-0D6D-74099F548A8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6EBD746-3706-C829-78F8-106834DFA26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16EB7A2-2023-F1E3-0E2B-64104D1862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99DE4F7-44A8-4A6B-87EF-DFDA4817762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268865202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5949A68-045A-3EC2-B5D4-2FE911403D9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4E9D26C-514B-CADD-2E01-D6CF9370B05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363B015-CE74-B8D1-B2DB-FEF02FAE1ED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D85197B-68DF-4664-A292-3B091BCFDAE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102454997"/>
      </p:ext>
    </p:extLst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4A8F136-219E-A76E-1E72-63EC98A1565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699204F-95B6-ED58-0215-5E9F5314157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D569730-FF5F-8F98-F704-6FFD7B38A1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EA5918E-31F5-4E28-8390-DDDAAA0C23AB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020013854"/>
      </p:ext>
    </p:extLst>
  </p:cSld>
  <p:clrMapOvr>
    <a:masterClrMapping/>
  </p:clrMapOvr>
  <p:transition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6F49E02-FB34-E1AF-0762-06976066EF5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BE0B200-B36D-8485-783C-D1B248017B2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DF2E9E2-0C70-D5B9-B936-DC49E67B66C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D80B980-D98D-47EC-80CB-304913373C9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663476478"/>
      </p:ext>
    </p:extLst>
  </p:cSld>
  <p:clrMapOvr>
    <a:masterClrMapping/>
  </p:clrMapOvr>
  <p:transition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CD038A7-7A60-235A-8D6C-F22CA941965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9DECE97-E98D-0313-A9E6-CFC0D50B2BD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97FD2C9-64CB-85BB-5F12-C6658DD8A7A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7F85F91-4B1D-474F-BD2D-B4F83E7BFC3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604569783"/>
      </p:ext>
    </p:extLst>
  </p:cSld>
  <p:clrMapOvr>
    <a:masterClrMapping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8A4F712-3974-9EEA-90B2-A5D18859DDF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87E6C98-C34A-C1E9-3A8A-135AAA27FD6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A5F595B-B812-8759-7E46-B0166030F4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B48FAE3-2CDF-408A-910D-CF4389703B6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802677953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A7AE973-ADEE-3139-29B8-951242606B2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B9DE4D3-B242-6152-1042-32EB8D9E961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32D6082-6138-6706-4267-996A4438B9C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15293E68-0D90-46EB-AB77-BB928EB9445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913462797"/>
      </p:ext>
    </p:extLst>
  </p:cSld>
  <p:clrMapOvr>
    <a:masterClrMapping/>
  </p:clrMapOvr>
  <p:transition spd="med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09B257D-A30C-4112-2128-B71ECC0007A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DD48465-FF76-6B5F-BAFB-938FA67DCB0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077426-E72F-E78F-837F-44E3D4CBC36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A1BCF48-22C0-4A66-8FCD-D7814EFF085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534622074"/>
      </p:ext>
    </p:extLst>
  </p:cSld>
  <p:clrMapOvr>
    <a:masterClrMapping/>
  </p:clrMapOvr>
  <p:transition spd="med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3116A1E-91DD-9F76-9A76-853BCB10818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30CA46A-E72E-3563-3D5C-3D2A70A3381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97F2FB6-B633-340F-BC07-12787299771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DCF70CF-50D1-4A9E-9949-CCC6CBE277C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635320592"/>
      </p:ext>
    </p:extLst>
  </p:cSld>
  <p:clrMapOvr>
    <a:masterClrMapping/>
  </p:clrMapOvr>
  <p:transition spd="med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54552B0-9924-3768-CC5C-C04C436313A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F08B085-DEC2-A320-869E-39BBFDCE059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C5EF710-1277-EA8D-962F-68989BDE7C1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868172E-8C3C-433E-8035-85B39F030A9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557686824"/>
      </p:ext>
    </p:extLst>
  </p:cSld>
  <p:clrMapOvr>
    <a:masterClrMapping/>
  </p:clrMapOvr>
  <p:transition spd="med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7C961C4-89D0-CE73-CA5D-4F974621C0A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D919DA4-846C-E123-EC2A-F480F287284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E01917B-057C-8AA4-F113-06CD34E908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B6A851A-3ADE-44F6-84A2-73ED495FD1C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551513217"/>
      </p:ext>
    </p:extLst>
  </p:cSld>
  <p:clrMapOvr>
    <a:masterClrMapping/>
  </p:clrMapOvr>
  <p:transition spd="med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C6D1D2-C053-4A45-AE8D-D376C5A42F9E}" type="datetimeFigureOut">
              <a:rPr lang="ja-JP" altLang="en-US"/>
              <a:pPr>
                <a:defRPr/>
              </a:pPr>
              <a:t>2024/3/25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863E685-B144-420D-B486-DEB4E28D7BC8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664139157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43CD2A-188B-4928-9F4A-CB16A0123F2D}" type="datetimeFigureOut">
              <a:rPr lang="ja-JP" altLang="en-US"/>
              <a:pPr>
                <a:defRPr/>
              </a:pPr>
              <a:t>2024/3/25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D6AFA9D9-1C58-4227-93A5-4F8F1E3F887D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07310654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8F08CC-CD95-47D5-9F41-AE1B6C3AFEDF}" type="datetimeFigureOut">
              <a:rPr lang="ja-JP" altLang="en-US"/>
              <a:pPr>
                <a:defRPr/>
              </a:pPr>
              <a:t>2024/3/25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C82579F-11E5-4949-A2D1-CFE0F6058931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475261524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BDAAFF-4A92-4639-AC30-07E40A4A52A6}" type="datetimeFigureOut">
              <a:rPr lang="ja-JP" altLang="en-US"/>
              <a:pPr>
                <a:defRPr/>
              </a:pPr>
              <a:t>2024/3/25</a:t>
            </a:fld>
            <a:endParaRPr lang="ja-JP" altLang="en-US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5CF6F45-E5D4-4162-AC2C-20D7BFA3D740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400286016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F6B831-2D42-424C-9F17-6EB56A90E3FD}" type="datetimeFigureOut">
              <a:rPr lang="ja-JP" altLang="en-US"/>
              <a:pPr>
                <a:defRPr/>
              </a:pPr>
              <a:t>2024/3/25</a:t>
            </a:fld>
            <a:endParaRPr lang="ja-JP" altLang="en-US"/>
          </a:p>
        </p:txBody>
      </p:sp>
      <p:sp>
        <p:nvSpPr>
          <p:cNvPr id="8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9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3C642F9F-3F76-410A-8FEC-428DF2B35D93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55912567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4297E0-CE54-4C9D-8162-4ED909B8C1AD}" type="datetimeFigureOut">
              <a:rPr lang="ja-JP" altLang="en-US"/>
              <a:pPr>
                <a:defRPr/>
              </a:pPr>
              <a:t>2024/3/25</a:t>
            </a:fld>
            <a:endParaRPr lang="ja-JP" altLang="en-US"/>
          </a:p>
        </p:txBody>
      </p:sp>
      <p:sp>
        <p:nvSpPr>
          <p:cNvPr id="4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7D84080-2982-4136-B5BE-FBDDB16E0530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7287804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FBF0CD8-627D-3B6A-0633-BE6C94D69C2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3C3575-B3AC-F50D-4080-199F87FFA98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944B01B-9FF0-91FA-AE64-3A495FDC69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A095613-DA55-49B0-A9E5-FDDC3F39481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590718485"/>
      </p:ext>
    </p:extLst>
  </p:cSld>
  <p:clrMapOvr>
    <a:masterClrMapping/>
  </p:clrMapOvr>
  <p:transition spd="med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0EDEDA-E1D6-4C9C-B6F0-59E8C97B8F5F}" type="datetimeFigureOut">
              <a:rPr lang="ja-JP" altLang="en-US"/>
              <a:pPr>
                <a:defRPr/>
              </a:pPr>
              <a:t>2024/3/25</a:t>
            </a:fld>
            <a:endParaRPr lang="ja-JP" altLang="en-US"/>
          </a:p>
        </p:txBody>
      </p:sp>
      <p:sp>
        <p:nvSpPr>
          <p:cNvPr id="3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F5B2E466-81C7-44FD-A238-E66EAE224048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92309876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8F1FE4-A76F-4ADB-B9E7-2C84BEA59354}" type="datetimeFigureOut">
              <a:rPr lang="ja-JP" altLang="en-US"/>
              <a:pPr>
                <a:defRPr/>
              </a:pPr>
              <a:t>2024/3/25</a:t>
            </a:fld>
            <a:endParaRPr lang="ja-JP" altLang="en-US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6980EB8-0EC7-4424-ABB9-AACF89B71409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767521675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D65BAF-AE3C-4A8B-A8CE-67AE10AD4FE1}" type="datetimeFigureOut">
              <a:rPr lang="ja-JP" altLang="en-US"/>
              <a:pPr>
                <a:defRPr/>
              </a:pPr>
              <a:t>2024/3/25</a:t>
            </a:fld>
            <a:endParaRPr lang="ja-JP" altLang="en-US"/>
          </a:p>
        </p:txBody>
      </p:sp>
      <p:sp>
        <p:nvSpPr>
          <p:cNvPr id="6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E5D68AF8-C933-4AC8-BD0B-0ECE5A728368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2761528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9BC5A9-0136-446C-97F2-00812F18CA3F}" type="datetimeFigureOut">
              <a:rPr lang="ja-JP" altLang="en-US"/>
              <a:pPr>
                <a:defRPr/>
              </a:pPr>
              <a:t>2024/3/25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691A69A-FF0E-4770-AF18-D089845B86AC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803742758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FF4F98-A7CE-40D5-AC97-B94D44E775AC}" type="datetimeFigureOut">
              <a:rPr lang="ja-JP" altLang="en-US"/>
              <a:pPr>
                <a:defRPr/>
              </a:pPr>
              <a:t>2024/3/25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088DDE0A-B576-404A-9955-492F8950E825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208779242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647F7DF-E77E-A083-4DBA-765555495C7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C4E53F0-6EF9-0872-348E-74258E36B74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CA1005B-ABE1-57CC-FDB5-9A3CD3BB898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fld id="{91A60B4D-50EE-4304-9B01-FCD1623C220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466144103"/>
      </p:ext>
    </p:extLst>
  </p:cSld>
  <p:clrMapOvr>
    <a:masterClrMapping/>
  </p:clrMapOvr>
  <p:transition spd="med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AEBFDA8-FB50-F92A-D2CE-2EF689EACD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1742F9E-6651-E0CD-8A24-6D47F0A7D2C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AC6AB90-E827-2E19-AB80-6A8404F9D97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fld id="{88623DA5-4CD5-4A12-B7F9-8A8DD4ABC9A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079352740"/>
      </p:ext>
    </p:extLst>
  </p:cSld>
  <p:clrMapOvr>
    <a:masterClrMapping/>
  </p:clrMapOvr>
  <p:transition spd="med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27060F0-722E-189B-0DAA-7BC0DB9174D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01F8222-AB48-6BD7-9831-DC432F7FD37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DD92FCE-966D-8FF4-2E2B-4A7E7E38F2B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fld id="{2B4B9ACD-535D-4B58-918A-385EE35393AE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157308505"/>
      </p:ext>
    </p:extLst>
  </p:cSld>
  <p:clrMapOvr>
    <a:masterClrMapping/>
  </p:clrMapOvr>
  <p:transition spd="med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2E80E5-43A3-F8B2-4892-6E57A01E01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C267D8E-FA5D-F0DC-FAA3-303D009C3E6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CC9FAC4-A524-B2E7-626B-2A6FF474B15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fld id="{B1C0BA60-6461-49B6-87BF-09C156D7BF1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838582975"/>
      </p:ext>
    </p:extLst>
  </p:cSld>
  <p:clrMapOvr>
    <a:masterClrMapping/>
  </p:clrMapOvr>
  <p:transition spd="med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FDDE1FD-FF5F-C322-5DAB-E6069854667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72FDA99-C313-BEF7-154F-C81E923F992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B1248DE6-8C85-4CBD-6391-3A584D0393E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fld id="{70BB31B7-65F3-445A-86C4-6413CD87622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280998143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4E76352-E43F-B588-2610-2967689FF9B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B8785DD3-432A-4206-4CE6-5B97653B4EF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57958747-3DF5-BF77-59D3-2C010254C20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7B81BC5C-E8C0-4D35-BB23-60E783A35CE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99212994"/>
      </p:ext>
    </p:extLst>
  </p:cSld>
  <p:clrMapOvr>
    <a:masterClrMapping/>
  </p:clrMapOvr>
  <p:transition spd="med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AAEDF30-8C41-CE33-16F7-0A9B931AA6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1E9AE94-5C38-8220-CE9D-50F910A965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9C2435D-07CE-A81F-E48B-A491E78807A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fld id="{CC9CCFC6-700F-495D-9210-2BCD9A568F3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00047276"/>
      </p:ext>
    </p:extLst>
  </p:cSld>
  <p:clrMapOvr>
    <a:masterClrMapping/>
  </p:clrMapOvr>
  <p:transition spd="med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DB5E013-D8AC-4D25-B731-9F764C42A3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46AF2DD-9FAB-EC54-23D0-441FFA3E35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A61D39E-128B-E6A7-4559-04511A0C686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fld id="{C106461E-A5F5-4942-AFD7-9B179F7B990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690671181"/>
      </p:ext>
    </p:extLst>
  </p:cSld>
  <p:clrMapOvr>
    <a:masterClrMapping/>
  </p:clrMapOvr>
  <p:transition spd="med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7C5BAF4-6BFA-5FD6-6F4B-E47DB4693AD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AF62C78-90BB-5BC3-AA7B-68CECDBD955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572035F-65F0-6B5C-B530-D05439E10F5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fld id="{1B6913CC-036A-43BA-BDA0-6BB9BDC8994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867401367"/>
      </p:ext>
    </p:extLst>
  </p:cSld>
  <p:clrMapOvr>
    <a:masterClrMapping/>
  </p:clrMapOvr>
  <p:transition spd="med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45F6BA6-FC7A-3EF0-3C19-1D2CC54A9FD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2D348E0-E26C-7DB9-4BFE-B47387ED6EE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A2ABDF6-09C6-DB42-166F-A1D61E8E983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fld id="{F16ED5D9-E2A6-473E-9559-2D76E864FD9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312612223"/>
      </p:ext>
    </p:extLst>
  </p:cSld>
  <p:clrMapOvr>
    <a:masterClrMapping/>
  </p:clrMapOvr>
  <p:transition spd="med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3167364-86DE-78A9-AB29-EA11DED381F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44DBAB8-52DA-654E-9E83-544415B889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913E9FB-4958-09C8-AC38-3115F1F541A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fld id="{102FBC9F-D86D-4458-9401-FDA06728E78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952929282"/>
      </p:ext>
    </p:extLst>
  </p:cSld>
  <p:clrMapOvr>
    <a:masterClrMapping/>
  </p:clrMapOvr>
  <p:transition spd="med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5D63AA9-F223-C89B-C279-C71E08B18D4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C8CD179-32BB-6929-042E-27E15CDEA68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E2DAD6F-089F-72EF-C7EC-3FCBC94EEA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fld id="{D1A31F36-5F6E-450A-9162-1828AFABE8BE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192979360"/>
      </p:ext>
    </p:extLst>
  </p:cSld>
  <p:clrMapOvr>
    <a:masterClrMapping/>
  </p:clrMapOvr>
  <p:transition spd="med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2135E9-FF4F-4142-B239-EC3EFB3CADC5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346759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B7AB2E-DFDB-4B1E-AEA5-FC5F772AD8EF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749176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8D5CF6-19C7-46BF-A5B3-BCD38C1D799D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323312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A04412-29A8-4919-B8AC-46A5CC407DBF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7525987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03CD31C-E4D2-54DD-5083-58283724733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1532677-FB52-7D0B-5979-36B20EA8179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8FE7CBF-6D2A-A35B-A984-4F76C0EB20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AED60917-668D-46C8-8EF4-884A66CC7BB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335021849"/>
      </p:ext>
    </p:extLst>
  </p:cSld>
  <p:clrMapOvr>
    <a:masterClrMapping/>
  </p:clrMapOvr>
  <p:transition spd="med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2FCA58-E6CF-4F04-9BA7-B62A30D07CA2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4038449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C3B20F-2568-45EB-BDD6-63BC967B2FB9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767861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68EBEF-7994-4A63-86A2-0B0D36DE5096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702968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42E4F9-9B92-4BCE-9672-F091BA9D815C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521434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D5CE94-9682-4182-AB97-91C2DBCA9F32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7789203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B4820B-B690-4B77-AAA5-C20DED1DD7FD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728345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C66066-468E-4063-A8F0-874ED2032F53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360646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87E9677-3ADC-3A9B-DA79-28F0BAA4608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9FB6680-F063-5F54-FB89-A02703B4609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224C50E-09E6-E81E-D06B-03DED9BC0AC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fld id="{7686C637-AD79-42C0-A3DF-F7C884FB7FF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104791545"/>
      </p:ext>
    </p:extLst>
  </p:cSld>
  <p:clrMapOvr>
    <a:masterClrMapping/>
  </p:clrMapOvr>
  <p:transition spd="med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ACFA672-DA37-17FB-9ED6-26A1E757710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83996A0-0163-4B6D-B36E-4D6D2628AD3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93964CB-378E-C0E8-D0C6-60795EEA9CE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fld id="{B8F89DA3-5731-4CCB-A11C-922EF689D77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933745323"/>
      </p:ext>
    </p:extLst>
  </p:cSld>
  <p:clrMapOvr>
    <a:masterClrMapping/>
  </p:clrMapOvr>
  <p:transition spd="med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125B41B-7B6B-C81D-96DF-E3358BB73D9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F40854C-645D-FE81-5D36-8FF492302E7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1603A7A-FD7E-DAF1-B427-6682E266FBA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fld id="{6C2709E5-1512-425C-BCCA-946FE2B1AF2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67170536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704BCCA-C575-721B-B23E-DBD0B24CA5B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3194594-668A-FB99-D517-1A0ECC0A966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2145129-4F4E-196C-1D5C-9E9DD58D16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84D5B9E-E991-433F-83CA-47125C8D13DE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623239924"/>
      </p:ext>
    </p:extLst>
  </p:cSld>
  <p:clrMapOvr>
    <a:masterClrMapping/>
  </p:clrMapOvr>
  <p:transition spd="med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C172ADB-0C1C-3B86-C312-42F45E4E2E3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BBCFB5B-7E90-89A5-0EC2-6C0087A3AA4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4DC9C1-80CC-FAC1-B6A3-E507F750B86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fld id="{D1D10C5C-9CF7-4DB3-B6C2-1847A01ABA7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227851148"/>
      </p:ext>
    </p:extLst>
  </p:cSld>
  <p:clrMapOvr>
    <a:masterClrMapping/>
  </p:clrMapOvr>
  <p:transition spd="med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0967587-E0CE-5A28-A848-E7564E1908D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67678E9-6A62-91B7-ED5D-1A0E5EB50F4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542A31B-B426-A440-4A18-16D7CC62953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fld id="{EF96626C-AC4D-466E-A023-AB226D44F4F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630407615"/>
      </p:ext>
    </p:extLst>
  </p:cSld>
  <p:clrMapOvr>
    <a:masterClrMapping/>
  </p:clrMapOvr>
  <p:transition spd="med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C0F6F84-3CDB-99B0-0F6F-6F8D25A0FC5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1018A78-531F-D17B-5837-AE0E02886C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C71A5DB-BB5B-217E-7BF4-16C8D4D462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fld id="{A2272E05-E1C8-47F1-87C1-88F5705EFF8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877950661"/>
      </p:ext>
    </p:extLst>
  </p:cSld>
  <p:clrMapOvr>
    <a:masterClrMapping/>
  </p:clrMapOvr>
  <p:transition spd="med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1F6811C-62BA-4C29-16A7-809BEE86A9B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2DA4B1E-6E77-BBD8-05A9-C6C714482BF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2B9CFCE-1FD6-9A63-309B-8FD9C6ADA6B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fld id="{45EEB9A4-39ED-483C-A6F4-AE43B3342FE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963488314"/>
      </p:ext>
    </p:extLst>
  </p:cSld>
  <p:clrMapOvr>
    <a:masterClrMapping/>
  </p:clrMapOvr>
  <p:transition spd="med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A36BA0D-641F-7E95-DE50-827B531EE5F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22B2B9-EF58-5137-F801-0AE2543EBE7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9A29A5F-F098-042B-63B1-1499EC026DE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fld id="{7DB9B5D3-D53A-49A5-A2F1-B7AF5AC5B01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578216155"/>
      </p:ext>
    </p:extLst>
  </p:cSld>
  <p:clrMapOvr>
    <a:masterClrMapping/>
  </p:clrMapOvr>
  <p:transition spd="med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2423028-3FE4-912B-99C3-283B7CA61A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50C619-F9C9-06E8-6911-7229573EC22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7B99CD-4406-03B8-35BF-7799179E77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fld id="{C9544E86-9C64-446A-8598-457BFD91EBD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764812522"/>
      </p:ext>
    </p:extLst>
  </p:cSld>
  <p:clrMapOvr>
    <a:masterClrMapping/>
  </p:clrMapOvr>
  <p:transition spd="med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0AB4F60-147F-F890-C3F1-25DDB388ADD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1611DB8-253D-FF9F-42FD-4D9B217E85C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82CC1FE-16FF-9C27-628A-AF47A67424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fld id="{A48B4094-6D16-4996-A252-97608E22D15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046089582"/>
      </p:ext>
    </p:extLst>
  </p:cSld>
  <p:clrMapOvr>
    <a:masterClrMapping/>
  </p:clrMapOvr>
  <p:transition spd="med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31F8435-DCCF-811E-2269-A4E82F6C12D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2E90990-E2AD-B58E-52CB-E2799FC70D6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B4C6882-E116-AC20-1829-2E59C0E4F1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fld id="{365CA986-DC5D-4F3C-AC4A-AD31D5C6DDB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212445058"/>
      </p:ext>
    </p:extLst>
  </p:cSld>
  <p:clrMapOvr>
    <a:masterClrMapping/>
  </p:clrMapOvr>
  <p:transition spd="med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6452CB2-0CE6-26C4-D952-C8A1B425E0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6C335FC-0363-03BB-209F-E49FE857B0D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FB09040-518D-F7E1-8C5E-274261A238F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3B21BCB4-15EA-4293-AE70-4AF4058E7A5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807982542"/>
      </p:ext>
    </p:extLst>
  </p:cSld>
  <p:clrMapOvr>
    <a:masterClrMapping/>
  </p:clrMapOvr>
  <p:transition spd="med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9E8F39C-6F12-2DB1-576A-E2B8B57DCB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9F371C0-6245-63B1-2C4A-1D027B5F513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322F0A9-9811-811C-04DD-86008E8FA85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7AADBE20-74D5-4503-8755-FFC168F4AF7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38510495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70046FB-503B-C049-FAF8-568B997EB89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E13724-A16F-B803-2273-708619FA48E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6DBC9E0-EEF6-6C06-B3EE-95A766F260E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8F39F4DB-417C-4727-AA14-81940C2C1B0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282794382"/>
      </p:ext>
    </p:extLst>
  </p:cSld>
  <p:clrMapOvr>
    <a:masterClrMapping/>
  </p:clrMapOvr>
  <p:transition spd="med"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30C876E-1D9A-DD91-9667-F7BD79ED19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B5524E6-0E3D-F70E-98FA-39D7F82BDBF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1C2C958-1A45-5B93-7C39-AFCA50DC5A2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733D8380-1109-4BD5-AC55-C01CDC54CF4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935485397"/>
      </p:ext>
    </p:extLst>
  </p:cSld>
  <p:clrMapOvr>
    <a:masterClrMapping/>
  </p:clrMapOvr>
  <p:transition spd="med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C0C66A9-5E50-106F-AD37-2256FA0E57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09DF8E5-4E92-6D8D-B60B-441DA833EAB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E8F5FAB-EB04-27AB-23CA-88595340321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91105ABB-270A-44C2-AB52-0D8E5E3F95F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113345360"/>
      </p:ext>
    </p:extLst>
  </p:cSld>
  <p:clrMapOvr>
    <a:masterClrMapping/>
  </p:clrMapOvr>
  <p:transition spd="med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D313175-EB52-BB1C-8D54-D2BE396D7AF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7B634C1-FACE-D487-B68A-74E4B9896F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D42D44F-1A39-EC5C-543C-754F77C96BE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25351F6C-346D-4DF3-BB08-080D496A90B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074093324"/>
      </p:ext>
    </p:extLst>
  </p:cSld>
  <p:clrMapOvr>
    <a:masterClrMapping/>
  </p:clrMapOvr>
  <p:transition spd="med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2793D09-D8DB-2C24-FC72-A784F29DB8F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D585061-33DA-BEF5-4F75-F2C89055499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215A0E6-75C7-42FA-261B-674E94FB8A5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BFB2B897-60BD-4D12-8254-9403F583D81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76495191"/>
      </p:ext>
    </p:extLst>
  </p:cSld>
  <p:clrMapOvr>
    <a:masterClrMapping/>
  </p:clrMapOvr>
  <p:transition spd="med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FCD2E2D-501D-1514-DC1D-AF70ABA535B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7E783EE-0CA7-F3A2-1E85-0C0D59CD3CB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0C37CC1-06C6-D367-B372-B0CBBDC75E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1D420745-E8F0-411B-9473-87AD094D5EEB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739627520"/>
      </p:ext>
    </p:extLst>
  </p:cSld>
  <p:clrMapOvr>
    <a:masterClrMapping/>
  </p:clrMapOvr>
  <p:transition spd="med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DD79A9-8594-42E5-49DE-C89CE06B48B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39F8CE3-9B45-8FCA-7E6F-682A67F3ECD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DF8371E-90C9-BC71-BDBD-111AB5BEF80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CC2DC8EB-9FF4-4AF1-89F5-3346604D693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040398797"/>
      </p:ext>
    </p:extLst>
  </p:cSld>
  <p:clrMapOvr>
    <a:masterClrMapping/>
  </p:clrMapOvr>
  <p:transition spd="med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0999A3-5670-05C7-0301-717DBAB2CC3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A796871-EBE2-FA4F-9B1B-B1BFE5DCC07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DB39F8-147E-4D99-1838-51D8D8511C5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D1E43920-6F18-4D1D-8B68-3F394E71BA5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69686982"/>
      </p:ext>
    </p:extLst>
  </p:cSld>
  <p:clrMapOvr>
    <a:masterClrMapping/>
  </p:clrMapOvr>
  <p:transition spd="med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ADE396A-700C-0FEC-162D-687FF9022B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0FD8290-6FB7-BD9D-A9FB-5D73AB87E40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467D9F4-88F1-B045-1692-ED0132771D4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F7185513-D1D5-4D76-B96F-2A742A4B1C1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220714147"/>
      </p:ext>
    </p:extLst>
  </p:cSld>
  <p:clrMapOvr>
    <a:masterClrMapping/>
  </p:clrMapOvr>
  <p:transition spd="med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4CAB5F2-3914-FD0E-86A6-7827C941107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0A7F593-362E-4974-05D2-6E685D15170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462FA66-0D12-1E5F-F480-0579B7360C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73267CA2-A23E-4659-8523-0C7636D94F5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338517823"/>
      </p:ext>
    </p:extLst>
  </p:cSld>
  <p:clrMapOvr>
    <a:masterClrMapping/>
  </p:clrMapOvr>
  <p:transition spd="med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日付プレースホルダ 3">
            <a:extLst>
              <a:ext uri="{FF2B5EF4-FFF2-40B4-BE49-F238E27FC236}">
                <a16:creationId xmlns:a16="http://schemas.microsoft.com/office/drawing/2014/main" id="{985A130D-EADD-4CCB-4746-0D297D4D6B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8E4593-E369-457A-B9C7-FB1E7A6076AD}" type="datetimeFigureOut">
              <a:rPr lang="ja-JP" altLang="en-US"/>
              <a:pPr>
                <a:defRPr/>
              </a:pPr>
              <a:t>2024/3/25</a:t>
            </a:fld>
            <a:endParaRPr lang="ja-JP" altLang="en-US"/>
          </a:p>
        </p:txBody>
      </p:sp>
      <p:sp>
        <p:nvSpPr>
          <p:cNvPr id="5" name="フッター プレースホルダ 4">
            <a:extLst>
              <a:ext uri="{FF2B5EF4-FFF2-40B4-BE49-F238E27FC236}">
                <a16:creationId xmlns:a16="http://schemas.microsoft.com/office/drawing/2014/main" id="{3CDF7F25-96AD-4F9C-C7A7-3F72EF080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>
            <a:extLst>
              <a:ext uri="{FF2B5EF4-FFF2-40B4-BE49-F238E27FC236}">
                <a16:creationId xmlns:a16="http://schemas.microsoft.com/office/drawing/2014/main" id="{033987BC-F57E-95F6-1481-B4E40AD5A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C1EDD4-90BB-44DE-B084-EEA8FB42178C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10787682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E454699-F744-A51E-B896-FDDAFC64685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EFB6CF8-58DB-B1C2-8464-1CAFD1E2CE5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D275A5-A04C-4580-0212-0E0E91C379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978AAA2C-205B-4078-98BF-B1B04537BC9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094430123"/>
      </p:ext>
    </p:extLst>
  </p:cSld>
  <p:clrMapOvr>
    <a:masterClrMapping/>
  </p:clrMapOvr>
  <p:transition spd="med"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>
            <a:extLst>
              <a:ext uri="{FF2B5EF4-FFF2-40B4-BE49-F238E27FC236}">
                <a16:creationId xmlns:a16="http://schemas.microsoft.com/office/drawing/2014/main" id="{86343504-7842-B36C-7C01-0408CE5FD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D29F64-E05C-44BD-AFC7-E73F5228BEB6}" type="datetimeFigureOut">
              <a:rPr lang="ja-JP" altLang="en-US"/>
              <a:pPr>
                <a:defRPr/>
              </a:pPr>
              <a:t>2024/3/25</a:t>
            </a:fld>
            <a:endParaRPr lang="ja-JP" altLang="en-US"/>
          </a:p>
        </p:txBody>
      </p:sp>
      <p:sp>
        <p:nvSpPr>
          <p:cNvPr id="5" name="フッター プレースホルダ 4">
            <a:extLst>
              <a:ext uri="{FF2B5EF4-FFF2-40B4-BE49-F238E27FC236}">
                <a16:creationId xmlns:a16="http://schemas.microsoft.com/office/drawing/2014/main" id="{B992355E-9684-488D-DB6E-26AF9D4EA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>
            <a:extLst>
              <a:ext uri="{FF2B5EF4-FFF2-40B4-BE49-F238E27FC236}">
                <a16:creationId xmlns:a16="http://schemas.microsoft.com/office/drawing/2014/main" id="{C6AE52D3-60BF-2A03-A948-AAFAC3195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0BF776-F342-446A-B4EF-0FC6D3F09596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820536182"/>
      </p:ext>
    </p:extLst>
  </p:cSld>
  <p:clrMapOvr>
    <a:masterClrMapping/>
  </p:clrMapOvr>
  <p:transition spd="med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日付プレースホルダ 3">
            <a:extLst>
              <a:ext uri="{FF2B5EF4-FFF2-40B4-BE49-F238E27FC236}">
                <a16:creationId xmlns:a16="http://schemas.microsoft.com/office/drawing/2014/main" id="{C00ACA5F-1503-C6F2-73C7-59781CEC2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EA5427-4430-4B84-BEC0-3275B5C256E3}" type="datetimeFigureOut">
              <a:rPr lang="ja-JP" altLang="en-US"/>
              <a:pPr>
                <a:defRPr/>
              </a:pPr>
              <a:t>2024/3/25</a:t>
            </a:fld>
            <a:endParaRPr lang="ja-JP" altLang="en-US"/>
          </a:p>
        </p:txBody>
      </p:sp>
      <p:sp>
        <p:nvSpPr>
          <p:cNvPr id="5" name="フッター プレースホルダ 4">
            <a:extLst>
              <a:ext uri="{FF2B5EF4-FFF2-40B4-BE49-F238E27FC236}">
                <a16:creationId xmlns:a16="http://schemas.microsoft.com/office/drawing/2014/main" id="{676E5BC7-4E6B-BC6C-F7C2-3F93432AF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>
            <a:extLst>
              <a:ext uri="{FF2B5EF4-FFF2-40B4-BE49-F238E27FC236}">
                <a16:creationId xmlns:a16="http://schemas.microsoft.com/office/drawing/2014/main" id="{C4189751-A5A1-D957-C658-A904199E0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A2566E-80B3-4419-974F-BCA8C9753B64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134648547"/>
      </p:ext>
    </p:extLst>
  </p:cSld>
  <p:clrMapOvr>
    <a:masterClrMapping/>
  </p:clrMapOvr>
  <p:transition spd="med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 3">
            <a:extLst>
              <a:ext uri="{FF2B5EF4-FFF2-40B4-BE49-F238E27FC236}">
                <a16:creationId xmlns:a16="http://schemas.microsoft.com/office/drawing/2014/main" id="{E7C41346-0488-45F6-DE48-8FEEF2518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421D7F-C1D7-46C6-86EC-9289C8C5C9E5}" type="datetimeFigureOut">
              <a:rPr lang="ja-JP" altLang="en-US"/>
              <a:pPr>
                <a:defRPr/>
              </a:pPr>
              <a:t>2024/3/25</a:t>
            </a:fld>
            <a:endParaRPr lang="ja-JP" altLang="en-US"/>
          </a:p>
        </p:txBody>
      </p:sp>
      <p:sp>
        <p:nvSpPr>
          <p:cNvPr id="6" name="フッター プレースホルダ 4">
            <a:extLst>
              <a:ext uri="{FF2B5EF4-FFF2-40B4-BE49-F238E27FC236}">
                <a16:creationId xmlns:a16="http://schemas.microsoft.com/office/drawing/2014/main" id="{26CA9A30-38D0-6979-852D-974358FEF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>
            <a:extLst>
              <a:ext uri="{FF2B5EF4-FFF2-40B4-BE49-F238E27FC236}">
                <a16:creationId xmlns:a16="http://schemas.microsoft.com/office/drawing/2014/main" id="{86DF2312-6690-6DA4-B3B7-12BBA1765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108BC2-4AD5-485C-81B2-9910E79A1A7B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235345149"/>
      </p:ext>
    </p:extLst>
  </p:cSld>
  <p:clrMapOvr>
    <a:masterClrMapping/>
  </p:clrMapOvr>
  <p:transition spd="med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日付プレースホルダ 3">
            <a:extLst>
              <a:ext uri="{FF2B5EF4-FFF2-40B4-BE49-F238E27FC236}">
                <a16:creationId xmlns:a16="http://schemas.microsoft.com/office/drawing/2014/main" id="{33D6F842-8239-D68C-A2C4-91C1861D0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A619F7-D5C6-4D0B-AF45-671DF3897324}" type="datetimeFigureOut">
              <a:rPr lang="ja-JP" altLang="en-US"/>
              <a:pPr>
                <a:defRPr/>
              </a:pPr>
              <a:t>2024/3/25</a:t>
            </a:fld>
            <a:endParaRPr lang="ja-JP" altLang="en-US"/>
          </a:p>
        </p:txBody>
      </p:sp>
      <p:sp>
        <p:nvSpPr>
          <p:cNvPr id="8" name="フッター プレースホルダ 4">
            <a:extLst>
              <a:ext uri="{FF2B5EF4-FFF2-40B4-BE49-F238E27FC236}">
                <a16:creationId xmlns:a16="http://schemas.microsoft.com/office/drawing/2014/main" id="{3391FE89-D7A7-B201-8D54-821B493E1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9" name="スライド番号プレースホルダ 5">
            <a:extLst>
              <a:ext uri="{FF2B5EF4-FFF2-40B4-BE49-F238E27FC236}">
                <a16:creationId xmlns:a16="http://schemas.microsoft.com/office/drawing/2014/main" id="{51EB4012-0CC9-88AA-65B8-8A40C0D4A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84A65F-7738-4050-938D-2EBE8C8D1D97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088144131"/>
      </p:ext>
    </p:extLst>
  </p:cSld>
  <p:clrMapOvr>
    <a:masterClrMapping/>
  </p:clrMapOvr>
  <p:transition spd="med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日付プレースホルダ 3">
            <a:extLst>
              <a:ext uri="{FF2B5EF4-FFF2-40B4-BE49-F238E27FC236}">
                <a16:creationId xmlns:a16="http://schemas.microsoft.com/office/drawing/2014/main" id="{EB3F527D-D668-F2B6-F082-57183CC88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1718F6-ECA9-4E5C-8152-513244878DA2}" type="datetimeFigureOut">
              <a:rPr lang="ja-JP" altLang="en-US"/>
              <a:pPr>
                <a:defRPr/>
              </a:pPr>
              <a:t>2024/3/25</a:t>
            </a:fld>
            <a:endParaRPr lang="ja-JP" altLang="en-US"/>
          </a:p>
        </p:txBody>
      </p:sp>
      <p:sp>
        <p:nvSpPr>
          <p:cNvPr id="4" name="フッター プレースホルダ 4">
            <a:extLst>
              <a:ext uri="{FF2B5EF4-FFF2-40B4-BE49-F238E27FC236}">
                <a16:creationId xmlns:a16="http://schemas.microsoft.com/office/drawing/2014/main" id="{40DA4000-6977-DFE5-4E9C-95DF81436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 5">
            <a:extLst>
              <a:ext uri="{FF2B5EF4-FFF2-40B4-BE49-F238E27FC236}">
                <a16:creationId xmlns:a16="http://schemas.microsoft.com/office/drawing/2014/main" id="{E48AB465-6F61-9B24-55FE-2964B1942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CA831C-396D-4122-B456-016C24810495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71191506"/>
      </p:ext>
    </p:extLst>
  </p:cSld>
  <p:clrMapOvr>
    <a:masterClrMapping/>
  </p:clrMapOvr>
  <p:transition spd="med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3">
            <a:extLst>
              <a:ext uri="{FF2B5EF4-FFF2-40B4-BE49-F238E27FC236}">
                <a16:creationId xmlns:a16="http://schemas.microsoft.com/office/drawing/2014/main" id="{D06C496C-FDD8-1D77-64C3-9859E1799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B59CF9-8862-4510-AC53-248FF08F9EB0}" type="datetimeFigureOut">
              <a:rPr lang="ja-JP" altLang="en-US"/>
              <a:pPr>
                <a:defRPr/>
              </a:pPr>
              <a:t>2024/3/25</a:t>
            </a:fld>
            <a:endParaRPr lang="ja-JP" altLang="en-US"/>
          </a:p>
        </p:txBody>
      </p:sp>
      <p:sp>
        <p:nvSpPr>
          <p:cNvPr id="3" name="フッター プレースホルダ 4">
            <a:extLst>
              <a:ext uri="{FF2B5EF4-FFF2-40B4-BE49-F238E27FC236}">
                <a16:creationId xmlns:a16="http://schemas.microsoft.com/office/drawing/2014/main" id="{6DADFA60-A696-11BC-3A36-9A90A878D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スライド番号プレースホルダ 5">
            <a:extLst>
              <a:ext uri="{FF2B5EF4-FFF2-40B4-BE49-F238E27FC236}">
                <a16:creationId xmlns:a16="http://schemas.microsoft.com/office/drawing/2014/main" id="{D89FD45E-13D7-DAC6-5503-6697DC40B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6C6655-9B04-4DAB-A5B1-7B2FB0684453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463212869"/>
      </p:ext>
    </p:extLst>
  </p:cSld>
  <p:clrMapOvr>
    <a:masterClrMapping/>
  </p:clrMapOvr>
  <p:transition spd="med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日付プレースホルダ 3">
            <a:extLst>
              <a:ext uri="{FF2B5EF4-FFF2-40B4-BE49-F238E27FC236}">
                <a16:creationId xmlns:a16="http://schemas.microsoft.com/office/drawing/2014/main" id="{B4B3940A-D1A5-16B6-F011-CB01C9C03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31A7D6-8490-44E1-915B-134771E47948}" type="datetimeFigureOut">
              <a:rPr lang="ja-JP" altLang="en-US"/>
              <a:pPr>
                <a:defRPr/>
              </a:pPr>
              <a:t>2024/3/25</a:t>
            </a:fld>
            <a:endParaRPr lang="ja-JP" altLang="en-US"/>
          </a:p>
        </p:txBody>
      </p:sp>
      <p:sp>
        <p:nvSpPr>
          <p:cNvPr id="6" name="フッター プレースホルダ 4">
            <a:extLst>
              <a:ext uri="{FF2B5EF4-FFF2-40B4-BE49-F238E27FC236}">
                <a16:creationId xmlns:a16="http://schemas.microsoft.com/office/drawing/2014/main" id="{48E5A5C3-4A44-DEAC-5EA2-A908FA7A1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>
            <a:extLst>
              <a:ext uri="{FF2B5EF4-FFF2-40B4-BE49-F238E27FC236}">
                <a16:creationId xmlns:a16="http://schemas.microsoft.com/office/drawing/2014/main" id="{59D2AC2F-DE23-CC75-DFDD-F4B6AFC5B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AAF447-4C19-4139-9A1B-87E3DDE57A08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410147938"/>
      </p:ext>
    </p:extLst>
  </p:cSld>
  <p:clrMapOvr>
    <a:masterClrMapping/>
  </p:clrMapOvr>
  <p:transition spd="med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日付プレースホルダ 3">
            <a:extLst>
              <a:ext uri="{FF2B5EF4-FFF2-40B4-BE49-F238E27FC236}">
                <a16:creationId xmlns:a16="http://schemas.microsoft.com/office/drawing/2014/main" id="{A27041F6-EFF0-4BCA-9E05-2110C2CA3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E3449B-7594-43BE-BE15-A08F2E525CB2}" type="datetimeFigureOut">
              <a:rPr lang="ja-JP" altLang="en-US"/>
              <a:pPr>
                <a:defRPr/>
              </a:pPr>
              <a:t>2024/3/25</a:t>
            </a:fld>
            <a:endParaRPr lang="ja-JP" altLang="en-US"/>
          </a:p>
        </p:txBody>
      </p:sp>
      <p:sp>
        <p:nvSpPr>
          <p:cNvPr id="6" name="フッター プレースホルダ 4">
            <a:extLst>
              <a:ext uri="{FF2B5EF4-FFF2-40B4-BE49-F238E27FC236}">
                <a16:creationId xmlns:a16="http://schemas.microsoft.com/office/drawing/2014/main" id="{72202C22-7D52-D882-5A87-F8C77352E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 5">
            <a:extLst>
              <a:ext uri="{FF2B5EF4-FFF2-40B4-BE49-F238E27FC236}">
                <a16:creationId xmlns:a16="http://schemas.microsoft.com/office/drawing/2014/main" id="{413A5CA9-02EC-9677-7642-ED6F9DBBC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9A8205-D919-4B8F-8E62-BEA81C6A2019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823360817"/>
      </p:ext>
    </p:extLst>
  </p:cSld>
  <p:clrMapOvr>
    <a:masterClrMapping/>
  </p:clrMapOvr>
  <p:transition spd="med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>
            <a:extLst>
              <a:ext uri="{FF2B5EF4-FFF2-40B4-BE49-F238E27FC236}">
                <a16:creationId xmlns:a16="http://schemas.microsoft.com/office/drawing/2014/main" id="{2FB780A5-7688-5B00-9CB8-FB54208FC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666BAD-8F0D-49CC-8FEE-693450FA29A0}" type="datetimeFigureOut">
              <a:rPr lang="ja-JP" altLang="en-US"/>
              <a:pPr>
                <a:defRPr/>
              </a:pPr>
              <a:t>2024/3/25</a:t>
            </a:fld>
            <a:endParaRPr lang="ja-JP" altLang="en-US"/>
          </a:p>
        </p:txBody>
      </p:sp>
      <p:sp>
        <p:nvSpPr>
          <p:cNvPr id="5" name="フッター プレースホルダ 4">
            <a:extLst>
              <a:ext uri="{FF2B5EF4-FFF2-40B4-BE49-F238E27FC236}">
                <a16:creationId xmlns:a16="http://schemas.microsoft.com/office/drawing/2014/main" id="{913080EC-C9AE-BCB4-6CAB-862F20557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>
            <a:extLst>
              <a:ext uri="{FF2B5EF4-FFF2-40B4-BE49-F238E27FC236}">
                <a16:creationId xmlns:a16="http://schemas.microsoft.com/office/drawing/2014/main" id="{C9FDE559-A238-96A3-B118-F6EE88DEF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7C2D99-3D7A-4803-BD16-CDB821A01608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761196099"/>
      </p:ext>
    </p:extLst>
  </p:cSld>
  <p:clrMapOvr>
    <a:masterClrMapping/>
  </p:clrMapOvr>
  <p:transition spd="med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>
            <a:extLst>
              <a:ext uri="{FF2B5EF4-FFF2-40B4-BE49-F238E27FC236}">
                <a16:creationId xmlns:a16="http://schemas.microsoft.com/office/drawing/2014/main" id="{C9FFE26D-6B68-55FE-0107-EFA753422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3B5170-8533-455C-B772-95B826D45025}" type="datetimeFigureOut">
              <a:rPr lang="ja-JP" altLang="en-US"/>
              <a:pPr>
                <a:defRPr/>
              </a:pPr>
              <a:t>2024/3/25</a:t>
            </a:fld>
            <a:endParaRPr lang="ja-JP" altLang="en-US"/>
          </a:p>
        </p:txBody>
      </p:sp>
      <p:sp>
        <p:nvSpPr>
          <p:cNvPr id="5" name="フッター プレースホルダ 4">
            <a:extLst>
              <a:ext uri="{FF2B5EF4-FFF2-40B4-BE49-F238E27FC236}">
                <a16:creationId xmlns:a16="http://schemas.microsoft.com/office/drawing/2014/main" id="{A247916B-1C50-87A3-8C76-0FBD4D191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>
            <a:extLst>
              <a:ext uri="{FF2B5EF4-FFF2-40B4-BE49-F238E27FC236}">
                <a16:creationId xmlns:a16="http://schemas.microsoft.com/office/drawing/2014/main" id="{A74F881A-7F3D-951B-FC3D-D05E804DC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A40683-B318-43BA-A991-D299EF4D872F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896104246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AC39D2C3-082E-4A17-C5D7-7EA9E3900B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BF437C05-6421-DD87-83CD-A7EEB7FCA0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B1EB6BC3-B11F-7706-B31E-A0CD268E107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1141F501-E4F0-8F60-82FC-912AF121F7F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5C8573FC-096A-BA4B-B57C-D62F1D5F779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AADDC669-E6FD-43D2-AFBE-C662483A018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720" r:id="rId1"/>
    <p:sldLayoutId id="2147489721" r:id="rId2"/>
    <p:sldLayoutId id="2147489722" r:id="rId3"/>
    <p:sldLayoutId id="2147489723" r:id="rId4"/>
    <p:sldLayoutId id="2147489724" r:id="rId5"/>
    <p:sldLayoutId id="2147489725" r:id="rId6"/>
    <p:sldLayoutId id="2147489726" r:id="rId7"/>
    <p:sldLayoutId id="2147489727" r:id="rId8"/>
    <p:sldLayoutId id="2147489728" r:id="rId9"/>
    <p:sldLayoutId id="2147489729" r:id="rId10"/>
    <p:sldLayoutId id="2147489730" r:id="rId11"/>
  </p:sldLayoutIdLst>
  <p:transition spd="med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タイトル プレースホルダ 1">
            <a:extLst>
              <a:ext uri="{FF2B5EF4-FFF2-40B4-BE49-F238E27FC236}">
                <a16:creationId xmlns:a16="http://schemas.microsoft.com/office/drawing/2014/main" id="{B8A0E0D2-D3A5-39F0-3FA8-4CFFC866CE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2051" name="テキスト プレースホルダ 2">
            <a:extLst>
              <a:ext uri="{FF2B5EF4-FFF2-40B4-BE49-F238E27FC236}">
                <a16:creationId xmlns:a16="http://schemas.microsoft.com/office/drawing/2014/main" id="{69FC1E03-67DA-78C8-15A8-50B222D22B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>
            <a:extLst>
              <a:ext uri="{FF2B5EF4-FFF2-40B4-BE49-F238E27FC236}">
                <a16:creationId xmlns:a16="http://schemas.microsoft.com/office/drawing/2014/main" id="{0C086F38-123E-97BE-86EE-4921976B21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60D1E812-911E-4BF6-BD47-F945D6A97C34}" type="datetimeFigureOut">
              <a:rPr lang="ja-JP" altLang="en-US"/>
              <a:pPr>
                <a:defRPr/>
              </a:pPr>
              <a:t>2024/3/25</a:t>
            </a:fld>
            <a:endParaRPr lang="ja-JP" altLang="en-US"/>
          </a:p>
        </p:txBody>
      </p:sp>
      <p:sp>
        <p:nvSpPr>
          <p:cNvPr id="5" name="フッター プレースホルダ 4">
            <a:extLst>
              <a:ext uri="{FF2B5EF4-FFF2-40B4-BE49-F238E27FC236}">
                <a16:creationId xmlns:a16="http://schemas.microsoft.com/office/drawing/2014/main" id="{CA73DC06-341E-87FC-DB07-8BB533B26F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>
            <a:extLst>
              <a:ext uri="{FF2B5EF4-FFF2-40B4-BE49-F238E27FC236}">
                <a16:creationId xmlns:a16="http://schemas.microsoft.com/office/drawing/2014/main" id="{BBE03DA9-1A28-B11F-D5C4-CA71CBF8C4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5FE45C4B-CFF8-49DB-8029-E0403A2E7DC7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580493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012" r:id="rId1"/>
    <p:sldLayoutId id="2147490013" r:id="rId2"/>
    <p:sldLayoutId id="2147490014" r:id="rId3"/>
    <p:sldLayoutId id="2147490015" r:id="rId4"/>
    <p:sldLayoutId id="2147490016" r:id="rId5"/>
    <p:sldLayoutId id="2147490017" r:id="rId6"/>
    <p:sldLayoutId id="2147490018" r:id="rId7"/>
    <p:sldLayoutId id="2147490019" r:id="rId8"/>
    <p:sldLayoutId id="2147490020" r:id="rId9"/>
    <p:sldLayoutId id="2147490021" r:id="rId10"/>
    <p:sldLayoutId id="2147490022" r:id="rId11"/>
  </p:sldLayoutIdLst>
  <p:transition spd="med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タイトル プレースホルダ 1">
            <a:extLst>
              <a:ext uri="{FF2B5EF4-FFF2-40B4-BE49-F238E27FC236}">
                <a16:creationId xmlns:a16="http://schemas.microsoft.com/office/drawing/2014/main" id="{CC88C178-9AE7-6222-727E-C1128D382D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3075" name="テキスト プレースホルダ 2">
            <a:extLst>
              <a:ext uri="{FF2B5EF4-FFF2-40B4-BE49-F238E27FC236}">
                <a16:creationId xmlns:a16="http://schemas.microsoft.com/office/drawing/2014/main" id="{B53AEB36-B723-AF3D-6144-76A18F2BCF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>
            <a:extLst>
              <a:ext uri="{FF2B5EF4-FFF2-40B4-BE49-F238E27FC236}">
                <a16:creationId xmlns:a16="http://schemas.microsoft.com/office/drawing/2014/main" id="{3CFE78AE-AB19-B975-D40E-EBDE4710CA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3F1F43FC-5A98-4937-B81B-539B712B672A}" type="datetimeFigureOut">
              <a:rPr lang="ja-JP" altLang="en-US"/>
              <a:pPr>
                <a:defRPr/>
              </a:pPr>
              <a:t>2024/3/25</a:t>
            </a:fld>
            <a:endParaRPr lang="ja-JP" altLang="en-US"/>
          </a:p>
        </p:txBody>
      </p:sp>
      <p:sp>
        <p:nvSpPr>
          <p:cNvPr id="5" name="フッター プレースホルダ 4">
            <a:extLst>
              <a:ext uri="{FF2B5EF4-FFF2-40B4-BE49-F238E27FC236}">
                <a16:creationId xmlns:a16="http://schemas.microsoft.com/office/drawing/2014/main" id="{CBD71827-246F-CF49-2EF1-51A9ABA1B2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>
            <a:extLst>
              <a:ext uri="{FF2B5EF4-FFF2-40B4-BE49-F238E27FC236}">
                <a16:creationId xmlns:a16="http://schemas.microsoft.com/office/drawing/2014/main" id="{047CCD18-4A4D-C32E-5B13-FB90E8689C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  <a:ea typeface="+mn-ea"/>
              </a:defRPr>
            </a:lvl1pPr>
          </a:lstStyle>
          <a:p>
            <a:pPr>
              <a:defRPr/>
            </a:pPr>
            <a:fld id="{4F65D4A6-558B-421F-A1A5-409489374966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671738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024" r:id="rId1"/>
    <p:sldLayoutId id="2147490025" r:id="rId2"/>
    <p:sldLayoutId id="2147490026" r:id="rId3"/>
    <p:sldLayoutId id="2147490027" r:id="rId4"/>
    <p:sldLayoutId id="2147490028" r:id="rId5"/>
    <p:sldLayoutId id="2147490029" r:id="rId6"/>
    <p:sldLayoutId id="2147490030" r:id="rId7"/>
    <p:sldLayoutId id="2147490031" r:id="rId8"/>
    <p:sldLayoutId id="2147490032" r:id="rId9"/>
    <p:sldLayoutId id="2147490033" r:id="rId10"/>
    <p:sldLayoutId id="2147490034" r:id="rId11"/>
  </p:sldLayoutIdLst>
  <p:transition spd="med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A11FB13F-DF7B-4CC6-BD40-AF1B3585224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4098658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036" r:id="rId1"/>
    <p:sldLayoutId id="2147490037" r:id="rId2"/>
    <p:sldLayoutId id="2147490038" r:id="rId3"/>
    <p:sldLayoutId id="2147490039" r:id="rId4"/>
    <p:sldLayoutId id="2147490040" r:id="rId5"/>
    <p:sldLayoutId id="2147490041" r:id="rId6"/>
    <p:sldLayoutId id="2147490042" r:id="rId7"/>
    <p:sldLayoutId id="2147490043" r:id="rId8"/>
    <p:sldLayoutId id="2147490044" r:id="rId9"/>
    <p:sldLayoutId id="2147490045" r:id="rId10"/>
    <p:sldLayoutId id="2147490046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タイトル プレースホルダ 1">
            <a:extLst>
              <a:ext uri="{FF2B5EF4-FFF2-40B4-BE49-F238E27FC236}">
                <a16:creationId xmlns:a16="http://schemas.microsoft.com/office/drawing/2014/main" id="{38B34FE4-AC8E-4044-B651-60B1E42AC3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1267" name="テキスト プレースホルダ 2">
            <a:extLst>
              <a:ext uri="{FF2B5EF4-FFF2-40B4-BE49-F238E27FC236}">
                <a16:creationId xmlns:a16="http://schemas.microsoft.com/office/drawing/2014/main" id="{0715F6FF-9134-F39F-61CF-DFECFA2856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>
            <a:extLst>
              <a:ext uri="{FF2B5EF4-FFF2-40B4-BE49-F238E27FC236}">
                <a16:creationId xmlns:a16="http://schemas.microsoft.com/office/drawing/2014/main" id="{EF94DA34-A5AB-A426-CF07-08FF84D8D7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C53FA906-0A88-4EB6-80A7-014DF0F99CAF}" type="datetimeFigureOut">
              <a:rPr lang="ja-JP" altLang="en-US"/>
              <a:pPr>
                <a:defRPr/>
              </a:pPr>
              <a:t>2024/3/25</a:t>
            </a:fld>
            <a:endParaRPr lang="ja-JP" altLang="en-US"/>
          </a:p>
        </p:txBody>
      </p:sp>
      <p:sp>
        <p:nvSpPr>
          <p:cNvPr id="5" name="フッター プレースホルダ 4">
            <a:extLst>
              <a:ext uri="{FF2B5EF4-FFF2-40B4-BE49-F238E27FC236}">
                <a16:creationId xmlns:a16="http://schemas.microsoft.com/office/drawing/2014/main" id="{B479EAB6-DC46-FAA7-64B1-27857762ED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>
            <a:extLst>
              <a:ext uri="{FF2B5EF4-FFF2-40B4-BE49-F238E27FC236}">
                <a16:creationId xmlns:a16="http://schemas.microsoft.com/office/drawing/2014/main" id="{64B1D3C1-7CB8-8161-37C6-A82DEBD14F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  <a:ea typeface="+mn-ea"/>
              </a:defRPr>
            </a:lvl1pPr>
          </a:lstStyle>
          <a:p>
            <a:pPr>
              <a:defRPr/>
            </a:pPr>
            <a:fld id="{451E24D1-7C3C-47E8-85B5-636130700F2E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21249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048" r:id="rId1"/>
    <p:sldLayoutId id="2147490049" r:id="rId2"/>
    <p:sldLayoutId id="2147490050" r:id="rId3"/>
    <p:sldLayoutId id="2147490051" r:id="rId4"/>
    <p:sldLayoutId id="2147490052" r:id="rId5"/>
    <p:sldLayoutId id="2147490053" r:id="rId6"/>
    <p:sldLayoutId id="2147490054" r:id="rId7"/>
    <p:sldLayoutId id="2147490055" r:id="rId8"/>
    <p:sldLayoutId id="2147490056" r:id="rId9"/>
    <p:sldLayoutId id="2147490057" r:id="rId10"/>
    <p:sldLayoutId id="2147490058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0CFCAAE2-D783-BFD4-39FC-3F23BA1893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2C26F5C6-FAFF-F7DA-542C-C260A27C99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F223E0DB-1CEC-3407-67AA-87FDD09E9A8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6DEEE7AD-C814-149B-19B1-1B2699EAF55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5E579925-F98C-20B9-9359-EC8DF41395A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5C95AC7B-E251-49E2-A1F4-FC26A7906A03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698" r:id="rId1"/>
    <p:sldLayoutId id="2147489699" r:id="rId2"/>
    <p:sldLayoutId id="2147489700" r:id="rId3"/>
    <p:sldLayoutId id="2147489701" r:id="rId4"/>
    <p:sldLayoutId id="2147489702" r:id="rId5"/>
    <p:sldLayoutId id="2147489703" r:id="rId6"/>
    <p:sldLayoutId id="2147489704" r:id="rId7"/>
    <p:sldLayoutId id="2147489705" r:id="rId8"/>
    <p:sldLayoutId id="2147489706" r:id="rId9"/>
    <p:sldLayoutId id="2147489707" r:id="rId10"/>
    <p:sldLayoutId id="2147489708" r:id="rId11"/>
  </p:sldLayoutIdLst>
  <p:transition spd="med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E3146605-64D5-4DEC-B2AF-1998243B1C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F6F8257D-04FB-D413-95D5-0D3249697A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AEEA50FD-6DB9-9653-8A56-57A477077A6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51CB3192-D935-6658-5503-4D983A00321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05839376-812C-70CE-D925-F4835DBA091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3A6C3D02-CED2-4B93-B06A-FC6925255CF3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583800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855" r:id="rId1"/>
    <p:sldLayoutId id="2147489856" r:id="rId2"/>
    <p:sldLayoutId id="2147489857" r:id="rId3"/>
    <p:sldLayoutId id="2147489858" r:id="rId4"/>
    <p:sldLayoutId id="2147489859" r:id="rId5"/>
    <p:sldLayoutId id="2147489860" r:id="rId6"/>
    <p:sldLayoutId id="2147489861" r:id="rId7"/>
    <p:sldLayoutId id="2147489862" r:id="rId8"/>
    <p:sldLayoutId id="2147489863" r:id="rId9"/>
    <p:sldLayoutId id="2147489864" r:id="rId10"/>
    <p:sldLayoutId id="2147489865" r:id="rId11"/>
  </p:sldLayoutIdLst>
  <p:transition spd="med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タイトル プレースホル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3075" name="テキスト プレースホル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0E920EB4-5048-4980-9A47-817881736919}" type="datetimeFigureOut">
              <a:rPr lang="ja-JP" altLang="en-US"/>
              <a:pPr>
                <a:defRPr/>
              </a:pPr>
              <a:t>2024/3/25</a:t>
            </a:fld>
            <a:endParaRPr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  <a:ea typeface="+mn-ea"/>
              </a:defRPr>
            </a:lvl1pPr>
          </a:lstStyle>
          <a:p>
            <a:pPr>
              <a:defRPr/>
            </a:pPr>
            <a:fld id="{5BD5D74B-2EE8-4A95-BA98-368940E12049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651204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879" r:id="rId1"/>
    <p:sldLayoutId id="2147489880" r:id="rId2"/>
    <p:sldLayoutId id="2147489881" r:id="rId3"/>
    <p:sldLayoutId id="2147489882" r:id="rId4"/>
    <p:sldLayoutId id="2147489883" r:id="rId5"/>
    <p:sldLayoutId id="2147489884" r:id="rId6"/>
    <p:sldLayoutId id="2147489885" r:id="rId7"/>
    <p:sldLayoutId id="2147489886" r:id="rId8"/>
    <p:sldLayoutId id="2147489887" r:id="rId9"/>
    <p:sldLayoutId id="2147489888" r:id="rId10"/>
    <p:sldLayoutId id="2147489889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14C48E7F-3E4E-11F7-A4C6-85534DCE66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7A646398-FBB7-E8BD-B0E6-9D7C97CEF2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220804EF-D6C6-9581-650F-F86CEC9C379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  <a:ea typeface="ＭＳ Ｐゴシック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8A7CCC76-6CA1-B545-FFC5-CA5B583AB9F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  <a:ea typeface="ＭＳ Ｐゴシック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0196A413-D8C4-A7F7-218C-B48E1BD2CE9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966FD555-A3EA-45B7-8B24-B31277948C9E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645088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891" r:id="rId1"/>
    <p:sldLayoutId id="2147489892" r:id="rId2"/>
    <p:sldLayoutId id="2147489893" r:id="rId3"/>
    <p:sldLayoutId id="2147489894" r:id="rId4"/>
    <p:sldLayoutId id="2147489895" r:id="rId5"/>
    <p:sldLayoutId id="2147489896" r:id="rId6"/>
    <p:sldLayoutId id="2147489897" r:id="rId7"/>
    <p:sldLayoutId id="2147489898" r:id="rId8"/>
    <p:sldLayoutId id="2147489899" r:id="rId9"/>
    <p:sldLayoutId id="2147489900" r:id="rId10"/>
    <p:sldLayoutId id="2147489901" r:id="rId11"/>
  </p:sldLayoutIdLst>
  <p:transition spd="med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  <a:ea typeface="ＭＳ Ｐゴシック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  <a:ea typeface="ＭＳ Ｐゴシック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B786D90E-2703-409F-91D4-263042B9A815}" type="slidenum">
              <a:rPr lang="en-US" altLang="ja-JP">
                <a:solidFill>
                  <a:srgbClr val="000000"/>
                </a:solidFill>
                <a:latin typeface="Arial"/>
                <a:ea typeface="ＭＳ Ｐゴシック"/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375821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939" r:id="rId1"/>
    <p:sldLayoutId id="2147489940" r:id="rId2"/>
    <p:sldLayoutId id="2147489941" r:id="rId3"/>
    <p:sldLayoutId id="2147489942" r:id="rId4"/>
    <p:sldLayoutId id="2147489943" r:id="rId5"/>
    <p:sldLayoutId id="2147489944" r:id="rId6"/>
    <p:sldLayoutId id="2147489945" r:id="rId7"/>
    <p:sldLayoutId id="2147489946" r:id="rId8"/>
    <p:sldLayoutId id="2147489947" r:id="rId9"/>
    <p:sldLayoutId id="2147489948" r:id="rId10"/>
    <p:sldLayoutId id="2147489949" r:id="rId11"/>
  </p:sldLayoutIdLst>
  <p:transition spd="slow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BD9A1553-EA28-6309-BA32-E4D1A99444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CF484CA9-3032-C1B6-4502-EED71AB6AF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2FC4CD31-BD30-1717-02A0-11D2683F4B0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  <a:ea typeface="ＭＳ Ｐゴシック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638861CE-086E-D485-9C5F-AB6CD84CC2C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  <a:ea typeface="ＭＳ Ｐゴシック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DE4783E9-AB54-4B1B-AA7A-1E2DDB64C3B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97112982-BB31-4C3D-A6F3-B1CA6756320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270755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976" r:id="rId1"/>
    <p:sldLayoutId id="2147489977" r:id="rId2"/>
    <p:sldLayoutId id="2147489978" r:id="rId3"/>
    <p:sldLayoutId id="2147489979" r:id="rId4"/>
    <p:sldLayoutId id="2147489980" r:id="rId5"/>
    <p:sldLayoutId id="2147489981" r:id="rId6"/>
    <p:sldLayoutId id="2147489982" r:id="rId7"/>
    <p:sldLayoutId id="2147489983" r:id="rId8"/>
    <p:sldLayoutId id="2147489984" r:id="rId9"/>
    <p:sldLayoutId id="2147489985" r:id="rId10"/>
    <p:sldLayoutId id="2147489986" r:id="rId11"/>
  </p:sldLayoutIdLst>
  <p:transition spd="med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FDB8C9F4-0A68-EDE4-5B4C-BF7931AFF6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FA63B493-A537-1CFB-A2D5-D02EA1BDB0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36A1C37-4AB7-BDD9-4888-27E2A35ECC1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  <a:ea typeface="ＭＳ Ｐゴシック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278AE6DD-C702-DC8B-8CF7-00C8E925719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  <a:ea typeface="ＭＳ Ｐゴシック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DCB632EA-CDAD-8111-72DE-5E98389BA51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/>
                <a:ea typeface="ＭＳ Ｐゴシック"/>
              </a:defRPr>
            </a:lvl1pPr>
          </a:lstStyle>
          <a:p>
            <a:pPr>
              <a:defRPr/>
            </a:pPr>
            <a:fld id="{C2E6367D-58D0-4CBC-8274-3923F5E72E8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779253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988" r:id="rId1"/>
    <p:sldLayoutId id="2147489989" r:id="rId2"/>
    <p:sldLayoutId id="2147489990" r:id="rId3"/>
    <p:sldLayoutId id="2147489991" r:id="rId4"/>
    <p:sldLayoutId id="2147489992" r:id="rId5"/>
    <p:sldLayoutId id="2147489993" r:id="rId6"/>
    <p:sldLayoutId id="2147489994" r:id="rId7"/>
    <p:sldLayoutId id="2147489995" r:id="rId8"/>
    <p:sldLayoutId id="2147489996" r:id="rId9"/>
    <p:sldLayoutId id="2147489997" r:id="rId10"/>
    <p:sldLayoutId id="2147489998" r:id="rId11"/>
  </p:sldLayoutIdLst>
  <p:transition spd="med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タイトル プレースホルダ 1">
            <a:extLst>
              <a:ext uri="{FF2B5EF4-FFF2-40B4-BE49-F238E27FC236}">
                <a16:creationId xmlns:a16="http://schemas.microsoft.com/office/drawing/2014/main" id="{3269E465-4131-C4FA-9763-DCDFC3EFCCC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6147" name="テキスト プレースホルダ 2">
            <a:extLst>
              <a:ext uri="{FF2B5EF4-FFF2-40B4-BE49-F238E27FC236}">
                <a16:creationId xmlns:a16="http://schemas.microsoft.com/office/drawing/2014/main" id="{29B0DA85-D4C7-FA27-7102-7608BA69668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 3">
            <a:extLst>
              <a:ext uri="{FF2B5EF4-FFF2-40B4-BE49-F238E27FC236}">
                <a16:creationId xmlns:a16="http://schemas.microsoft.com/office/drawing/2014/main" id="{99A4F98E-7E7F-6D67-3060-65C3722D9C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A5A7BDC5-AD40-4D49-9A1B-1AB95A06893A}" type="datetimeFigureOut">
              <a:rPr lang="ja-JP" altLang="en-US"/>
              <a:pPr>
                <a:defRPr/>
              </a:pPr>
              <a:t>2024/3/25</a:t>
            </a:fld>
            <a:endParaRPr lang="ja-JP" altLang="en-US"/>
          </a:p>
        </p:txBody>
      </p:sp>
      <p:sp>
        <p:nvSpPr>
          <p:cNvPr id="5" name="フッター プレースホルダ 4">
            <a:extLst>
              <a:ext uri="{FF2B5EF4-FFF2-40B4-BE49-F238E27FC236}">
                <a16:creationId xmlns:a16="http://schemas.microsoft.com/office/drawing/2014/main" id="{4DE9DEB9-4AE4-82DB-F26D-BBC5257826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 5">
            <a:extLst>
              <a:ext uri="{FF2B5EF4-FFF2-40B4-BE49-F238E27FC236}">
                <a16:creationId xmlns:a16="http://schemas.microsoft.com/office/drawing/2014/main" id="{DA5FE27D-08A0-FDD2-F37D-080E9F5586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20C10C2-1CF2-4552-8ACC-BA72B11863F7}" type="slidenum">
              <a:rPr lang="ja-JP" altLang="en-US"/>
              <a:pPr>
                <a:defRPr/>
              </a:pPr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33262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0000" r:id="rId1"/>
    <p:sldLayoutId id="2147490001" r:id="rId2"/>
    <p:sldLayoutId id="2147490002" r:id="rId3"/>
    <p:sldLayoutId id="2147490003" r:id="rId4"/>
    <p:sldLayoutId id="2147490004" r:id="rId5"/>
    <p:sldLayoutId id="2147490005" r:id="rId6"/>
    <p:sldLayoutId id="2147490006" r:id="rId7"/>
    <p:sldLayoutId id="2147490007" r:id="rId8"/>
    <p:sldLayoutId id="2147490008" r:id="rId9"/>
    <p:sldLayoutId id="2147490009" r:id="rId10"/>
    <p:sldLayoutId id="2147490010" r:id="rId11"/>
  </p:sldLayoutIdLst>
  <p:transition spd="med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Calibri" pitchFamily="34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40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40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40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40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40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g"/><Relationship Id="rId4" Type="http://schemas.openxmlformats.org/officeDocument/2006/relationships/image" Target="../media/image2.jpe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40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40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40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40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40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40.xml"/><Relationship Id="rId4" Type="http://schemas.microsoft.com/office/2007/relationships/hdphoto" Target="../media/hdphoto3.wdp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40.xml"/><Relationship Id="rId4" Type="http://schemas.microsoft.com/office/2007/relationships/hdphoto" Target="../media/hdphoto3.wdp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40.xml"/><Relationship Id="rId4" Type="http://schemas.microsoft.com/office/2007/relationships/hdphoto" Target="../media/hdphoto3.wdp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9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51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73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73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73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73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73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9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100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111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111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111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111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111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111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111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1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111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12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51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51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51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13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g"/><Relationship Id="rId4" Type="http://schemas.openxmlformats.org/officeDocument/2006/relationships/image" Target="../media/image8.pn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g"/><Relationship Id="rId4" Type="http://schemas.openxmlformats.org/officeDocument/2006/relationships/image" Target="../media/image8.png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8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8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8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8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8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g"/><Relationship Id="rId4" Type="http://schemas.openxmlformats.org/officeDocument/2006/relationships/image" Target="../media/image8.png"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73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73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7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9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9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8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8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1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9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59EA9E-9757-F61E-BA83-05B8D71D88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AutoShape 11" descr="クリックすると新しいウィンドウで開きます">
            <a:extLst>
              <a:ext uri="{FF2B5EF4-FFF2-40B4-BE49-F238E27FC236}">
                <a16:creationId xmlns:a16="http://schemas.microsoft.com/office/drawing/2014/main" id="{5653B8EB-AB72-9709-1BA2-9DC567AAC9F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90819" name="AutoShape 13" descr="クリックすると新しいウィンドウで開きます">
            <a:extLst>
              <a:ext uri="{FF2B5EF4-FFF2-40B4-BE49-F238E27FC236}">
                <a16:creationId xmlns:a16="http://schemas.microsoft.com/office/drawing/2014/main" id="{8ED29F46-B90B-7584-1D29-AD06701FD28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290820" name="Picture 15" descr="https://scontent-atl3-1.cdninstagram.com/vp/11b306a525542e67f33a9d3880163420/5BC636D1/t51.2885-15/e35/36612324_279060516002878_2112950397248208896_n.jpg">
            <a:extLst>
              <a:ext uri="{FF2B5EF4-FFF2-40B4-BE49-F238E27FC236}">
                <a16:creationId xmlns:a16="http://schemas.microsoft.com/office/drawing/2014/main" id="{81C0E2A0-4972-D730-2A1F-8C4961955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8FD48BA-2AD0-2CEF-9A00-B970DB462F67}"/>
              </a:ext>
            </a:extLst>
          </p:cNvPr>
          <p:cNvSpPr txBox="1"/>
          <p:nvPr/>
        </p:nvSpPr>
        <p:spPr>
          <a:xfrm>
            <a:off x="6660232" y="332656"/>
            <a:ext cx="223224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highlight>
                  <a:srgbClr val="FFFF00"/>
                </a:highlight>
                <a:uLnTx/>
                <a:uFillTx/>
                <a:latin typeface="ＭＳ Ｐゴシック"/>
                <a:ea typeface="ＭＳ Ｐゴシック"/>
                <a:cs typeface="+mn-cs"/>
              </a:rPr>
              <a:t>蔵王</a:t>
            </a:r>
            <a:endParaRPr kumimoji="1" lang="ja-JP" altLang="en-US" sz="7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7579392"/>
      </p:ext>
    </p:extLst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F4B197-8840-767E-A755-B4F48F6843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1F51445-001A-1C2A-23D2-6BE6F0795482}"/>
              </a:ext>
            </a:extLst>
          </p:cNvPr>
          <p:cNvSpPr txBox="1"/>
          <p:nvPr/>
        </p:nvSpPr>
        <p:spPr>
          <a:xfrm>
            <a:off x="199422" y="5085184"/>
            <a:ext cx="8784976" cy="1446550"/>
          </a:xfrm>
          <a:prstGeom prst="rect">
            <a:avLst/>
          </a:prstGeom>
          <a:solidFill>
            <a:srgbClr val="FFFF00"/>
          </a:solidFill>
          <a:ln>
            <a:solidFill>
              <a:srgbClr val="0000CC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ロータリーに魅力や価値を見出せない </a:t>
            </a:r>
            <a:r>
              <a:rPr kumimoji="1" lang="en-US" altLang="ja-JP" sz="40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!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　</a:t>
            </a:r>
            <a:endParaRPr kumimoji="1" lang="en-US" altLang="ja-JP" sz="8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ロータリーが楽しくない、失望した！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91DE0DB-FF4E-1081-1F9D-4BBE4DBCF141}"/>
              </a:ext>
            </a:extLst>
          </p:cNvPr>
          <p:cNvSpPr txBox="1"/>
          <p:nvPr/>
        </p:nvSpPr>
        <p:spPr>
          <a:xfrm>
            <a:off x="1744951" y="255070"/>
            <a:ext cx="7004686" cy="1415772"/>
          </a:xfrm>
          <a:prstGeom prst="rect">
            <a:avLst/>
          </a:prstGeom>
          <a:solidFill>
            <a:srgbClr val="CCFFFF"/>
          </a:solidFill>
          <a:ln w="28575">
            <a:solidFill>
              <a:srgbClr val="0000CC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S創英角ｺﾞｼｯｸUB" panose="020B0A00000000000000" pitchFamily="50" charset="-128"/>
                <a:ea typeface="HGS創英角ｺﾞｼｯｸUB" panose="020B0A00000000000000" pitchFamily="50" charset="-128"/>
                <a:cs typeface="+mn-cs"/>
              </a:rPr>
              <a:t>クラブ奉仕の充実</a:t>
            </a:r>
            <a:endParaRPr kumimoji="1" lang="en-US" altLang="ja-JP" sz="5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HGS創英角ｺﾞｼｯｸUB" panose="020B0A00000000000000" pitchFamily="50" charset="-128"/>
              <a:ea typeface="HGS創英角ｺﾞｼｯｸUB" panose="020B0A00000000000000" pitchFamily="50" charset="-128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（</a:t>
            </a: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Grow Rotarians &amp; Enjoy Rotary</a:t>
            </a: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）</a:t>
            </a:r>
            <a:endParaRPr kumimoji="1" lang="en-US" altLang="ja-JP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" name="矢印: 折線 9">
            <a:extLst>
              <a:ext uri="{FF2B5EF4-FFF2-40B4-BE49-F238E27FC236}">
                <a16:creationId xmlns:a16="http://schemas.microsoft.com/office/drawing/2014/main" id="{CBFEA39B-6403-1164-B51A-28B32B784301}"/>
              </a:ext>
            </a:extLst>
          </p:cNvPr>
          <p:cNvSpPr/>
          <p:nvPr/>
        </p:nvSpPr>
        <p:spPr>
          <a:xfrm>
            <a:off x="227792" y="620688"/>
            <a:ext cx="1248257" cy="4464496"/>
          </a:xfrm>
          <a:prstGeom prst="bentArrow">
            <a:avLst>
              <a:gd name="adj1" fmla="val 26166"/>
              <a:gd name="adj2" fmla="val 35390"/>
              <a:gd name="adj3" fmla="val 25000"/>
              <a:gd name="adj4" fmla="val 18346"/>
            </a:avLst>
          </a:prstGeom>
          <a:solidFill>
            <a:srgbClr val="FF33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A7C5D49-420A-ED72-ECFA-74CD18F87C93}"/>
              </a:ext>
            </a:extLst>
          </p:cNvPr>
          <p:cNvSpPr txBox="1"/>
          <p:nvPr/>
        </p:nvSpPr>
        <p:spPr>
          <a:xfrm>
            <a:off x="4770828" y="1654200"/>
            <a:ext cx="95293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創英角ｺﾞｼｯｸUB" panose="020B0A00000000000000" pitchFamily="50" charset="-128"/>
                <a:ea typeface="HGP創英角ｺﾞｼｯｸUB" panose="020B0A00000000000000" pitchFamily="50" charset="-128"/>
                <a:cs typeface="+mn-cs"/>
              </a:rPr>
              <a:t>↓</a:t>
            </a:r>
            <a:endParaRPr lang="ja-JP" altLang="en-US" sz="6600" dirty="0">
              <a:solidFill>
                <a:srgbClr val="0000CC"/>
              </a:solidFill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1931DAB3-E530-F5E3-263F-2086A9BA2B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40" y="1988840"/>
            <a:ext cx="1865521" cy="2370996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7FD9529-63EE-781E-77C1-7A6353B596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9846" y="2708920"/>
            <a:ext cx="5832648" cy="2246769"/>
          </a:xfrm>
          <a:prstGeom prst="rect">
            <a:avLst/>
          </a:prstGeom>
          <a:noFill/>
          <a:ln w="2857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Lucida Sans Unicode" panose="020B0602030504020204" pitchFamily="34" charset="0"/>
              </a:rPr>
              <a:t> ロータリアンであることの</a:t>
            </a:r>
            <a:endParaRPr kumimoji="1" lang="en-US" altLang="ja-JP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/>
              <a:ea typeface="ＭＳ Ｐゴシック"/>
              <a:cs typeface="Lucida Sans Unicode" panose="020B0602030504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Lucida Sans Unicode" panose="020B0602030504020204" pitchFamily="34" charset="0"/>
              </a:rPr>
              <a:t>　　魅力、価値、喜び、誇り</a:t>
            </a:r>
            <a:endParaRPr kumimoji="1" lang="en-US" altLang="ja-JP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/>
              <a:ea typeface="ＭＳ Ｐゴシック"/>
              <a:cs typeface="Lucida Sans Unicode" panose="020B0602030504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800" b="1" dirty="0">
                <a:solidFill>
                  <a:srgbClr val="000000"/>
                </a:solidFill>
                <a:latin typeface="ＭＳ Ｐゴシック"/>
                <a:ea typeface="ＭＳ Ｐゴシック"/>
                <a:cs typeface="Lucida Sans Unicode" panose="020B0602030504020204" pitchFamily="34" charset="0"/>
              </a:rPr>
              <a:t>　</a:t>
            </a:r>
            <a:endParaRPr kumimoji="1" lang="en-US" altLang="ja-JP" sz="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/>
              <a:ea typeface="ＭＳ Ｐゴシック"/>
              <a:cs typeface="Lucida Sans Unicode" panose="020B0602030504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Lucida Sans Unicode" panose="020B0602030504020204" pitchFamily="34" charset="0"/>
              </a:rPr>
              <a:t> クラブに対する</a:t>
            </a:r>
            <a:endParaRPr kumimoji="1" lang="en-US" altLang="ja-JP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/>
              <a:ea typeface="ＭＳ Ｐゴシック"/>
              <a:cs typeface="Lucida Sans Unicode" panose="020B0602030504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Lucida Sans Unicode" panose="020B0602030504020204" pitchFamily="34" charset="0"/>
              </a:rPr>
              <a:t>　　貢献意欲、満足感、帰属意識 </a:t>
            </a:r>
            <a:endParaRPr kumimoji="1" lang="ja-JP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GP創英角ｺﾞｼｯｸUB" panose="020B0A00000000000000" pitchFamily="50" charset="-128"/>
              <a:ea typeface="HGP創英角ｺﾞｼｯｸUB" panose="020B0A00000000000000" pitchFamily="50" charset="-128"/>
              <a:cs typeface="Lucida Sans Unicode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329670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 descr="2020-2021年度 ガバナー運営方針 - 長崎北ロータリークラブ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7172" name="AutoShape 4" descr="2020-2021年度 ガバナー運営方針 - 長崎北ロータリークラブ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7174" name="AutoShape 6" descr="2020-2021年度 ガバナー運営方針 - 長崎北ロータリークラブ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FA23CC0-B01E-4311-AC85-31E7FF0D747B}"/>
              </a:ext>
            </a:extLst>
          </p:cNvPr>
          <p:cNvSpPr txBox="1"/>
          <p:nvPr/>
        </p:nvSpPr>
        <p:spPr>
          <a:xfrm>
            <a:off x="460374" y="1092504"/>
            <a:ext cx="8713779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5334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ja-JP" sz="40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明朝"/>
              </a:rPr>
              <a:t>会長にとって、</a:t>
            </a:r>
            <a:endParaRPr kumimoji="1" lang="ja-JP" altLang="ja-JP" sz="4000" b="1" i="0" u="none" strike="noStrike" kern="1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  <a:p>
            <a:pPr marL="0" marR="0" lvl="0" indent="8001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明朝"/>
              </a:rPr>
              <a:t>　　</a:t>
            </a:r>
            <a:r>
              <a:rPr kumimoji="1" lang="ja-JP" altLang="ja-JP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明朝"/>
              </a:rPr>
              <a:t>・会員のロータリアンとしての</a:t>
            </a:r>
            <a:endParaRPr kumimoji="1" lang="en-US" altLang="ja-JP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ＭＳ明朝"/>
            </a:endParaRPr>
          </a:p>
          <a:p>
            <a:pPr marL="0" marR="0" lvl="0" indent="8001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明朝"/>
              </a:rPr>
              <a:t>　　　</a:t>
            </a:r>
            <a:r>
              <a:rPr kumimoji="1" lang="ja-JP" altLang="ja-JP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明朝"/>
              </a:rPr>
              <a:t>士気</a:t>
            </a:r>
            <a:r>
              <a:rPr kumimoji="1" lang="ja-JP" altLang="ja-JP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明朝"/>
              </a:rPr>
              <a:t>を高めるために、</a:t>
            </a:r>
            <a:endParaRPr kumimoji="1" lang="en-US" altLang="ja-JP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ＭＳ明朝"/>
            </a:endParaRPr>
          </a:p>
          <a:p>
            <a:pPr marL="0" marR="0" lvl="0" indent="8001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ja-JP" sz="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  <a:p>
            <a:pPr marL="0" marR="0" lvl="0" indent="8001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明朝"/>
              </a:rPr>
              <a:t>　　</a:t>
            </a:r>
            <a:r>
              <a:rPr kumimoji="1" lang="ja-JP" altLang="ja-JP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明朝"/>
              </a:rPr>
              <a:t>・会長に対する</a:t>
            </a:r>
            <a:r>
              <a:rPr kumimoji="1" lang="ja-JP" altLang="ja-JP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明朝"/>
              </a:rPr>
              <a:t>信頼と敬愛の念</a:t>
            </a:r>
            <a:r>
              <a:rPr kumimoji="1" lang="ja-JP" altLang="ja-JP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明朝"/>
              </a:rPr>
              <a:t>を</a:t>
            </a:r>
            <a:endParaRPr kumimoji="1" lang="en-US" altLang="ja-JP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ＭＳ明朝"/>
            </a:endParaRPr>
          </a:p>
          <a:p>
            <a:pPr marL="0" marR="0" lvl="0" indent="8001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明朝"/>
              </a:rPr>
              <a:t>　　　</a:t>
            </a:r>
            <a:r>
              <a:rPr kumimoji="1" lang="ja-JP" altLang="ja-JP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明朝"/>
              </a:rPr>
              <a:t>会員の心に醸成していくために、</a:t>
            </a:r>
            <a:endParaRPr kumimoji="1" lang="en-US" altLang="ja-JP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ＭＳ明朝"/>
            </a:endParaRPr>
          </a:p>
          <a:p>
            <a:pPr marL="0" marR="0" lvl="0" indent="8001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　</a:t>
            </a:r>
            <a:endParaRPr kumimoji="1" lang="ja-JP" altLang="ja-JP" sz="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  <a:p>
            <a:pPr marL="0" marR="0" lvl="0" indent="8001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明朝"/>
              </a:rPr>
              <a:t>　　</a:t>
            </a:r>
            <a:r>
              <a:rPr kumimoji="1" lang="ja-JP" altLang="ja-JP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明朝"/>
              </a:rPr>
              <a:t>・クラブの</a:t>
            </a:r>
            <a:r>
              <a:rPr kumimoji="1" lang="ja-JP" altLang="ja-JP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明朝"/>
              </a:rPr>
              <a:t>活性化と一体感</a:t>
            </a:r>
            <a:r>
              <a:rPr kumimoji="1" lang="ja-JP" altLang="ja-JP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明朝"/>
              </a:rPr>
              <a:t>を</a:t>
            </a:r>
            <a:endParaRPr kumimoji="1" lang="en-US" altLang="ja-JP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ＭＳ明朝"/>
            </a:endParaRPr>
          </a:p>
          <a:p>
            <a:pPr marL="0" marR="0" lvl="0" indent="8001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明朝"/>
              </a:rPr>
              <a:t>　　　</a:t>
            </a:r>
            <a:r>
              <a:rPr kumimoji="1" lang="ja-JP" altLang="ja-JP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明朝"/>
              </a:rPr>
              <a:t>もたらすために、</a:t>
            </a:r>
            <a:endParaRPr kumimoji="1" lang="ja-JP" altLang="ja-JP" sz="3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3C031CAB-89EF-3F30-B188-2ABD0CE9AA50}"/>
              </a:ext>
            </a:extLst>
          </p:cNvPr>
          <p:cNvSpPr/>
          <p:nvPr/>
        </p:nvSpPr>
        <p:spPr>
          <a:xfrm>
            <a:off x="0" y="184198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心が洗われる会長挨拶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969E6D9-C867-1741-C5BA-E02A9CA4ADF7}"/>
              </a:ext>
            </a:extLst>
          </p:cNvPr>
          <p:cNvSpPr txBox="1"/>
          <p:nvPr/>
        </p:nvSpPr>
        <p:spPr>
          <a:xfrm>
            <a:off x="611560" y="5370598"/>
            <a:ext cx="842493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5334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ja-JP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明朝"/>
              </a:rPr>
              <a:t>最大の武器は、心が洗われる</a:t>
            </a:r>
            <a:endParaRPr kumimoji="1" lang="en-US" altLang="ja-JP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ＭＳ明朝"/>
            </a:endParaRPr>
          </a:p>
          <a:p>
            <a:pPr marL="0" marR="0" lvl="0" indent="5334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ja-JP" sz="4000" b="0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highlight>
                  <a:srgbClr val="00FFFF"/>
                </a:highlight>
                <a:uLnTx/>
                <a:uFillTx/>
                <a:latin typeface="HGP創英角ｺﾞｼｯｸUB" panose="020B0A00000000000000" pitchFamily="50" charset="-128"/>
                <a:ea typeface="HGP創英角ｺﾞｼｯｸUB" panose="020B0A00000000000000" pitchFamily="50" charset="-128"/>
                <a:cs typeface="Times New Roman" panose="02020603050405020304" pitchFamily="18" charset="0"/>
              </a:rPr>
              <a:t>会長挨拶</a:t>
            </a:r>
            <a:r>
              <a:rPr kumimoji="1" lang="ja-JP" altLang="ja-JP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明朝"/>
              </a:rPr>
              <a:t>です。</a:t>
            </a:r>
            <a:endParaRPr kumimoji="1" lang="en-US" altLang="ja-JP" sz="4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1280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 descr="2020-2021年度 ガバナー運営方針 - 長崎北ロータリークラブ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7172" name="AutoShape 4" descr="2020-2021年度 ガバナー運営方針 - 長崎北ロータリークラブ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7174" name="AutoShape 6" descr="2020-2021年度 ガバナー運営方針 - 長崎北ロータリークラブ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FA23CC0-B01E-4311-AC85-31E7FF0D747B}"/>
              </a:ext>
            </a:extLst>
          </p:cNvPr>
          <p:cNvSpPr txBox="1"/>
          <p:nvPr/>
        </p:nvSpPr>
        <p:spPr>
          <a:xfrm>
            <a:off x="30154" y="1131388"/>
            <a:ext cx="914400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5334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　</a:t>
            </a:r>
            <a:r>
              <a:rPr kumimoji="1" lang="ja-JP" altLang="ja-JP" sz="36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会長挨拶</a:t>
            </a:r>
            <a:r>
              <a:rPr kumimoji="1" lang="ja-JP" altLang="en-US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は、会</a:t>
            </a:r>
            <a:r>
              <a:rPr kumimoji="1" lang="ja-JP" altLang="ja-JP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長</a:t>
            </a:r>
            <a:r>
              <a:rPr kumimoji="1" lang="ja-JP" altLang="en-US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だけ</a:t>
            </a:r>
            <a:r>
              <a:rPr kumimoji="1" lang="ja-JP" altLang="ja-JP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の</a:t>
            </a:r>
            <a:r>
              <a:rPr kumimoji="1" lang="ja-JP" altLang="ja-JP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特権</a:t>
            </a:r>
            <a:r>
              <a:rPr kumimoji="1" lang="ja-JP" altLang="ja-JP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で</a:t>
            </a:r>
            <a:r>
              <a:rPr kumimoji="1" lang="ja-JP" altLang="en-US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す。</a:t>
            </a:r>
            <a:endParaRPr kumimoji="1" lang="en-US" altLang="ja-JP" sz="3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  <a:p>
            <a:pPr marL="0" marR="0" lvl="0" indent="5334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しかも、会長が</a:t>
            </a:r>
            <a:r>
              <a:rPr kumimoji="1" lang="ja-JP" altLang="ja-JP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唯一の実行者</a:t>
            </a:r>
            <a:r>
              <a:rPr kumimoji="1" lang="ja-JP" altLang="ja-JP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であり、</a:t>
            </a:r>
            <a:r>
              <a:rPr kumimoji="1" lang="ja-JP" altLang="en-US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かつ</a:t>
            </a:r>
            <a:endParaRPr kumimoji="1" lang="en-US" altLang="ja-JP" sz="3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  <a:p>
            <a:pPr marL="0" marR="0" lvl="0" indent="5334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ja-JP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唯一の責任者</a:t>
            </a:r>
            <a:r>
              <a:rPr kumimoji="1" lang="ja-JP" altLang="ja-JP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で</a:t>
            </a:r>
            <a:r>
              <a:rPr kumimoji="1" lang="ja-JP" altLang="en-US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す。</a:t>
            </a:r>
            <a:endParaRPr kumimoji="1" lang="en-US" altLang="ja-JP" sz="3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  <a:p>
            <a:pPr marL="0" marR="0" lvl="0" indent="5334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　</a:t>
            </a:r>
            <a:endParaRPr kumimoji="1" lang="en-US" altLang="ja-JP" sz="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  <a:p>
            <a:pPr marL="0" marR="0" lvl="0" indent="5334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　</a:t>
            </a:r>
            <a:r>
              <a:rPr kumimoji="1" lang="ja-JP" altLang="en-US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命を削る思いで準備</a:t>
            </a:r>
            <a:r>
              <a:rPr kumimoji="1" lang="ja-JP" altLang="en-US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に</a:t>
            </a:r>
            <a:r>
              <a:rPr kumimoji="1" lang="ja-JP" altLang="ja-JP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取り組み、毎週、</a:t>
            </a:r>
            <a:endParaRPr kumimoji="1" lang="en-US" altLang="ja-JP" sz="3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  <a:p>
            <a:pPr marL="0" marR="0" lvl="0" indent="5334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00FFFF"/>
                </a:highligh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ロータリーの素晴らしさ</a:t>
            </a:r>
            <a:r>
              <a:rPr kumimoji="1" lang="ja-JP" altLang="en-US" sz="3600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、</a:t>
            </a:r>
            <a:r>
              <a:rPr kumimoji="1" lang="ja-JP" altLang="ja-JP" sz="36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00FFFF"/>
                </a:highligh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ロータリアンの</a:t>
            </a:r>
            <a:endParaRPr kumimoji="1" lang="en-US" altLang="ja-JP" sz="3600" b="1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00FFFF"/>
              </a:highlight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  <a:p>
            <a:pPr marL="0" marR="0" lvl="0" indent="5334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00FFFF"/>
                </a:highligh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喜びと</a:t>
            </a:r>
            <a:r>
              <a:rPr kumimoji="1" lang="ja-JP" altLang="ja-JP" sz="36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00FFFF"/>
                </a:highligh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矜持</a:t>
            </a:r>
            <a:r>
              <a:rPr kumimoji="1" lang="ja-JP" altLang="ja-JP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について語</a:t>
            </a:r>
            <a:r>
              <a:rPr kumimoji="1" lang="ja-JP" altLang="en-US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って欲しい。</a:t>
            </a:r>
            <a:endParaRPr kumimoji="1" lang="en-US" altLang="ja-JP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2D40DC6-9112-3B87-BF0A-C54E53390E61}"/>
              </a:ext>
            </a:extLst>
          </p:cNvPr>
          <p:cNvSpPr txBox="1"/>
          <p:nvPr/>
        </p:nvSpPr>
        <p:spPr>
          <a:xfrm>
            <a:off x="611560" y="5370598"/>
            <a:ext cx="842493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5334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ja-JP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明朝"/>
              </a:rPr>
              <a:t>最大の武器は、心が洗われる</a:t>
            </a:r>
            <a:endParaRPr kumimoji="1" lang="en-US" altLang="ja-JP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ＭＳ明朝"/>
            </a:endParaRPr>
          </a:p>
          <a:p>
            <a:pPr marL="0" marR="0" lvl="0" indent="5334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ja-JP" sz="4000" b="0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highlight>
                  <a:srgbClr val="00FFFF"/>
                </a:highlight>
                <a:uLnTx/>
                <a:uFillTx/>
                <a:latin typeface="HGP創英角ｺﾞｼｯｸUB" panose="020B0A00000000000000" pitchFamily="50" charset="-128"/>
                <a:ea typeface="HGP創英角ｺﾞｼｯｸUB" panose="020B0A00000000000000" pitchFamily="50" charset="-128"/>
                <a:cs typeface="Times New Roman" panose="02020603050405020304" pitchFamily="18" charset="0"/>
              </a:rPr>
              <a:t>会長挨拶</a:t>
            </a:r>
            <a:r>
              <a:rPr kumimoji="1" lang="ja-JP" altLang="ja-JP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明朝"/>
              </a:rPr>
              <a:t>です。</a:t>
            </a:r>
            <a:endParaRPr kumimoji="1" lang="en-US" altLang="ja-JP" sz="4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E08ECC1C-1323-AA67-3492-A1B77985CEDB}"/>
              </a:ext>
            </a:extLst>
          </p:cNvPr>
          <p:cNvSpPr/>
          <p:nvPr/>
        </p:nvSpPr>
        <p:spPr>
          <a:xfrm>
            <a:off x="0" y="184198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心が洗われる会長挨拶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80792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 descr="2020-2021年度 ガバナー運営方針 - 長崎北ロータリークラブ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7172" name="AutoShape 4" descr="2020-2021年度 ガバナー運営方針 - 長崎北ロータリークラブ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7174" name="AutoShape 6" descr="2020-2021年度 ガバナー運営方針 - 長崎北ロータリークラブ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FA23CC0-B01E-4311-AC85-31E7FF0D747B}"/>
              </a:ext>
            </a:extLst>
          </p:cNvPr>
          <p:cNvSpPr txBox="1"/>
          <p:nvPr/>
        </p:nvSpPr>
        <p:spPr>
          <a:xfrm>
            <a:off x="30154" y="1131388"/>
            <a:ext cx="9144000" cy="63094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5334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　</a:t>
            </a:r>
            <a:r>
              <a:rPr kumimoji="1" lang="ja-JP" altLang="ja-JP" sz="36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会長挨拶</a:t>
            </a:r>
            <a:r>
              <a:rPr kumimoji="1" lang="ja-JP" altLang="en-US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は、会</a:t>
            </a:r>
            <a:r>
              <a:rPr kumimoji="1" lang="ja-JP" altLang="ja-JP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長</a:t>
            </a:r>
            <a:r>
              <a:rPr kumimoji="1" lang="ja-JP" altLang="en-US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だけ</a:t>
            </a:r>
            <a:r>
              <a:rPr kumimoji="1" lang="ja-JP" altLang="ja-JP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の</a:t>
            </a:r>
            <a:r>
              <a:rPr kumimoji="1" lang="ja-JP" altLang="ja-JP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特権</a:t>
            </a:r>
            <a:r>
              <a:rPr kumimoji="1" lang="ja-JP" altLang="ja-JP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で</a:t>
            </a:r>
            <a:r>
              <a:rPr kumimoji="1" lang="ja-JP" altLang="en-US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す。</a:t>
            </a:r>
            <a:endParaRPr kumimoji="1" lang="en-US" altLang="ja-JP" sz="3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  <a:p>
            <a:pPr marL="0" marR="0" lvl="0" indent="5334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しかも、会長が</a:t>
            </a:r>
            <a:r>
              <a:rPr kumimoji="1" lang="ja-JP" altLang="ja-JP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唯一の実行者</a:t>
            </a:r>
            <a:r>
              <a:rPr kumimoji="1" lang="ja-JP" altLang="ja-JP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であり、</a:t>
            </a:r>
            <a:r>
              <a:rPr kumimoji="1" lang="ja-JP" altLang="en-US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かつ</a:t>
            </a:r>
            <a:endParaRPr kumimoji="1" lang="en-US" altLang="ja-JP" sz="3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  <a:p>
            <a:pPr marL="0" marR="0" lvl="0" indent="5334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ja-JP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唯一の責任者</a:t>
            </a:r>
            <a:r>
              <a:rPr kumimoji="1" lang="ja-JP" altLang="ja-JP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で</a:t>
            </a:r>
            <a:r>
              <a:rPr kumimoji="1" lang="ja-JP" altLang="en-US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す。</a:t>
            </a:r>
            <a:endParaRPr kumimoji="1" lang="en-US" altLang="ja-JP" sz="3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  <a:p>
            <a:pPr marL="0" marR="0" lvl="0" indent="5334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　</a:t>
            </a:r>
            <a:endParaRPr kumimoji="1" lang="en-US" altLang="ja-JP" sz="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  <a:p>
            <a:pPr marL="0" marR="0" lvl="0" indent="5334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　</a:t>
            </a:r>
            <a:r>
              <a:rPr kumimoji="1" lang="ja-JP" altLang="en-US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命を削る思いで準備</a:t>
            </a:r>
            <a:r>
              <a:rPr kumimoji="1" lang="ja-JP" altLang="en-US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に</a:t>
            </a:r>
            <a:r>
              <a:rPr kumimoji="1" lang="ja-JP" altLang="ja-JP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取り組み、毎週、</a:t>
            </a:r>
            <a:endParaRPr kumimoji="1" lang="en-US" altLang="ja-JP" sz="3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  <a:p>
            <a:pPr marL="0" marR="0" lvl="0" indent="5334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00FFFF"/>
                </a:highligh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ロータリーの素晴らしさ</a:t>
            </a:r>
            <a:r>
              <a:rPr kumimoji="1" lang="ja-JP" altLang="en-US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、</a:t>
            </a:r>
            <a:r>
              <a:rPr kumimoji="1" lang="ja-JP" altLang="ja-JP" sz="36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00FFFF"/>
                </a:highligh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ロータリアンの</a:t>
            </a:r>
            <a:endParaRPr kumimoji="1" lang="en-US" altLang="ja-JP" sz="3600" b="1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00FFFF"/>
              </a:highlight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  <a:p>
            <a:pPr marL="0" marR="0" lvl="0" indent="5334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00FFFF"/>
                </a:highligh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喜びと</a:t>
            </a:r>
            <a:r>
              <a:rPr kumimoji="1" lang="ja-JP" altLang="ja-JP" sz="36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00FFFF"/>
                </a:highligh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矜持</a:t>
            </a:r>
            <a:r>
              <a:rPr kumimoji="1" lang="ja-JP" altLang="ja-JP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について語</a:t>
            </a:r>
            <a:r>
              <a:rPr kumimoji="1" lang="ja-JP" altLang="en-US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って欲しい。</a:t>
            </a:r>
            <a:endParaRPr kumimoji="1" lang="en-US" altLang="ja-JP" sz="3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  <a:p>
            <a:pPr marL="0" marR="0" lvl="0" indent="5334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　</a:t>
            </a:r>
            <a:endParaRPr kumimoji="1" lang="en-US" altLang="ja-JP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  <a:p>
            <a:pPr marL="0" marR="0" lvl="0" indent="4000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創英角ｺﾞｼｯｸUB" panose="020B0A00000000000000" pitchFamily="50" charset="-128"/>
                <a:ea typeface="HGP創英角ｺﾞｼｯｸUB" panose="020B0A00000000000000" pitchFamily="50" charset="-128"/>
                <a:cs typeface="Times New Roman" panose="02020603050405020304" pitchFamily="18" charset="0"/>
              </a:rPr>
              <a:t>・ </a:t>
            </a:r>
            <a:r>
              <a:rPr kumimoji="1" lang="ja-JP" altLang="ja-JP" sz="3600" b="0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創英角ｺﾞｼｯｸUB" panose="020B0A00000000000000" pitchFamily="50" charset="-128"/>
                <a:ea typeface="HGP創英角ｺﾞｼｯｸUB" panose="020B0A00000000000000" pitchFamily="50" charset="-128"/>
                <a:cs typeface="Times New Roman" panose="02020603050405020304" pitchFamily="18" charset="0"/>
              </a:rPr>
              <a:t>「今日の会長挨拶は、</a:t>
            </a:r>
            <a:r>
              <a:rPr kumimoji="1" lang="ja-JP" altLang="en-US" sz="3600" b="0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創英角ｺﾞｼｯｸUB" panose="020B0A00000000000000" pitchFamily="50" charset="-128"/>
                <a:ea typeface="HGP創英角ｺﾞｼｯｸUB" panose="020B0A00000000000000" pitchFamily="50" charset="-128"/>
                <a:cs typeface="Times New Roman" panose="02020603050405020304" pitchFamily="18" charset="0"/>
              </a:rPr>
              <a:t>心が洗われたよ</a:t>
            </a:r>
            <a:r>
              <a:rPr kumimoji="1" lang="ja-JP" altLang="ja-JP" sz="3600" b="0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創英角ｺﾞｼｯｸUB" panose="020B0A00000000000000" pitchFamily="50" charset="-128"/>
                <a:ea typeface="HGP創英角ｺﾞｼｯｸUB" panose="020B0A00000000000000" pitchFamily="50" charset="-128"/>
                <a:cs typeface="Times New Roman" panose="02020603050405020304" pitchFamily="18" charset="0"/>
              </a:rPr>
              <a:t>」</a:t>
            </a:r>
            <a:endParaRPr kumimoji="1" lang="en-US" altLang="ja-JP" sz="3600" b="0" i="0" u="none" strike="noStrike" kern="1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HGP創英角ｺﾞｼｯｸUB" panose="020B0A00000000000000" pitchFamily="50" charset="-128"/>
              <a:ea typeface="HGP創英角ｺﾞｼｯｸUB" panose="020B0A00000000000000" pitchFamily="50" charset="-128"/>
              <a:cs typeface="Times New Roman" panose="02020603050405020304" pitchFamily="18" charset="0"/>
            </a:endParaRPr>
          </a:p>
          <a:p>
            <a:pPr marL="0" marR="0" lvl="0" indent="4000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0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　</a:t>
            </a:r>
            <a:endParaRPr kumimoji="1" lang="en-US" altLang="ja-JP" sz="800" b="0" i="0" u="none" strike="noStrike" kern="1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entury" panose="02040604050505020304" pitchFamily="18" charset="0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marL="0" marR="0" lvl="0" indent="4000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0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　</a:t>
            </a:r>
            <a:r>
              <a:rPr kumimoji="1" lang="en-US" altLang="ja-JP" sz="800" b="0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 </a:t>
            </a:r>
            <a:r>
              <a:rPr kumimoji="1" lang="ja-JP" altLang="en-US" sz="800" b="0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　</a:t>
            </a:r>
            <a:endParaRPr kumimoji="1" lang="en-US" altLang="ja-JP" sz="800" b="0" i="0" u="none" strike="noStrike" kern="1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entury" panose="02040604050505020304" pitchFamily="18" charset="0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marL="0" marR="0" lvl="0" indent="4000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創英角ｺﾞｼｯｸUB" panose="020B0A00000000000000" pitchFamily="50" charset="-128"/>
                <a:ea typeface="HGP創英角ｺﾞｼｯｸUB" panose="020B0A00000000000000" pitchFamily="50" charset="-128"/>
                <a:cs typeface="Times New Roman" panose="02020603050405020304" pitchFamily="18" charset="0"/>
              </a:rPr>
              <a:t>・ </a:t>
            </a:r>
            <a:r>
              <a:rPr kumimoji="1" lang="ja-JP" altLang="ja-JP" sz="3600" b="0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創英角ｺﾞｼｯｸUB" panose="020B0A00000000000000" pitchFamily="50" charset="-128"/>
                <a:ea typeface="HGP創英角ｺﾞｼｯｸUB" panose="020B0A00000000000000" pitchFamily="50" charset="-128"/>
                <a:cs typeface="Times New Roman" panose="02020603050405020304" pitchFamily="18" charset="0"/>
              </a:rPr>
              <a:t>「</a:t>
            </a:r>
            <a:r>
              <a:rPr kumimoji="1" lang="ja-JP" altLang="en-US" sz="3600" b="0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創英角ｺﾞｼｯｸUB" panose="020B0A00000000000000" pitchFamily="50" charset="-128"/>
                <a:ea typeface="HGP創英角ｺﾞｼｯｸUB" panose="020B0A00000000000000" pitchFamily="50" charset="-128"/>
                <a:cs typeface="Times New Roman" panose="02020603050405020304" pitchFamily="18" charset="0"/>
              </a:rPr>
              <a:t>私は、ロータリーに入って良かった」</a:t>
            </a:r>
            <a:endParaRPr kumimoji="1" lang="en-US" altLang="ja-JP" sz="3600" b="0" i="0" u="none" strike="noStrike" kern="1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HGP創英角ｺﾞｼｯｸUB" panose="020B0A00000000000000" pitchFamily="50" charset="-128"/>
              <a:ea typeface="HGP創英角ｺﾞｼｯｸUB" panose="020B0A00000000000000" pitchFamily="50" charset="-128"/>
              <a:cs typeface="Times New Roman" panose="02020603050405020304" pitchFamily="18" charset="0"/>
            </a:endParaRPr>
          </a:p>
          <a:p>
            <a:pPr marL="0" marR="0" lvl="0" indent="4000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ja-JP" sz="3200" b="0" i="0" u="none" strike="noStrike" kern="1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marL="0" marR="0" lvl="0" indent="4000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A11A2658-E91E-EE20-D427-5B67CA0D7062}"/>
              </a:ext>
            </a:extLst>
          </p:cNvPr>
          <p:cNvSpPr/>
          <p:nvPr/>
        </p:nvSpPr>
        <p:spPr>
          <a:xfrm>
            <a:off x="0" y="184198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心が洗われる会長挨拶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6420429"/>
      </p:ext>
    </p:extLst>
  </p:cSld>
  <p:clrMapOvr>
    <a:masterClrMapping/>
  </p:clrMapOvr>
  <p:transition>
    <p:fade/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 descr="2020-2021年度 ガバナー運営方針 - 長崎北ロータリークラブ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7172" name="AutoShape 4" descr="2020-2021年度 ガバナー運営方針 - 長崎北ロータリークラブ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7174" name="AutoShape 6" descr="2020-2021年度 ガバナー運営方針 - 長崎北ロータリークラブ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FA23CC0-B01E-4311-AC85-31E7FF0D747B}"/>
              </a:ext>
            </a:extLst>
          </p:cNvPr>
          <p:cNvSpPr txBox="1"/>
          <p:nvPr/>
        </p:nvSpPr>
        <p:spPr>
          <a:xfrm>
            <a:off x="30154" y="1131388"/>
            <a:ext cx="9144000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2540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＊</a:t>
            </a:r>
            <a:r>
              <a:rPr kumimoji="1" lang="ja-JP" altLang="ja-JP" sz="32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テーマ、構成</a:t>
            </a:r>
            <a:r>
              <a:rPr kumimoji="1" lang="ja-JP" altLang="en-US" sz="32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、展開</a:t>
            </a:r>
            <a:r>
              <a:rPr kumimoji="1" lang="ja-JP" altLang="ja-JP" sz="32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などを事前に十分考える</a:t>
            </a:r>
            <a:endParaRPr kumimoji="1" lang="en-US" altLang="ja-JP" sz="3200" b="1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marL="0" marR="0" lvl="0" indent="2540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　</a:t>
            </a:r>
            <a:endParaRPr kumimoji="1" lang="ja-JP" altLang="ja-JP" sz="800" b="1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marL="0" marR="0" lvl="0" indent="2540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＊</a:t>
            </a:r>
            <a:r>
              <a:rPr kumimoji="1" lang="ja-JP" altLang="ja-JP" sz="32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話すスピード</a:t>
            </a:r>
            <a:r>
              <a:rPr kumimoji="1" lang="en-US" altLang="ja-JP" sz="32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(</a:t>
            </a:r>
            <a:r>
              <a:rPr kumimoji="1" lang="ja-JP" altLang="ja-JP" sz="32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１分</a:t>
            </a:r>
            <a:r>
              <a:rPr kumimoji="1" lang="en-US" altLang="ja-JP" sz="32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 300</a:t>
            </a:r>
            <a:r>
              <a:rPr kumimoji="1" lang="ja-JP" altLang="ja-JP" sz="32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字</a:t>
            </a:r>
            <a:r>
              <a:rPr kumimoji="1" lang="en-US" altLang="ja-JP" sz="32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)</a:t>
            </a:r>
            <a:r>
              <a:rPr kumimoji="1" lang="ja-JP" altLang="ja-JP" sz="32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、抑揚</a:t>
            </a:r>
            <a:r>
              <a:rPr kumimoji="1" lang="ja-JP" altLang="en-US" sz="32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、</a:t>
            </a:r>
            <a:r>
              <a:rPr kumimoji="1" lang="ja-JP" altLang="ja-JP" sz="32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間、</a:t>
            </a:r>
            <a:endParaRPr kumimoji="1" lang="en-US" altLang="ja-JP" sz="3200" b="1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marL="0" marR="0" lvl="0" indent="2540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   </a:t>
            </a:r>
            <a:r>
              <a:rPr kumimoji="1" lang="ja-JP" altLang="ja-JP" sz="32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目線</a:t>
            </a:r>
            <a:r>
              <a:rPr kumimoji="1" lang="ja-JP" altLang="en-US" sz="32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、</a:t>
            </a:r>
            <a:r>
              <a:rPr kumimoji="1" lang="ja-JP" altLang="ja-JP" sz="32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表情、ジェスチャー、マイクの角度、</a:t>
            </a:r>
            <a:endParaRPr kumimoji="1" lang="en-US" altLang="ja-JP" sz="3200" b="1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marL="0" marR="0" lvl="0" indent="2540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   </a:t>
            </a:r>
            <a:r>
              <a:rPr kumimoji="1" lang="ja-JP" altLang="ja-JP" sz="32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マイクまでの距離などに気を配る</a:t>
            </a:r>
            <a:endParaRPr kumimoji="1" lang="en-US" altLang="ja-JP" sz="3200" b="1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marL="0" marR="0" lvl="0" indent="2540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　</a:t>
            </a:r>
            <a:endParaRPr kumimoji="1" lang="ja-JP" altLang="ja-JP" sz="800" b="1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marL="0" marR="0" lvl="0" indent="2540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＊</a:t>
            </a:r>
            <a:r>
              <a:rPr kumimoji="1" lang="ja-JP" altLang="ja-JP" sz="32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文の最初に「えー」という言葉を使わず、</a:t>
            </a:r>
            <a:endParaRPr kumimoji="1" lang="en-US" altLang="ja-JP" sz="3200" b="1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marL="0" marR="0" lvl="0" indent="2540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　</a:t>
            </a:r>
            <a:r>
              <a:rPr kumimoji="1" lang="ja-JP" altLang="ja-JP" sz="32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前後の文の繋がりが分かる</a:t>
            </a:r>
            <a:r>
              <a:rPr kumimoji="1" lang="ja-JP" altLang="en-US" sz="32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接続詞</a:t>
            </a:r>
            <a:r>
              <a:rPr kumimoji="1" lang="ja-JP" altLang="ja-JP" sz="32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を</a:t>
            </a:r>
            <a:r>
              <a:rPr kumimoji="1" lang="ja-JP" altLang="en-US" sz="32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多用する</a:t>
            </a:r>
            <a:endParaRPr kumimoji="1" lang="en-US" altLang="ja-JP" sz="3200" b="1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marL="0" marR="0" lvl="0" indent="2540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　　</a:t>
            </a:r>
            <a:endParaRPr kumimoji="1" lang="ja-JP" altLang="ja-JP" sz="800" b="1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marL="0" marR="0" lvl="0" indent="2540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＊</a:t>
            </a:r>
            <a:r>
              <a:rPr kumimoji="1" lang="ja-JP" altLang="ja-JP" sz="32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落ち着いて、心をこめて話す</a:t>
            </a:r>
            <a:endParaRPr kumimoji="1" lang="ja-JP" altLang="ja-JP" sz="3600" b="1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marL="0" marR="0" lvl="0" indent="4445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  </a:t>
            </a:r>
            <a:r>
              <a:rPr kumimoji="1" lang="ja-JP" altLang="en-US" sz="32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　 </a:t>
            </a:r>
            <a:r>
              <a:rPr kumimoji="1" lang="ja-JP" altLang="ja-JP" sz="32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伝えた</a:t>
            </a:r>
            <a:r>
              <a:rPr kumimoji="1" lang="en-US" altLang="ja-JP" sz="32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 (</a:t>
            </a:r>
            <a:r>
              <a:rPr kumimoji="1" lang="ja-JP" altLang="ja-JP" sz="32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話した</a:t>
            </a:r>
            <a:r>
              <a:rPr kumimoji="1" lang="en-US" altLang="ja-JP" sz="32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) </a:t>
            </a:r>
            <a:r>
              <a:rPr kumimoji="1" lang="ja-JP" altLang="en-US" sz="32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で</a:t>
            </a:r>
            <a:r>
              <a:rPr kumimoji="1" lang="ja-JP" altLang="ja-JP" sz="32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はなく、</a:t>
            </a:r>
            <a:endParaRPr kumimoji="1" lang="en-US" altLang="ja-JP" sz="3200" b="1" i="0" u="none" strike="noStrike" kern="1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marL="0" marR="0" lvl="0" indent="4445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　   </a:t>
            </a:r>
            <a:r>
              <a:rPr kumimoji="1" lang="ja-JP" altLang="ja-JP" sz="32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伝わった</a:t>
            </a:r>
            <a:r>
              <a:rPr kumimoji="1" lang="en-US" altLang="ja-JP" sz="32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 (</a:t>
            </a:r>
            <a:r>
              <a:rPr kumimoji="1" lang="ja-JP" altLang="ja-JP" sz="32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理解され、感動をもたらした</a:t>
            </a:r>
            <a:r>
              <a:rPr kumimoji="1" lang="ja-JP" altLang="en-US" sz="32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）</a:t>
            </a:r>
            <a:endParaRPr kumimoji="1" lang="en-US" altLang="ja-JP" sz="3200" b="1" i="0" u="none" strike="noStrike" kern="1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marL="0" marR="0" lvl="0" indent="2540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　</a:t>
            </a:r>
            <a:endParaRPr kumimoji="1" lang="ja-JP" altLang="ja-JP" sz="800" b="1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marL="0" marR="774700" lvl="0" indent="2540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＊</a:t>
            </a:r>
            <a:r>
              <a:rPr kumimoji="1" lang="ja-JP" altLang="ja-JP" sz="32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事前の練習は必須</a:t>
            </a:r>
            <a:endParaRPr kumimoji="1" lang="en-US" altLang="ja-JP" sz="3200" b="1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A7854068-0167-ED1E-9A17-4AF8D2EC4597}"/>
              </a:ext>
            </a:extLst>
          </p:cNvPr>
          <p:cNvSpPr/>
          <p:nvPr/>
        </p:nvSpPr>
        <p:spPr>
          <a:xfrm>
            <a:off x="0" y="184198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心が洗われる会長挨拶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047283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 descr="2020-2021年度 ガバナー運営方針 - 長崎北ロータリークラブ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7172" name="AutoShape 4" descr="2020-2021年度 ガバナー運営方針 - 長崎北ロータリークラブ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7174" name="AutoShape 6" descr="2020-2021年度 ガバナー運営方針 - 長崎北ロータリークラブ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FA23CC0-B01E-4311-AC85-31E7FF0D747B}"/>
              </a:ext>
            </a:extLst>
          </p:cNvPr>
          <p:cNvSpPr txBox="1"/>
          <p:nvPr/>
        </p:nvSpPr>
        <p:spPr>
          <a:xfrm>
            <a:off x="30154" y="1131388"/>
            <a:ext cx="9144000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2540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＊</a:t>
            </a:r>
            <a:r>
              <a:rPr kumimoji="1" lang="ja-JP" altLang="ja-JP" sz="32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テーマ、構成</a:t>
            </a:r>
            <a:r>
              <a:rPr kumimoji="1" lang="ja-JP" altLang="en-US" sz="32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、展開</a:t>
            </a:r>
            <a:r>
              <a:rPr kumimoji="1" lang="ja-JP" altLang="ja-JP" sz="32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などを事前に十分考える</a:t>
            </a:r>
            <a:endParaRPr kumimoji="1" lang="en-US" altLang="ja-JP" sz="3200" b="1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marL="0" marR="0" lvl="0" indent="2540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　</a:t>
            </a:r>
            <a:endParaRPr kumimoji="1" lang="ja-JP" altLang="ja-JP" sz="800" b="1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marL="0" marR="0" lvl="0" indent="2540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＊</a:t>
            </a:r>
            <a:r>
              <a:rPr kumimoji="1" lang="ja-JP" altLang="ja-JP" sz="32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話すスピード</a:t>
            </a:r>
            <a:r>
              <a:rPr kumimoji="1" lang="en-US" altLang="ja-JP" sz="32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(</a:t>
            </a:r>
            <a:r>
              <a:rPr kumimoji="1" lang="ja-JP" altLang="ja-JP" sz="32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１分</a:t>
            </a:r>
            <a:r>
              <a:rPr kumimoji="1" lang="en-US" altLang="ja-JP" sz="32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 300</a:t>
            </a:r>
            <a:r>
              <a:rPr kumimoji="1" lang="ja-JP" altLang="en-US" sz="32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字</a:t>
            </a:r>
            <a:r>
              <a:rPr kumimoji="1" lang="en-US" altLang="ja-JP" sz="32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)</a:t>
            </a:r>
            <a:r>
              <a:rPr kumimoji="1" lang="ja-JP" altLang="ja-JP" sz="32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、抑揚</a:t>
            </a:r>
            <a:r>
              <a:rPr kumimoji="1" lang="ja-JP" altLang="en-US" sz="32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、</a:t>
            </a:r>
            <a:r>
              <a:rPr kumimoji="1" lang="ja-JP" altLang="ja-JP" sz="32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間、</a:t>
            </a:r>
            <a:endParaRPr kumimoji="1" lang="en-US" altLang="ja-JP" sz="3200" b="1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marL="0" marR="0" lvl="0" indent="2540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   </a:t>
            </a:r>
            <a:r>
              <a:rPr kumimoji="1" lang="ja-JP" altLang="ja-JP" sz="32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目線</a:t>
            </a:r>
            <a:r>
              <a:rPr kumimoji="1" lang="ja-JP" altLang="en-US" sz="32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、</a:t>
            </a:r>
            <a:r>
              <a:rPr kumimoji="1" lang="ja-JP" altLang="ja-JP" sz="32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表情、ジェスチャー、マイクの角度、</a:t>
            </a:r>
            <a:endParaRPr kumimoji="1" lang="en-US" altLang="ja-JP" sz="3200" b="1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marL="0" marR="0" lvl="0" indent="2540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   </a:t>
            </a:r>
            <a:r>
              <a:rPr kumimoji="1" lang="ja-JP" altLang="ja-JP" sz="32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マイクまでの距離などに気を配る</a:t>
            </a:r>
            <a:endParaRPr kumimoji="1" lang="en-US" altLang="ja-JP" sz="3200" b="1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marL="0" marR="0" lvl="0" indent="2540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　</a:t>
            </a:r>
            <a:endParaRPr kumimoji="1" lang="ja-JP" altLang="ja-JP" sz="800" b="1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marL="0" marR="0" lvl="0" indent="2540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＊</a:t>
            </a:r>
            <a:r>
              <a:rPr kumimoji="1" lang="ja-JP" altLang="ja-JP" sz="32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文の最初に「えー」という言葉を使わず、</a:t>
            </a:r>
            <a:endParaRPr kumimoji="1" lang="en-US" altLang="ja-JP" sz="3200" b="1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marL="0" marR="0" lvl="0" indent="2540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　</a:t>
            </a:r>
            <a:r>
              <a:rPr kumimoji="1" lang="ja-JP" altLang="ja-JP" sz="32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前後の文の繋がりが分かる</a:t>
            </a:r>
            <a:r>
              <a:rPr kumimoji="1" lang="ja-JP" altLang="en-US" sz="32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接続詞</a:t>
            </a:r>
            <a:r>
              <a:rPr kumimoji="1" lang="ja-JP" altLang="ja-JP" sz="32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を</a:t>
            </a:r>
            <a:r>
              <a:rPr kumimoji="1" lang="ja-JP" altLang="en-US" sz="32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多用する</a:t>
            </a:r>
            <a:endParaRPr kumimoji="1" lang="en-US" altLang="ja-JP" sz="3200" b="1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marL="0" marR="0" lvl="0" indent="2540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　　</a:t>
            </a:r>
            <a:endParaRPr kumimoji="1" lang="ja-JP" altLang="ja-JP" sz="800" b="1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marL="0" marR="0" lvl="0" indent="2540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＊</a:t>
            </a:r>
            <a:r>
              <a:rPr kumimoji="1" lang="ja-JP" altLang="ja-JP" sz="32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落ち着いて、心をこめて話す</a:t>
            </a:r>
            <a:endParaRPr kumimoji="1" lang="ja-JP" altLang="ja-JP" sz="3600" b="1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marL="0" marR="0" lvl="0" indent="4445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  </a:t>
            </a:r>
            <a:r>
              <a:rPr kumimoji="1" lang="ja-JP" altLang="en-US" sz="32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　 </a:t>
            </a:r>
            <a:r>
              <a:rPr kumimoji="1" lang="ja-JP" altLang="ja-JP" sz="32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伝えた</a:t>
            </a:r>
            <a:r>
              <a:rPr kumimoji="1" lang="en-US" altLang="ja-JP" sz="32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 (</a:t>
            </a:r>
            <a:r>
              <a:rPr kumimoji="1" lang="ja-JP" altLang="ja-JP" sz="32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話した</a:t>
            </a:r>
            <a:r>
              <a:rPr kumimoji="1" lang="en-US" altLang="ja-JP" sz="32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) </a:t>
            </a:r>
            <a:r>
              <a:rPr kumimoji="1" lang="ja-JP" altLang="en-US" sz="32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で</a:t>
            </a:r>
            <a:r>
              <a:rPr kumimoji="1" lang="ja-JP" altLang="ja-JP" sz="32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はなく、</a:t>
            </a:r>
            <a:endParaRPr kumimoji="1" lang="en-US" altLang="ja-JP" sz="3200" b="1" i="0" u="none" strike="noStrike" kern="1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marL="0" marR="0" lvl="0" indent="4445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　   </a:t>
            </a:r>
            <a:r>
              <a:rPr kumimoji="1" lang="ja-JP" altLang="ja-JP" sz="32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伝わった</a:t>
            </a:r>
            <a:r>
              <a:rPr kumimoji="1" lang="en-US" altLang="ja-JP" sz="32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 (</a:t>
            </a:r>
            <a:r>
              <a:rPr kumimoji="1" lang="ja-JP" altLang="ja-JP" sz="32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理解され、感動をもたらした</a:t>
            </a:r>
            <a:r>
              <a:rPr kumimoji="1" lang="ja-JP" altLang="en-US" sz="32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）</a:t>
            </a:r>
            <a:endParaRPr kumimoji="1" lang="en-US" altLang="ja-JP" sz="3200" b="1" i="0" u="none" strike="noStrike" kern="1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marL="0" marR="0" lvl="0" indent="2540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　</a:t>
            </a:r>
            <a:endParaRPr kumimoji="1" lang="ja-JP" altLang="ja-JP" sz="800" b="1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marL="0" marR="774700" lvl="0" indent="2540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＊</a:t>
            </a:r>
            <a:r>
              <a:rPr kumimoji="1" lang="ja-JP" altLang="ja-JP" sz="32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事前の練習は必須</a:t>
            </a:r>
            <a:endParaRPr kumimoji="1" lang="en-US" altLang="ja-JP" sz="3200" b="1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4" name="吹き出し: 角を丸めた四角形 3">
            <a:extLst>
              <a:ext uri="{FF2B5EF4-FFF2-40B4-BE49-F238E27FC236}">
                <a16:creationId xmlns:a16="http://schemas.microsoft.com/office/drawing/2014/main" id="{298E8AED-B3B8-1DB9-351C-0878C7DF773F}"/>
              </a:ext>
            </a:extLst>
          </p:cNvPr>
          <p:cNvSpPr/>
          <p:nvPr/>
        </p:nvSpPr>
        <p:spPr>
          <a:xfrm>
            <a:off x="935596" y="1916832"/>
            <a:ext cx="7272808" cy="2304256"/>
          </a:xfrm>
          <a:prstGeom prst="wedgeRoundRectCallout">
            <a:avLst>
              <a:gd name="adj1" fmla="val -889"/>
              <a:gd name="adj2" fmla="val -93661"/>
              <a:gd name="adj3" fmla="val 16667"/>
            </a:avLst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8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HGP創英角ｺﾞｼｯｸUB" panose="020B0A00000000000000" pitchFamily="50" charset="-128"/>
                <a:ea typeface="HGP創英角ｺﾞｼｯｸUB" panose="020B0A00000000000000" pitchFamily="50" charset="-128"/>
                <a:cs typeface="+mn-cs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創英角ｺﾞｼｯｸUB" panose="020B0A00000000000000" pitchFamily="50" charset="-128"/>
                <a:ea typeface="HGP創英角ｺﾞｼｯｸUB" panose="020B0A00000000000000" pitchFamily="50" charset="-128"/>
                <a:cs typeface="+mn-cs"/>
              </a:rPr>
              <a:t>会長だけに与えられた</a:t>
            </a:r>
            <a:endParaRPr kumimoji="1" lang="en-US" altLang="ja-JP" sz="54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HGP創英角ｺﾞｼｯｸUB" panose="020B0A00000000000000" pitchFamily="50" charset="-128"/>
              <a:ea typeface="HGP創英角ｺﾞｼｯｸUB" panose="020B0A00000000000000" pitchFamily="50" charset="-128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創英角ｺﾞｼｯｸUB" panose="020B0A00000000000000" pitchFamily="50" charset="-128"/>
                <a:ea typeface="HGP創英角ｺﾞｼｯｸUB" panose="020B0A00000000000000" pitchFamily="50" charset="-128"/>
                <a:cs typeface="+mn-cs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創英角ｺﾞｼｯｸUB" panose="020B0A00000000000000" pitchFamily="50" charset="-128"/>
                <a:ea typeface="HGP創英角ｺﾞｼｯｸUB" panose="020B0A00000000000000" pitchFamily="50" charset="-128"/>
                <a:cs typeface="+mn-cs"/>
              </a:rPr>
              <a:t>“自分磨き” のチャンス</a:t>
            </a:r>
            <a:endParaRPr kumimoji="1" lang="en-US" altLang="ja-JP" sz="54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HGP創英角ｺﾞｼｯｸUB" panose="020B0A00000000000000" pitchFamily="50" charset="-128"/>
              <a:ea typeface="HGP創英角ｺﾞｼｯｸUB" panose="020B0A00000000000000" pitchFamily="50" charset="-128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創英角ｺﾞｼｯｸUB" panose="020B0A00000000000000" pitchFamily="50" charset="-128"/>
                <a:ea typeface="HGP創英角ｺﾞｼｯｸUB" panose="020B0A00000000000000" pitchFamily="50" charset="-128"/>
                <a:cs typeface="+mn-cs"/>
              </a:rPr>
              <a:t>　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7B1B7B58-3C01-E5F5-C0F1-87E18E93CA90}"/>
              </a:ext>
            </a:extLst>
          </p:cNvPr>
          <p:cNvSpPr/>
          <p:nvPr/>
        </p:nvSpPr>
        <p:spPr>
          <a:xfrm>
            <a:off x="0" y="184198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心が洗われる会長挨拶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</p:txBody>
      </p:sp>
      <p:sp>
        <p:nvSpPr>
          <p:cNvPr id="2" name="楕円 1">
            <a:extLst>
              <a:ext uri="{FF2B5EF4-FFF2-40B4-BE49-F238E27FC236}">
                <a16:creationId xmlns:a16="http://schemas.microsoft.com/office/drawing/2014/main" id="{4B51DF63-DD2E-1FE1-9847-4B8163890BE1}"/>
              </a:ext>
            </a:extLst>
          </p:cNvPr>
          <p:cNvSpPr/>
          <p:nvPr/>
        </p:nvSpPr>
        <p:spPr>
          <a:xfrm>
            <a:off x="80822" y="4509119"/>
            <a:ext cx="8964488" cy="1200607"/>
          </a:xfrm>
          <a:prstGeom prst="ellipse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創英角ｺﾞｼｯｸUB" panose="020B0A00000000000000" pitchFamily="50" charset="-128"/>
                <a:ea typeface="HGP創英角ｺﾞｼｯｸUB" panose="020B0A00000000000000" pitchFamily="50" charset="-128"/>
                <a:cs typeface="+mn-cs"/>
              </a:rPr>
              <a:t>例会に、来てよかった！</a:t>
            </a:r>
          </a:p>
        </p:txBody>
      </p:sp>
    </p:spTree>
    <p:extLst>
      <p:ext uri="{BB962C8B-B14F-4D97-AF65-F5344CB8AC3E}">
        <p14:creationId xmlns:p14="http://schemas.microsoft.com/office/powerpoint/2010/main" val="41201096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B1FDF27-6F8B-F902-C5CC-535FCB7DAD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AutoShape 2" descr="ロータリーの友 | THE ROTARY-NO-TOMO">
            <a:extLst>
              <a:ext uri="{FF2B5EF4-FFF2-40B4-BE49-F238E27FC236}">
                <a16:creationId xmlns:a16="http://schemas.microsoft.com/office/drawing/2014/main" id="{C18DAE47-D206-E044-B4A7-B442D27EE5E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05BF3B3-9279-B217-1775-0F540537BA2C}"/>
              </a:ext>
            </a:extLst>
          </p:cNvPr>
          <p:cNvSpPr/>
          <p:nvPr/>
        </p:nvSpPr>
        <p:spPr>
          <a:xfrm>
            <a:off x="0" y="184198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 魅力的で価値ある例会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8D4841E-F2A2-A755-2336-15B3D630D2ED}"/>
              </a:ext>
            </a:extLst>
          </p:cNvPr>
          <p:cNvSpPr txBox="1"/>
          <p:nvPr/>
        </p:nvSpPr>
        <p:spPr>
          <a:xfrm>
            <a:off x="8206" y="5877272"/>
            <a:ext cx="91097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ja-JP" sz="3200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「親睦、学び、成長、奉仕」を主体とした</a:t>
            </a:r>
            <a:r>
              <a:rPr kumimoji="1" lang="ja-JP" altLang="en-US" sz="3200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例会</a:t>
            </a:r>
            <a:r>
              <a:rPr kumimoji="1" lang="ja-JP" altLang="ja-JP" sz="3200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運営</a:t>
            </a:r>
            <a:endParaRPr kumimoji="1" lang="en-US" altLang="ja-JP" sz="3200" b="0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5" name="楕円 4">
            <a:extLst>
              <a:ext uri="{FF2B5EF4-FFF2-40B4-BE49-F238E27FC236}">
                <a16:creationId xmlns:a16="http://schemas.microsoft.com/office/drawing/2014/main" id="{D1CF6226-97B9-6E91-5139-84E919EA7CCD}"/>
              </a:ext>
            </a:extLst>
          </p:cNvPr>
          <p:cNvSpPr/>
          <p:nvPr/>
        </p:nvSpPr>
        <p:spPr>
          <a:xfrm>
            <a:off x="80822" y="4509119"/>
            <a:ext cx="8964488" cy="1200607"/>
          </a:xfrm>
          <a:prstGeom prst="ellipse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創英角ｺﾞｼｯｸUB" panose="020B0A00000000000000" pitchFamily="50" charset="-128"/>
                <a:ea typeface="HGP創英角ｺﾞｼｯｸUB" panose="020B0A00000000000000" pitchFamily="50" charset="-128"/>
                <a:cs typeface="+mn-cs"/>
              </a:rPr>
              <a:t>例会に、来てよかった！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62782D1-2B8A-51FB-B4A2-F25BAC0C9614}"/>
              </a:ext>
            </a:extLst>
          </p:cNvPr>
          <p:cNvSpPr txBox="1"/>
          <p:nvPr/>
        </p:nvSpPr>
        <p:spPr>
          <a:xfrm>
            <a:off x="1259632" y="1098321"/>
            <a:ext cx="6829201" cy="3139321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　　　　</a:t>
            </a:r>
            <a:endParaRPr kumimoji="1" lang="en-US" altLang="ja-JP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60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highlight>
                  <a:srgbClr val="FF99FF"/>
                </a:highlight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Grow Rotarians</a:t>
            </a:r>
            <a:r>
              <a:rPr kumimoji="1" lang="en-US" altLang="ja-JP" sz="60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 </a:t>
            </a:r>
          </a:p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60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&amp; </a:t>
            </a:r>
          </a:p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60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highlight>
                  <a:srgbClr val="FF99FF"/>
                </a:highlight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Enjoy Rotary</a:t>
            </a:r>
          </a:p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highlight>
                  <a:srgbClr val="FF99FF"/>
                </a:highlight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　　</a:t>
            </a:r>
            <a:endParaRPr kumimoji="1" lang="en-US" altLang="ja-JP" sz="8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highlight>
                <a:srgbClr val="FF99FF"/>
              </a:highlight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5580965"/>
      </p:ext>
    </p:extLst>
  </p:cSld>
  <p:clrMapOvr>
    <a:masterClrMapping/>
  </p:clrMapOvr>
  <p:transition spd="med">
    <p:fade/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>
            <a:alpha val="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AB2966-2B86-1464-F51D-FC7C37533B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AutoShape 2" descr="ロータリーの友 | THE ROTARY-NO-TOMO">
            <a:extLst>
              <a:ext uri="{FF2B5EF4-FFF2-40B4-BE49-F238E27FC236}">
                <a16:creationId xmlns:a16="http://schemas.microsoft.com/office/drawing/2014/main" id="{DE77213E-5273-A4E3-A69A-0092B309DC2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6" name="Picture 3" descr="J:\＜C＞ロータリークラブ\写真集（歴史的）\無題.png">
            <a:extLst>
              <a:ext uri="{FF2B5EF4-FFF2-40B4-BE49-F238E27FC236}">
                <a16:creationId xmlns:a16="http://schemas.microsoft.com/office/drawing/2014/main" id="{E2D20BC2-0943-02E1-936C-2317A0081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179109"/>
            <a:ext cx="1384816" cy="1745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1B7D461-A3C9-FDC5-D1FC-E1B634C5524C}"/>
              </a:ext>
            </a:extLst>
          </p:cNvPr>
          <p:cNvSpPr txBox="1"/>
          <p:nvPr/>
        </p:nvSpPr>
        <p:spPr>
          <a:xfrm>
            <a:off x="1952608" y="2051617"/>
            <a:ext cx="719139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4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魅力的で価値あるクラブ運営</a:t>
            </a:r>
            <a:endParaRPr kumimoji="1" lang="ja-JP" altLang="en-US" sz="1800" b="0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503612E-7D13-77F2-A5CA-C035FBA6F760}"/>
              </a:ext>
            </a:extLst>
          </p:cNvPr>
          <p:cNvSpPr txBox="1"/>
          <p:nvPr/>
        </p:nvSpPr>
        <p:spPr>
          <a:xfrm>
            <a:off x="460375" y="3133827"/>
            <a:ext cx="8347678" cy="3385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１） 魅力的で価値ある例会</a:t>
            </a:r>
            <a:endParaRPr kumimoji="1" lang="en-US" altLang="ja-JP" sz="36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</a:t>
            </a:r>
            <a:endParaRPr kumimoji="1" lang="en-US" altLang="ja-JP" sz="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２） 魅力的で価値ある奉仕プロジェクト</a:t>
            </a:r>
            <a:endParaRPr kumimoji="1" lang="en-US" altLang="ja-JP" sz="36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３） クラブの一体感と居心地のよさ</a:t>
            </a:r>
            <a:endParaRPr kumimoji="1" lang="en-US" altLang="ja-JP" sz="36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9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４） クラブ・リーダーの矜持</a:t>
            </a:r>
            <a:endParaRPr kumimoji="1" lang="en-US" altLang="ja-JP" sz="36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9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５） 実効性のあるクラブ理事会</a:t>
            </a:r>
            <a:endParaRPr kumimoji="1" lang="ja-JP" altLang="en-US" sz="36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3" name="Picture 3" descr="J:\＜C＞ロータリークラブ\ガバナー\事務局用（11-23変更禁）\005.冊子作成資料（図、写真、印、資料）\001.ガバナー夫妻　顔写真\Ｇ夫 - コピー.jpg">
            <a:extLst>
              <a:ext uri="{FF2B5EF4-FFF2-40B4-BE49-F238E27FC236}">
                <a16:creationId xmlns:a16="http://schemas.microsoft.com/office/drawing/2014/main" id="{35F3794F-855A-8BC5-2D30-49689B07B2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1" t="7475" r="7294" b="26375"/>
          <a:stretch>
            <a:fillRect/>
          </a:stretch>
        </p:blipFill>
        <p:spPr bwMode="auto">
          <a:xfrm>
            <a:off x="7437554" y="5172280"/>
            <a:ext cx="1370499" cy="1556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C0FD362-7148-BB8F-8262-FA7FB2F7FC38}"/>
              </a:ext>
            </a:extLst>
          </p:cNvPr>
          <p:cNvSpPr txBox="1"/>
          <p:nvPr/>
        </p:nvSpPr>
        <p:spPr>
          <a:xfrm>
            <a:off x="8206" y="160338"/>
            <a:ext cx="9144000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54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ロータリークラブの責務</a:t>
            </a:r>
            <a:endParaRPr kumimoji="1" lang="en-US" altLang="ja-JP" sz="5400" b="1" i="0" u="none" strike="noStrike" kern="1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ＭＳ Ｐゴシック"/>
              <a:ea typeface="ＭＳ Ｐゴシック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　</a:t>
            </a:r>
            <a:br>
              <a:rPr kumimoji="1" lang="en-US" altLang="ja-JP" sz="8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</a:br>
            <a:r>
              <a:rPr kumimoji="1" lang="ja-JP" altLang="en-US" sz="44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　</a:t>
            </a:r>
            <a:r>
              <a:rPr kumimoji="1" lang="ja-JP" altLang="en-US" sz="40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（</a:t>
            </a:r>
            <a:r>
              <a:rPr kumimoji="1" lang="ja-JP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クラブ・リーダーの責務）</a:t>
            </a:r>
            <a:endParaRPr kumimoji="1" lang="ja-JP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3883911"/>
      </p:ext>
    </p:extLst>
  </p:cSld>
  <p:clrMapOvr>
    <a:masterClrMapping/>
  </p:clrMapOvr>
  <p:transition spd="med">
    <p:fade/>
  </p:transition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E14F3563-D771-1B82-D56F-BD6CA142131A}"/>
              </a:ext>
            </a:extLst>
          </p:cNvPr>
          <p:cNvSpPr/>
          <p:nvPr/>
        </p:nvSpPr>
        <p:spPr>
          <a:xfrm>
            <a:off x="0" y="184198"/>
            <a:ext cx="9144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 </a:t>
            </a:r>
            <a:r>
              <a:rPr kumimoji="1" lang="ja-JP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魅力的で価値ある</a:t>
            </a:r>
            <a:endParaRPr kumimoji="1" lang="en-US" altLang="ja-JP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 奉仕プロジェクト</a:t>
            </a:r>
            <a:endParaRPr kumimoji="1" lang="en-US" altLang="ja-JP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</p:txBody>
      </p:sp>
      <p:sp>
        <p:nvSpPr>
          <p:cNvPr id="154626" name="AutoShape 2" descr="ロータリーの友 | THE ROTARY-NO-TOMO">
            <a:extLst>
              <a:ext uri="{FF2B5EF4-FFF2-40B4-BE49-F238E27FC236}">
                <a16:creationId xmlns:a16="http://schemas.microsoft.com/office/drawing/2014/main" id="{B8FD377A-B3E6-1D28-3D18-2B52868569F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A4C51A22-0CE8-0DBB-2DBE-CAF535B5BE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2059394"/>
            <a:ext cx="9143999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会員</a:t>
            </a:r>
            <a:r>
              <a:rPr kumimoji="1" lang="ja-JP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皆が</a:t>
            </a:r>
            <a:r>
              <a:rPr kumimoji="1" lang="ja-JP" altLang="en-US" sz="4800" b="0" i="0" u="sng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知恵と汗</a:t>
            </a:r>
            <a:r>
              <a:rPr kumimoji="1" lang="ja-JP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を出し、</a:t>
            </a:r>
            <a:endParaRPr kumimoji="1" lang="en-US" altLang="ja-JP" sz="48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　　</a:t>
            </a:r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800" b="0" i="0" u="sng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クラブ一体感と達成感</a:t>
            </a:r>
            <a:r>
              <a:rPr kumimoji="1" lang="ja-JP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に満ちた、</a:t>
            </a:r>
            <a:endParaRPr kumimoji="1" lang="en-US" altLang="ja-JP" sz="48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　</a:t>
            </a:r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800" b="0" i="0" u="sng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貢献度</a:t>
            </a:r>
            <a:r>
              <a:rPr kumimoji="1" lang="ja-JP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の高い </a:t>
            </a:r>
            <a:r>
              <a:rPr kumimoji="1" lang="ja-JP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highlight>
                  <a:srgbClr val="00FFFF"/>
                </a:highlight>
                <a:uLnTx/>
                <a:uFillTx/>
                <a:latin typeface="ＭＳ Ｐゴシック"/>
                <a:ea typeface="ＭＳ Ｐゴシック"/>
                <a:cs typeface="+mn-cs"/>
              </a:rPr>
              <a:t>奉仕プロジェクト</a:t>
            </a:r>
            <a:r>
              <a:rPr kumimoji="1" lang="ja-JP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</a:t>
            </a:r>
            <a:endParaRPr kumimoji="1" lang="en-US" altLang="ja-JP" sz="48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4CBFD6A-A80E-3934-E463-BB5FB56B4E79}"/>
              </a:ext>
            </a:extLst>
          </p:cNvPr>
          <p:cNvSpPr txBox="1"/>
          <p:nvPr/>
        </p:nvSpPr>
        <p:spPr>
          <a:xfrm>
            <a:off x="460375" y="4941168"/>
            <a:ext cx="844887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寄付や寄贈（だけ）ではなく、</a:t>
            </a:r>
            <a:endParaRPr kumimoji="1" lang="en-US" altLang="ja-JP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　</a:t>
            </a:r>
            <a:endParaRPr kumimoji="1" lang="en-US" altLang="ja-JP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活動参加型</a:t>
            </a:r>
            <a:r>
              <a:rPr kumimoji="1" lang="ja-JP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の奉仕プロジェクト！</a:t>
            </a:r>
            <a:endParaRPr kumimoji="1" lang="ja-JP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54594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CD34B23-6E54-94EE-4F36-5BED5B1BE3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3B4F3F7D-DE49-CA47-0F51-8362D16BC981}"/>
              </a:ext>
            </a:extLst>
          </p:cNvPr>
          <p:cNvSpPr/>
          <p:nvPr/>
        </p:nvSpPr>
        <p:spPr>
          <a:xfrm>
            <a:off x="0" y="184198"/>
            <a:ext cx="9144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 </a:t>
            </a:r>
            <a:r>
              <a:rPr kumimoji="1" lang="ja-JP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魅力的で価値ある</a:t>
            </a:r>
            <a:endParaRPr kumimoji="1" lang="en-US" altLang="ja-JP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 奉仕プロジェクト</a:t>
            </a:r>
            <a:endParaRPr kumimoji="1" lang="en-US" altLang="ja-JP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</p:txBody>
      </p:sp>
      <p:sp>
        <p:nvSpPr>
          <p:cNvPr id="154626" name="AutoShape 2" descr="ロータリーの友 | THE ROTARY-NO-TOMO">
            <a:extLst>
              <a:ext uri="{FF2B5EF4-FFF2-40B4-BE49-F238E27FC236}">
                <a16:creationId xmlns:a16="http://schemas.microsoft.com/office/drawing/2014/main" id="{7BADE0DB-78C5-B583-477D-169F6F9B654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5131A74D-547C-A461-F2B6-BAA913C7BD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" y="2059394"/>
            <a:ext cx="9143999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会員</a:t>
            </a:r>
            <a:r>
              <a:rPr kumimoji="1" lang="ja-JP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皆が</a:t>
            </a:r>
            <a:r>
              <a:rPr kumimoji="1" lang="ja-JP" altLang="en-US" sz="4800" b="0" i="0" u="sng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知恵と汗</a:t>
            </a:r>
            <a:r>
              <a:rPr kumimoji="1" lang="ja-JP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を出し、</a:t>
            </a:r>
            <a:endParaRPr kumimoji="1" lang="en-US" altLang="ja-JP" sz="48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　　</a:t>
            </a:r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800" b="0" i="0" u="sng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クラブ一体感と達成感</a:t>
            </a:r>
            <a:r>
              <a:rPr kumimoji="1" lang="ja-JP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に満ちた、</a:t>
            </a:r>
            <a:endParaRPr kumimoji="1" lang="en-US" altLang="ja-JP" sz="48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　</a:t>
            </a:r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800" b="0" i="0" u="sng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貢献度</a:t>
            </a:r>
            <a:r>
              <a:rPr kumimoji="1" lang="ja-JP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の高い </a:t>
            </a:r>
            <a:r>
              <a:rPr kumimoji="1" lang="ja-JP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highlight>
                  <a:srgbClr val="00FFFF"/>
                </a:highlight>
                <a:uLnTx/>
                <a:uFillTx/>
                <a:latin typeface="ＭＳ Ｐゴシック"/>
                <a:ea typeface="ＭＳ Ｐゴシック"/>
                <a:cs typeface="+mn-cs"/>
              </a:rPr>
              <a:t>奉仕プロジェクト</a:t>
            </a:r>
            <a:r>
              <a:rPr kumimoji="1" lang="ja-JP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</a:t>
            </a:r>
            <a:endParaRPr kumimoji="1" lang="en-US" altLang="ja-JP" sz="48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743B6B0-1120-1D77-ED7D-3683F936CD61}"/>
              </a:ext>
            </a:extLst>
          </p:cNvPr>
          <p:cNvSpPr txBox="1"/>
          <p:nvPr/>
        </p:nvSpPr>
        <p:spPr>
          <a:xfrm>
            <a:off x="460375" y="4941168"/>
            <a:ext cx="844887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寄付や寄贈（だけ）ではなく、</a:t>
            </a:r>
            <a:endParaRPr kumimoji="1" lang="en-US" altLang="ja-JP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　</a:t>
            </a:r>
            <a:endParaRPr kumimoji="1" lang="en-US" altLang="ja-JP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活動参加型</a:t>
            </a:r>
            <a:r>
              <a:rPr kumimoji="1" lang="ja-JP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の奉仕プロジェクト！</a:t>
            </a:r>
            <a:endParaRPr kumimoji="1" lang="ja-JP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" name="楕円 1">
            <a:extLst>
              <a:ext uri="{FF2B5EF4-FFF2-40B4-BE49-F238E27FC236}">
                <a16:creationId xmlns:a16="http://schemas.microsoft.com/office/drawing/2014/main" id="{EF362E45-DF70-1D2A-6091-4C35E7769C00}"/>
              </a:ext>
            </a:extLst>
          </p:cNvPr>
          <p:cNvSpPr/>
          <p:nvPr/>
        </p:nvSpPr>
        <p:spPr>
          <a:xfrm>
            <a:off x="89756" y="2636912"/>
            <a:ext cx="8964488" cy="2304256"/>
          </a:xfrm>
          <a:prstGeom prst="ellipse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創英角ｺﾞｼｯｸUB" panose="020B0A00000000000000" pitchFamily="50" charset="-128"/>
                <a:ea typeface="HGP創英角ｺﾞｼｯｸUB" panose="020B0A00000000000000" pitchFamily="50" charset="-128"/>
                <a:cs typeface="+mn-cs"/>
              </a:rPr>
              <a:t>奉仕プロジェクトに、</a:t>
            </a:r>
            <a:endParaRPr kumimoji="1" lang="en-US" altLang="ja-JP" sz="48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HGP創英角ｺﾞｼｯｸUB" panose="020B0A00000000000000" pitchFamily="50" charset="-128"/>
              <a:ea typeface="HGP創英角ｺﾞｼｯｸUB" panose="020B0A00000000000000" pitchFamily="50" charset="-128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創英角ｺﾞｼｯｸUB" panose="020B0A00000000000000" pitchFamily="50" charset="-128"/>
                <a:ea typeface="HGP創英角ｺﾞｼｯｸUB" panose="020B0A00000000000000" pitchFamily="50" charset="-128"/>
                <a:cs typeface="+mn-cs"/>
              </a:rPr>
              <a:t>　</a:t>
            </a:r>
            <a:endParaRPr kumimoji="1" lang="en-US" altLang="ja-JP" sz="8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HGP創英角ｺﾞｼｯｸUB" panose="020B0A00000000000000" pitchFamily="50" charset="-128"/>
              <a:ea typeface="HGP創英角ｺﾞｼｯｸUB" panose="020B0A00000000000000" pitchFamily="50" charset="-128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創英角ｺﾞｼｯｸUB" panose="020B0A00000000000000" pitchFamily="50" charset="-128"/>
                <a:ea typeface="HGP創英角ｺﾞｼｯｸUB" panose="020B0A00000000000000" pitchFamily="50" charset="-128"/>
                <a:cs typeface="+mn-cs"/>
              </a:rPr>
              <a:t>参加してよかった！</a:t>
            </a:r>
          </a:p>
        </p:txBody>
      </p:sp>
    </p:spTree>
    <p:extLst>
      <p:ext uri="{BB962C8B-B14F-4D97-AF65-F5344CB8AC3E}">
        <p14:creationId xmlns:p14="http://schemas.microsoft.com/office/powerpoint/2010/main" val="4159345292"/>
      </p:ext>
    </p:extLst>
  </p:cSld>
  <p:clrMapOvr>
    <a:masterClrMapping/>
  </p:clrMapOvr>
  <p:transition spd="med">
    <p:fade/>
  </p:transition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>
            <a:alpha val="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54FB80E-816B-83EA-BEE5-142A175904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AutoShape 2" descr="ロータリーの友 | THE ROTARY-NO-TOMO">
            <a:extLst>
              <a:ext uri="{FF2B5EF4-FFF2-40B4-BE49-F238E27FC236}">
                <a16:creationId xmlns:a16="http://schemas.microsoft.com/office/drawing/2014/main" id="{B6385C49-132C-CD21-FDDE-ACF01AFDBB4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6" name="Picture 3" descr="J:\＜C＞ロータリークラブ\写真集（歴史的）\無題.png">
            <a:extLst>
              <a:ext uri="{FF2B5EF4-FFF2-40B4-BE49-F238E27FC236}">
                <a16:creationId xmlns:a16="http://schemas.microsoft.com/office/drawing/2014/main" id="{1153088C-4896-D262-031B-0B981DC484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179109"/>
            <a:ext cx="1384816" cy="1745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2E94F34-255A-706F-F23A-6646D938B9D9}"/>
              </a:ext>
            </a:extLst>
          </p:cNvPr>
          <p:cNvSpPr txBox="1"/>
          <p:nvPr/>
        </p:nvSpPr>
        <p:spPr>
          <a:xfrm>
            <a:off x="1952608" y="2051617"/>
            <a:ext cx="719139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4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魅力的で価値あるクラブ運営</a:t>
            </a:r>
            <a:endParaRPr kumimoji="1" lang="ja-JP" altLang="en-US" sz="1800" b="0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4297CCF-0D05-4743-5E20-8AF15F63BF5A}"/>
              </a:ext>
            </a:extLst>
          </p:cNvPr>
          <p:cNvSpPr txBox="1"/>
          <p:nvPr/>
        </p:nvSpPr>
        <p:spPr>
          <a:xfrm>
            <a:off x="460375" y="3133827"/>
            <a:ext cx="8347678" cy="3385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１） 魅力的で価値ある例会</a:t>
            </a:r>
            <a:endParaRPr kumimoji="1" lang="en-US" altLang="ja-JP" sz="36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</a:t>
            </a:r>
            <a:endParaRPr kumimoji="1" lang="en-US" altLang="ja-JP" sz="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２） 魅力的で価値ある奉仕プロジェクト</a:t>
            </a:r>
            <a:endParaRPr kumimoji="1" lang="en-US" altLang="ja-JP" sz="36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３） クラブの一体感と居心地のよさ</a:t>
            </a:r>
            <a:endParaRPr kumimoji="1" lang="en-US" altLang="ja-JP" sz="36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４） クラブ・リーダーの矜持</a:t>
            </a:r>
            <a:endParaRPr kumimoji="1" lang="en-US" altLang="ja-JP" sz="36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9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５） 実効性のあるクラブ理事会</a:t>
            </a:r>
            <a:endParaRPr kumimoji="1" lang="ja-JP" altLang="en-US" sz="36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3" name="Picture 3" descr="J:\＜C＞ロータリークラブ\ガバナー\事務局用（11-23変更禁）\005.冊子作成資料（図、写真、印、資料）\001.ガバナー夫妻　顔写真\Ｇ夫 - コピー.jpg">
            <a:extLst>
              <a:ext uri="{FF2B5EF4-FFF2-40B4-BE49-F238E27FC236}">
                <a16:creationId xmlns:a16="http://schemas.microsoft.com/office/drawing/2014/main" id="{4B7F3BD1-25C9-BE59-07F8-C2AB2CDFF3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1" t="7475" r="7294" b="26375"/>
          <a:stretch>
            <a:fillRect/>
          </a:stretch>
        </p:blipFill>
        <p:spPr bwMode="auto">
          <a:xfrm>
            <a:off x="7437554" y="5172280"/>
            <a:ext cx="1370499" cy="1556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F9423AA-5EF4-59E1-796C-60D2AF49079A}"/>
              </a:ext>
            </a:extLst>
          </p:cNvPr>
          <p:cNvSpPr txBox="1"/>
          <p:nvPr/>
        </p:nvSpPr>
        <p:spPr>
          <a:xfrm>
            <a:off x="8206" y="160338"/>
            <a:ext cx="9144000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54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ロータリークラブの責務</a:t>
            </a:r>
            <a:endParaRPr kumimoji="1" lang="en-US" altLang="ja-JP" sz="5400" b="1" i="0" u="none" strike="noStrike" kern="1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ＭＳ Ｐゴシック"/>
              <a:ea typeface="ＭＳ Ｐゴシック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　</a:t>
            </a:r>
            <a:br>
              <a:rPr kumimoji="1" lang="en-US" altLang="ja-JP" sz="8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</a:br>
            <a:r>
              <a:rPr kumimoji="1" lang="ja-JP" altLang="en-US" sz="44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　</a:t>
            </a:r>
            <a:r>
              <a:rPr kumimoji="1" lang="ja-JP" altLang="en-US" sz="40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（</a:t>
            </a:r>
            <a:r>
              <a:rPr kumimoji="1" lang="ja-JP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クラブ・リーダーの責務）</a:t>
            </a:r>
            <a:endParaRPr kumimoji="1" lang="ja-JP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1634543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J:\＜C＞ロータリークラブ\ガバナー\事務局用（11-23変更禁）\004.ロータリーの新ロゴ\図3.jpg">
            <a:extLst>
              <a:ext uri="{FF2B5EF4-FFF2-40B4-BE49-F238E27FC236}">
                <a16:creationId xmlns:a16="http://schemas.microsoft.com/office/drawing/2014/main" id="{15F1BCED-F484-D353-6005-4762C854A5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103832"/>
            <a:ext cx="6099277" cy="2295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6" name="Picture 3" descr="J:\＜C＞ロータリークラブ\ガバナー\事務局用（11-23変更禁）\005.冊子作成資料（図、写真、印、資料）\001.ガバナー夫妻　顔写真\Ｇ夫 - コピー.jpg">
            <a:extLst>
              <a:ext uri="{FF2B5EF4-FFF2-40B4-BE49-F238E27FC236}">
                <a16:creationId xmlns:a16="http://schemas.microsoft.com/office/drawing/2014/main" id="{378F3989-1F65-453F-F206-ABB34040B3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1" t="7475" r="7294" b="26375"/>
          <a:stretch>
            <a:fillRect/>
          </a:stretch>
        </p:blipFill>
        <p:spPr bwMode="auto">
          <a:xfrm>
            <a:off x="7059612" y="4536917"/>
            <a:ext cx="1833563" cy="208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10EE177B-5597-651C-C55C-D4DF8DDED5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4652" y="2815966"/>
            <a:ext cx="6519653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5400" dirty="0">
                <a:solidFill>
                  <a:srgbClr val="0000CC"/>
                </a:solidFill>
                <a:latin typeface="HGP創英角ｺﾞｼｯｸUB" panose="020B0A00000000000000" pitchFamily="50" charset="-128"/>
                <a:ea typeface="HGP創英角ｺﾞｼｯｸUB" panose="020B0A00000000000000" pitchFamily="50" charset="-128"/>
              </a:rPr>
              <a:t>今こそクラブ奉仕を！</a:t>
            </a:r>
            <a:endParaRPr lang="en-US" altLang="ja-JP" sz="5400" dirty="0">
              <a:solidFill>
                <a:srgbClr val="0000CC"/>
              </a:solidFill>
              <a:latin typeface="HGP創英角ｺﾞｼｯｸUB" panose="020B0A00000000000000" pitchFamily="50" charset="-128"/>
              <a:ea typeface="HGP創英角ｺﾞｼｯｸUB" panose="020B0A00000000000000" pitchFamily="50" charset="-128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ja-JP" sz="1000" dirty="0">
              <a:solidFill>
                <a:srgbClr val="000000"/>
              </a:solidFill>
              <a:latin typeface="HGP創英角ｺﾞｼｯｸUB" panose="020B0A00000000000000" pitchFamily="50" charset="-128"/>
              <a:ea typeface="HGP創英角ｺﾞｼｯｸUB" panose="020B0A00000000000000" pitchFamily="50" charset="-128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創英角ｺﾞｼｯｸUB" panose="020B0A00000000000000" pitchFamily="50" charset="-128"/>
                <a:ea typeface="HGP創英角ｺﾞｼｯｸUB" panose="020B0A00000000000000" pitchFamily="50" charset="-128"/>
              </a:rPr>
              <a:t>～ </a:t>
            </a:r>
            <a:r>
              <a:rPr lang="en-US" altLang="ja-JP" sz="4000" dirty="0">
                <a:solidFill>
                  <a:srgbClr val="0000CC"/>
                </a:solidFill>
                <a:latin typeface="HGP創英角ｺﾞｼｯｸUB" panose="020B0A00000000000000" pitchFamily="50" charset="-128"/>
                <a:ea typeface="HGP創英角ｺﾞｼｯｸUB" panose="020B0A00000000000000" pitchFamily="50" charset="-128"/>
              </a:rPr>
              <a:t>What is Rotary ? </a:t>
            </a:r>
            <a:r>
              <a:rPr kumimoji="1" lang="ja-JP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創英角ｺﾞｼｯｸUB" panose="020B0A00000000000000" pitchFamily="50" charset="-128"/>
                <a:ea typeface="HGP創英角ｺﾞｼｯｸUB" panose="020B0A00000000000000" pitchFamily="50" charset="-128"/>
              </a:rPr>
              <a:t>～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ＭＳ ゴシック" panose="020B0609070205080204" pitchFamily="49" charset="-128"/>
              <a:ea typeface="ＭＳ ゴシック" panose="020B0609070205080204" pitchFamily="49" charset="-128"/>
              <a:cs typeface="+mn-cs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BB68B10-1A82-2729-C725-C5F2C728CC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694" y="5234722"/>
            <a:ext cx="8964612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　　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ＲＩ第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2800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地区ガバナー（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2017-18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）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ＭＳ ゴシック" panose="020B0609070205080204" pitchFamily="49" charset="-128"/>
              <a:ea typeface="ＭＳ ゴシック" panose="020B0609070205080204" pitchFamily="49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　　　　　ＲＩ研修リーダー（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2019-20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）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ＭＳ ゴシック" panose="020B0609070205080204" pitchFamily="49" charset="-128"/>
              <a:ea typeface="ＭＳ ゴシック" panose="020B0609070205080204" pitchFamily="49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　　       鈴木 一作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（山形県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：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寒河江ＲＣ） 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88B7B5BD-E0A7-53FE-0909-3F2F6BB473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40" y="1988840"/>
            <a:ext cx="1865521" cy="2370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516150"/>
      </p:ext>
    </p:extLst>
  </p:cSld>
  <p:clrMapOvr>
    <a:masterClrMapping/>
  </p:clrMapOvr>
  <p:transition spd="med">
    <p:fade/>
  </p:transition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B2CC770-AA84-9A66-3B8E-CBAD88752D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 descr="2020-2021年度 ガバナー運営方針 - 長崎北ロータリークラブ">
            <a:extLst>
              <a:ext uri="{FF2B5EF4-FFF2-40B4-BE49-F238E27FC236}">
                <a16:creationId xmlns:a16="http://schemas.microsoft.com/office/drawing/2014/main" id="{116028DA-C6AE-8AD5-9B5E-65A9837A7A3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7172" name="AutoShape 4" descr="2020-2021年度 ガバナー運営方針 - 長崎北ロータリークラブ">
            <a:extLst>
              <a:ext uri="{FF2B5EF4-FFF2-40B4-BE49-F238E27FC236}">
                <a16:creationId xmlns:a16="http://schemas.microsoft.com/office/drawing/2014/main" id="{134C1399-E033-F4DF-2DD0-73B8A082B2B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7174" name="AutoShape 6" descr="2020-2021年度 ガバナー運営方針 - 長崎北ロータリークラブ">
            <a:extLst>
              <a:ext uri="{FF2B5EF4-FFF2-40B4-BE49-F238E27FC236}">
                <a16:creationId xmlns:a16="http://schemas.microsoft.com/office/drawing/2014/main" id="{183CCC14-8A49-4B63-818F-F7B188086B5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40B01EF-2B91-6511-CEA2-11E62837A44D}"/>
              </a:ext>
            </a:extLst>
          </p:cNvPr>
          <p:cNvSpPr txBox="1"/>
          <p:nvPr/>
        </p:nvSpPr>
        <p:spPr>
          <a:xfrm>
            <a:off x="0" y="995324"/>
            <a:ext cx="9144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266700" algn="just" eaLnBrk="1" hangingPunct="1">
              <a:defRPr/>
            </a:pPr>
            <a:r>
              <a:rPr kumimoji="1" lang="ja-JP" alt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    </a:t>
            </a:r>
            <a:r>
              <a:rPr kumimoji="1" lang="ja-JP" altLang="en-US" sz="3600" b="0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創英角ｺﾞｼｯｸUB" panose="020B0A00000000000000" pitchFamily="50" charset="-128"/>
                <a:ea typeface="HGP創英角ｺﾞｼｯｸUB" panose="020B0A00000000000000" pitchFamily="50" charset="-128"/>
                <a:cs typeface="Times New Roman" panose="02020603050405020304" pitchFamily="18" charset="0"/>
              </a:rPr>
              <a:t>◎</a:t>
            </a:r>
            <a:r>
              <a:rPr lang="ja-JP" altLang="en-US" sz="3600" kern="100" dirty="0">
                <a:solidFill>
                  <a:srgbClr val="0000CC"/>
                </a:solidFill>
                <a:latin typeface="HGP創英角ｺﾞｼｯｸUB" panose="020B0A00000000000000" pitchFamily="50" charset="-128"/>
                <a:ea typeface="HGP創英角ｺﾞｼｯｸUB" panose="020B0A00000000000000" pitchFamily="50" charset="-128"/>
                <a:cs typeface="Times New Roman" panose="02020603050405020304" pitchFamily="18" charset="0"/>
              </a:rPr>
              <a:t> </a:t>
            </a:r>
            <a:r>
              <a:rPr lang="ja-JP" altLang="ja-JP" sz="3200" b="1" kern="100" dirty="0">
                <a:solidFill>
                  <a:srgbClr val="0000CC"/>
                </a:solidFill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魅力的で価値ある</a:t>
            </a:r>
            <a:r>
              <a:rPr lang="en-US" altLang="ja-JP" sz="3200" b="1" kern="100" dirty="0">
                <a:solidFill>
                  <a:srgbClr val="0000CC"/>
                </a:solidFill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 </a:t>
            </a:r>
            <a:r>
              <a:rPr lang="ja-JP" altLang="ja-JP" sz="3200" b="1" kern="100" dirty="0">
                <a:solidFill>
                  <a:srgbClr val="0000CC"/>
                </a:solidFill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例会</a:t>
            </a:r>
            <a:r>
              <a:rPr kumimoji="1" lang="en-US" altLang="ja-JP" sz="3600" b="0" i="0" u="none" strike="noStrike" kern="1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HGP創英角ｺﾞｼｯｸUB" panose="020B0A00000000000000" pitchFamily="50" charset="-128"/>
                <a:ea typeface="HGP創英角ｺﾞｼｯｸUB" panose="020B0A00000000000000" pitchFamily="50" charset="-128"/>
                <a:cs typeface="Times New Roman" panose="02020603050405020304" pitchFamily="18" charset="0"/>
              </a:rPr>
              <a:t> </a:t>
            </a:r>
            <a:r>
              <a:rPr kumimoji="1" lang="ja-JP" altLang="en-US" sz="3600" b="0" i="0" u="none" strike="noStrike" kern="1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HGP創英角ｺﾞｼｯｸUB" panose="020B0A00000000000000" pitchFamily="50" charset="-128"/>
                <a:ea typeface="HGP創英角ｺﾞｼｯｸUB" panose="020B0A00000000000000" pitchFamily="50" charset="-128"/>
                <a:cs typeface="Times New Roman" panose="02020603050405020304" pitchFamily="18" charset="0"/>
              </a:rPr>
              <a:t>　 　</a:t>
            </a:r>
            <a:endParaRPr kumimoji="1" lang="en-US" altLang="ja-JP" sz="3600" b="0" i="0" u="none" strike="noStrike" kern="1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HGP創英角ｺﾞｼｯｸUB" panose="020B0A00000000000000" pitchFamily="50" charset="-128"/>
              <a:ea typeface="HGP創英角ｺﾞｼｯｸUB" panose="020B0A00000000000000" pitchFamily="50" charset="-128"/>
              <a:cs typeface="Times New Roman" panose="02020603050405020304" pitchFamily="18" charset="0"/>
            </a:endParaRPr>
          </a:p>
          <a:p>
            <a:pPr lvl="0" indent="266700" eaLnBrk="1" hangingPunct="1">
              <a:defRPr/>
            </a:pPr>
            <a:r>
              <a:rPr kumimoji="1" lang="en-US" altLang="ja-JP" sz="36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創英角ｺﾞｼｯｸUB" panose="020B0A00000000000000" pitchFamily="50" charset="-128"/>
                <a:ea typeface="HGP創英角ｺﾞｼｯｸUB" panose="020B0A00000000000000" pitchFamily="50" charset="-128"/>
                <a:cs typeface="ＭＳ明朝"/>
              </a:rPr>
              <a:t>   </a:t>
            </a:r>
            <a:r>
              <a:rPr kumimoji="1" lang="ja-JP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創英角ｺﾞｼｯｸUB" panose="020B0A00000000000000" pitchFamily="50" charset="-128"/>
                <a:ea typeface="HGP創英角ｺﾞｼｯｸUB" panose="020B0A00000000000000" pitchFamily="50" charset="-128"/>
                <a:cs typeface="ＭＳ明朝"/>
              </a:rPr>
              <a:t>◎ </a:t>
            </a:r>
            <a:r>
              <a:rPr lang="ja-JP" altLang="ja-JP" sz="3200" b="1" kern="100" dirty="0">
                <a:solidFill>
                  <a:srgbClr val="0000CC"/>
                </a:solidFill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魅力的で価値ある</a:t>
            </a:r>
            <a:r>
              <a:rPr lang="en-US" altLang="ja-JP" sz="3200" b="1" kern="100" dirty="0">
                <a:solidFill>
                  <a:srgbClr val="0000CC"/>
                </a:solidFill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 </a:t>
            </a:r>
            <a:r>
              <a:rPr lang="ja-JP" altLang="en-US" sz="3200" b="1" kern="100" dirty="0">
                <a:solidFill>
                  <a:srgbClr val="0000CC"/>
                </a:solidFill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奉仕プロジェクト</a:t>
            </a:r>
            <a:endParaRPr kumimoji="1" lang="en-US" altLang="ja-JP" sz="1000" b="1" i="0" u="none" strike="noStrike" kern="1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entury" panose="02040604050505020304" pitchFamily="18" charset="0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marL="0" marR="0" lvl="0" indent="2667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ja-JP" sz="1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B00BCE7-3E79-70D5-F7B6-8C81425E50AE}"/>
              </a:ext>
            </a:extLst>
          </p:cNvPr>
          <p:cNvSpPr/>
          <p:nvPr/>
        </p:nvSpPr>
        <p:spPr>
          <a:xfrm>
            <a:off x="0" y="184198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クラブの一体感と居心地の良さ</a:t>
            </a:r>
          </a:p>
        </p:txBody>
      </p:sp>
    </p:spTree>
    <p:extLst>
      <p:ext uri="{BB962C8B-B14F-4D97-AF65-F5344CB8AC3E}">
        <p14:creationId xmlns:p14="http://schemas.microsoft.com/office/powerpoint/2010/main" val="850506657"/>
      </p:ext>
    </p:extLst>
  </p:cSld>
  <p:clrMapOvr>
    <a:masterClrMapping/>
  </p:clrMapOvr>
  <p:transition>
    <p:fade/>
  </p:transition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972B9F-62A0-DB89-E97E-D387383901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 descr="2020-2021年度 ガバナー運営方針 - 長崎北ロータリークラブ">
            <a:extLst>
              <a:ext uri="{FF2B5EF4-FFF2-40B4-BE49-F238E27FC236}">
                <a16:creationId xmlns:a16="http://schemas.microsoft.com/office/drawing/2014/main" id="{4A83AF94-43B9-F134-7905-7F854509A21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7172" name="AutoShape 4" descr="2020-2021年度 ガバナー運営方針 - 長崎北ロータリークラブ">
            <a:extLst>
              <a:ext uri="{FF2B5EF4-FFF2-40B4-BE49-F238E27FC236}">
                <a16:creationId xmlns:a16="http://schemas.microsoft.com/office/drawing/2014/main" id="{4EFF08A9-619F-B0E3-424A-E9DE6816D44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7174" name="AutoShape 6" descr="2020-2021年度 ガバナー運営方針 - 長崎北ロータリークラブ">
            <a:extLst>
              <a:ext uri="{FF2B5EF4-FFF2-40B4-BE49-F238E27FC236}">
                <a16:creationId xmlns:a16="http://schemas.microsoft.com/office/drawing/2014/main" id="{A85FE297-392C-C7B3-EC53-5F83A4FE412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C756EDB6-27FF-1CCF-9150-8D14D24AD85E}"/>
              </a:ext>
            </a:extLst>
          </p:cNvPr>
          <p:cNvSpPr txBox="1"/>
          <p:nvPr/>
        </p:nvSpPr>
        <p:spPr>
          <a:xfrm>
            <a:off x="0" y="995324"/>
            <a:ext cx="9144000" cy="58015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2667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    </a:t>
            </a:r>
            <a:r>
              <a:rPr kumimoji="1" lang="ja-JP" altLang="en-US" sz="3600" b="0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創英角ｺﾞｼｯｸUB" panose="020B0A00000000000000" pitchFamily="50" charset="-128"/>
                <a:ea typeface="HGP創英角ｺﾞｼｯｸUB" panose="020B0A00000000000000" pitchFamily="50" charset="-128"/>
                <a:cs typeface="Times New Roman" panose="02020603050405020304" pitchFamily="18" charset="0"/>
              </a:rPr>
              <a:t>◎ </a:t>
            </a:r>
            <a:r>
              <a:rPr kumimoji="1" lang="ja-JP" altLang="en-US" sz="3600" b="0" i="0" u="none" strike="noStrike" kern="100" cap="none" spc="0" normalizeH="0" baseline="0" noProof="0" dirty="0">
                <a:ln>
                  <a:noFill/>
                </a:ln>
                <a:solidFill>
                  <a:srgbClr val="FF3300"/>
                </a:solidFill>
                <a:uLnTx/>
                <a:uFillTx/>
                <a:latin typeface="HGP創英角ｺﾞｼｯｸUB" panose="020B0A00000000000000" pitchFamily="50" charset="-128"/>
                <a:ea typeface="HGP創英角ｺﾞｼｯｸUB" panose="020B0A00000000000000" pitchFamily="50" charset="-128"/>
                <a:cs typeface="Times New Roman" panose="02020603050405020304" pitchFamily="18" charset="0"/>
              </a:rPr>
              <a:t>例会に、来てよかった！</a:t>
            </a:r>
            <a:r>
              <a:rPr kumimoji="1" lang="en-US" altLang="ja-JP" sz="3600" b="0" i="0" u="none" strike="noStrike" kern="100" cap="none" spc="0" normalizeH="0" baseline="0" noProof="0" dirty="0">
                <a:ln>
                  <a:noFill/>
                </a:ln>
                <a:solidFill>
                  <a:srgbClr val="FF3300"/>
                </a:solidFill>
                <a:uLnTx/>
                <a:uFillTx/>
                <a:latin typeface="HGP創英角ｺﾞｼｯｸUB" panose="020B0A00000000000000" pitchFamily="50" charset="-128"/>
                <a:ea typeface="HGP創英角ｺﾞｼｯｸUB" panose="020B0A00000000000000" pitchFamily="50" charset="-128"/>
                <a:cs typeface="Times New Roman" panose="02020603050405020304" pitchFamily="18" charset="0"/>
              </a:rPr>
              <a:t> </a:t>
            </a:r>
            <a:r>
              <a:rPr kumimoji="1" lang="ja-JP" altLang="en-US" sz="3600" b="0" i="0" u="none" strike="noStrike" kern="100" cap="none" spc="0" normalizeH="0" baseline="0" noProof="0" dirty="0">
                <a:ln>
                  <a:noFill/>
                </a:ln>
                <a:solidFill>
                  <a:srgbClr val="FF3300"/>
                </a:solidFill>
                <a:uLnTx/>
                <a:uFillTx/>
                <a:latin typeface="HGP創英角ｺﾞｼｯｸUB" panose="020B0A00000000000000" pitchFamily="50" charset="-128"/>
                <a:ea typeface="HGP創英角ｺﾞｼｯｸUB" panose="020B0A00000000000000" pitchFamily="50" charset="-128"/>
                <a:cs typeface="Times New Roman" panose="02020603050405020304" pitchFamily="18" charset="0"/>
              </a:rPr>
              <a:t>　 　</a:t>
            </a:r>
            <a:endParaRPr kumimoji="1" lang="en-US" altLang="ja-JP" sz="3600" b="0" i="0" u="none" strike="noStrike" kern="100" cap="none" spc="0" normalizeH="0" baseline="0" noProof="0" dirty="0">
              <a:ln>
                <a:noFill/>
              </a:ln>
              <a:solidFill>
                <a:srgbClr val="FF3300"/>
              </a:solidFill>
              <a:uLnTx/>
              <a:uFillTx/>
              <a:latin typeface="HGP創英角ｺﾞｼｯｸUB" panose="020B0A00000000000000" pitchFamily="50" charset="-128"/>
              <a:ea typeface="HGP創英角ｺﾞｼｯｸUB" panose="020B0A00000000000000" pitchFamily="50" charset="-128"/>
              <a:cs typeface="Times New Roman" panose="02020603050405020304" pitchFamily="18" charset="0"/>
            </a:endParaRPr>
          </a:p>
          <a:p>
            <a:pPr marL="0" marR="0" lvl="0" indent="2667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創英角ｺﾞｼｯｸUB" panose="020B0A00000000000000" pitchFamily="50" charset="-128"/>
                <a:ea typeface="HGP創英角ｺﾞｼｯｸUB" panose="020B0A00000000000000" pitchFamily="50" charset="-128"/>
                <a:cs typeface="ＭＳ明朝"/>
              </a:rPr>
              <a:t>   </a:t>
            </a:r>
            <a:r>
              <a:rPr kumimoji="1" lang="ja-JP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創英角ｺﾞｼｯｸUB" panose="020B0A00000000000000" pitchFamily="50" charset="-128"/>
                <a:ea typeface="HGP創英角ｺﾞｼｯｸUB" panose="020B0A00000000000000" pitchFamily="50" charset="-128"/>
                <a:cs typeface="ＭＳ明朝"/>
              </a:rPr>
              <a:t>◎ </a:t>
            </a:r>
            <a:r>
              <a:rPr kumimoji="1" lang="ja-JP" altLang="en-US" sz="3600" i="0" u="none" strike="noStrike" kern="1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HGP創英角ｺﾞｼｯｸUB" panose="020B0A00000000000000" pitchFamily="50" charset="-128"/>
                <a:ea typeface="HGP創英角ｺﾞｼｯｸUB" panose="020B0A00000000000000" pitchFamily="50" charset="-128"/>
                <a:cs typeface="Times New Roman" panose="02020603050405020304" pitchFamily="18" charset="0"/>
              </a:rPr>
              <a:t>奉仕プロジェクトに、参加してよかった！</a:t>
            </a:r>
            <a:endParaRPr kumimoji="1" lang="en-US" altLang="ja-JP" sz="3600" i="0" u="none" strike="noStrike" kern="1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HGP創英角ｺﾞｼｯｸUB" panose="020B0A00000000000000" pitchFamily="50" charset="-128"/>
              <a:ea typeface="HGP創英角ｺﾞｼｯｸUB" panose="020B0A00000000000000" pitchFamily="50" charset="-128"/>
              <a:cs typeface="Times New Roman" panose="02020603050405020304" pitchFamily="18" charset="0"/>
            </a:endParaRPr>
          </a:p>
          <a:p>
            <a:pPr marL="0" marR="0" lvl="0" indent="2667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0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 </a:t>
            </a:r>
          </a:p>
          <a:p>
            <a:pPr marL="0" marR="0" lvl="0" indent="2667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0" i="0" u="sng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創英角ｺﾞｼｯｸUB" panose="020B0A00000000000000" pitchFamily="50" charset="-128"/>
                <a:ea typeface="HGP創英角ｺﾞｼｯｸUB" panose="020B0A00000000000000" pitchFamily="50" charset="-128"/>
                <a:cs typeface="Times New Roman" panose="02020603050405020304" pitchFamily="18" charset="0"/>
              </a:rPr>
              <a:t>◎</a:t>
            </a:r>
            <a:r>
              <a:rPr kumimoji="1" lang="ja-JP" altLang="en-US" sz="800" b="0" i="0" u="sng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創英角ｺﾞｼｯｸUB" panose="020B0A00000000000000" pitchFamily="50" charset="-128"/>
                <a:ea typeface="HGP創英角ｺﾞｼｯｸUB" panose="020B0A00000000000000" pitchFamily="50" charset="-128"/>
                <a:cs typeface="Times New Roman" panose="02020603050405020304" pitchFamily="18" charset="0"/>
              </a:rPr>
              <a:t> </a:t>
            </a:r>
            <a:r>
              <a:rPr kumimoji="1" lang="ja-JP" altLang="en-US" sz="4000" b="0" i="0" u="sng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創英角ｺﾞｼｯｸUB" panose="020B0A00000000000000" pitchFamily="50" charset="-128"/>
                <a:ea typeface="HGP創英角ｺﾞｼｯｸUB" panose="020B0A00000000000000" pitchFamily="50" charset="-128"/>
                <a:cs typeface="Times New Roman" panose="02020603050405020304" pitchFamily="18" charset="0"/>
              </a:rPr>
              <a:t>居心地の良いクラブ　</a:t>
            </a:r>
            <a:endParaRPr kumimoji="1" lang="en-US" altLang="ja-JP" sz="4000" b="0" i="0" u="sng" strike="noStrike" kern="1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HGP創英角ｺﾞｼｯｸUB" panose="020B0A00000000000000" pitchFamily="50" charset="-128"/>
              <a:ea typeface="HGP創英角ｺﾞｼｯｸUB" panose="020B0A00000000000000" pitchFamily="50" charset="-128"/>
              <a:cs typeface="Times New Roman" panose="02020603050405020304" pitchFamily="18" charset="0"/>
            </a:endParaRPr>
          </a:p>
          <a:p>
            <a:pPr marL="0" marR="0" lvl="0" indent="2667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800" b="0" i="0" u="sng" strike="noStrike" kern="1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HGP創英角ｺﾞｼｯｸUB" panose="020B0A00000000000000" pitchFamily="50" charset="-128"/>
                <a:ea typeface="HGP創英角ｺﾞｼｯｸUB" panose="020B0A00000000000000" pitchFamily="50" charset="-128"/>
                <a:cs typeface="Times New Roman" panose="02020603050405020304" pitchFamily="18" charset="0"/>
              </a:rPr>
              <a:t>  </a:t>
            </a:r>
            <a:endParaRPr kumimoji="1" lang="en-US" altLang="ja-JP" sz="800" b="1" i="0" u="sng" strike="noStrike" kern="1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marL="0" marR="0" lvl="0" indent="2667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b="0" i="0" u="none" strike="noStrike" kern="1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 </a:t>
            </a:r>
            <a:r>
              <a:rPr kumimoji="1" lang="ja-JP" altLang="ja-JP" sz="36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明朝"/>
              </a:rPr>
              <a:t>●</a:t>
            </a:r>
            <a:r>
              <a:rPr kumimoji="1" lang="ja-JP" altLang="ja-JP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例会は、</a:t>
            </a:r>
            <a:r>
              <a:rPr kumimoji="1" lang="ja-JP" altLang="ja-JP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明朝"/>
              </a:rPr>
              <a:t>ホッとする場</a:t>
            </a:r>
            <a:r>
              <a:rPr kumimoji="1" lang="ja-JP" altLang="ja-JP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明朝"/>
              </a:rPr>
              <a:t>、</a:t>
            </a:r>
            <a:r>
              <a:rPr kumimoji="1" lang="ja-JP" altLang="ja-JP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明朝"/>
              </a:rPr>
              <a:t>憩いの場</a:t>
            </a:r>
            <a:r>
              <a:rPr kumimoji="1" lang="ja-JP" altLang="ja-JP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明朝"/>
              </a:rPr>
              <a:t>、</a:t>
            </a:r>
            <a:endParaRPr kumimoji="1" lang="en-US" altLang="ja-JP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ＭＳ明朝"/>
            </a:endParaRPr>
          </a:p>
          <a:p>
            <a:pPr marL="0" marR="0" lvl="0" indent="2667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明朝"/>
              </a:rPr>
              <a:t>     </a:t>
            </a:r>
            <a:r>
              <a:rPr kumimoji="1" lang="ja-JP" altLang="ja-JP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明朝"/>
              </a:rPr>
              <a:t>明るく楽しい場</a:t>
            </a:r>
            <a:r>
              <a:rPr kumimoji="1" lang="ja-JP" alt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明朝"/>
              </a:rPr>
              <a:t>、</a:t>
            </a:r>
            <a:r>
              <a:rPr kumimoji="1" lang="ja-JP" altLang="en-US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懇親と交流と成長の場</a:t>
            </a:r>
            <a:endParaRPr kumimoji="1" lang="en-US" altLang="ja-JP" sz="3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  <a:p>
            <a:pPr marL="0" marR="0" lvl="0" indent="2667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0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　</a:t>
            </a:r>
            <a:endParaRPr kumimoji="1" lang="en-US" altLang="ja-JP" sz="800" b="0" i="0" u="none" strike="noStrike" kern="1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  <a:p>
            <a:pPr marL="0" marR="0" lvl="0" indent="2667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 ●</a:t>
            </a:r>
            <a:r>
              <a:rPr kumimoji="1" lang="ja-JP" altLang="ja-JP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新入会員</a:t>
            </a:r>
            <a:r>
              <a:rPr kumimoji="1" lang="ja-JP" altLang="en-US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やゲストを含め、</a:t>
            </a:r>
            <a:endParaRPr kumimoji="1" lang="en-US" altLang="ja-JP" sz="3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  <a:p>
            <a:pPr marL="0" marR="0" lvl="0" indent="2667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    </a:t>
            </a:r>
            <a:r>
              <a:rPr kumimoji="1" lang="ja-JP" altLang="en-US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誰もが</a:t>
            </a:r>
            <a:r>
              <a:rPr kumimoji="1" lang="ja-JP" altLang="ja-JP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疎外感を感じない配慮</a:t>
            </a:r>
            <a:endParaRPr kumimoji="1" lang="en-US" altLang="ja-JP" sz="3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  <a:p>
            <a:pPr marL="0" marR="0" lvl="0" indent="2667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900" b="0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　</a:t>
            </a:r>
            <a:endParaRPr kumimoji="1" lang="en-US" altLang="ja-JP" sz="900" b="0" i="0" u="none" strike="noStrike" kern="1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  <a:p>
            <a:pPr marL="0" marR="0" lvl="0" indent="2667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 </a:t>
            </a:r>
            <a:r>
              <a:rPr kumimoji="1" lang="ja-JP" altLang="ja-JP" sz="36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明朝"/>
              </a:rPr>
              <a:t>●</a:t>
            </a:r>
            <a:r>
              <a:rPr kumimoji="1" lang="ja-JP" altLang="ja-JP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例会スケジュールの</a:t>
            </a:r>
            <a:r>
              <a:rPr kumimoji="1" lang="ja-JP" altLang="ja-JP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時間配分と時間厳守</a:t>
            </a:r>
            <a:endParaRPr kumimoji="1" lang="en-US" altLang="ja-JP" sz="3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  <a:p>
            <a:pPr marL="0" marR="0" lvl="0" indent="2667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8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明朝"/>
              </a:rPr>
              <a:t> </a:t>
            </a:r>
          </a:p>
          <a:p>
            <a:pPr marL="0" marR="0" lvl="0" indent="2667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明朝"/>
              </a:rPr>
              <a:t> </a:t>
            </a:r>
            <a:r>
              <a:rPr kumimoji="1" lang="ja-JP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ＭＳ明朝"/>
              </a:rPr>
              <a:t>●</a:t>
            </a:r>
            <a:r>
              <a:rPr kumimoji="1" lang="ja-JP" altLang="en-US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心が洗われる</a:t>
            </a:r>
            <a:r>
              <a:rPr kumimoji="1" lang="ja-JP" altLang="en-US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会長挨拶</a:t>
            </a:r>
            <a:endParaRPr kumimoji="1" lang="ja-JP" altLang="ja-JP" sz="1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1CCD615D-E16E-6A1E-3A60-A366A71533CC}"/>
              </a:ext>
            </a:extLst>
          </p:cNvPr>
          <p:cNvSpPr/>
          <p:nvPr/>
        </p:nvSpPr>
        <p:spPr>
          <a:xfrm>
            <a:off x="0" y="184198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クラブの一体感と居心地の良さ</a:t>
            </a:r>
            <a:endParaRPr kumimoji="1" lang="ja-JP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47906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>
            <a:alpha val="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727EC08-1059-F168-8228-9B11D0323B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AutoShape 2" descr="ロータリーの友 | THE ROTARY-NO-TOMO">
            <a:extLst>
              <a:ext uri="{FF2B5EF4-FFF2-40B4-BE49-F238E27FC236}">
                <a16:creationId xmlns:a16="http://schemas.microsoft.com/office/drawing/2014/main" id="{D0774398-AEA7-38CB-F0E7-26F1335280B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6" name="Picture 3" descr="J:\＜C＞ロータリークラブ\写真集（歴史的）\無題.png">
            <a:extLst>
              <a:ext uri="{FF2B5EF4-FFF2-40B4-BE49-F238E27FC236}">
                <a16:creationId xmlns:a16="http://schemas.microsoft.com/office/drawing/2014/main" id="{1EDFF4CA-71A4-46C4-D1F2-94B7B5678E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179109"/>
            <a:ext cx="1384816" cy="1745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5D67A60-168D-0631-76DE-9F57EA147333}"/>
              </a:ext>
            </a:extLst>
          </p:cNvPr>
          <p:cNvSpPr txBox="1"/>
          <p:nvPr/>
        </p:nvSpPr>
        <p:spPr>
          <a:xfrm>
            <a:off x="1952608" y="2051617"/>
            <a:ext cx="719139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4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魅力的で価値あるクラブ運営</a:t>
            </a:r>
            <a:endParaRPr kumimoji="1" lang="ja-JP" altLang="en-US" sz="1800" b="0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4CC7772-C9E2-FC0A-732A-E1A59B8EC825}"/>
              </a:ext>
            </a:extLst>
          </p:cNvPr>
          <p:cNvSpPr txBox="1"/>
          <p:nvPr/>
        </p:nvSpPr>
        <p:spPr>
          <a:xfrm>
            <a:off x="460375" y="3133827"/>
            <a:ext cx="8347678" cy="3385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１） 魅力的で価値ある例会</a:t>
            </a:r>
            <a:endParaRPr kumimoji="1" lang="en-US" altLang="ja-JP" sz="36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</a:t>
            </a:r>
            <a:endParaRPr kumimoji="1" lang="en-US" altLang="ja-JP" sz="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２） 魅力的で価値ある奉仕プロジェクト</a:t>
            </a:r>
            <a:endParaRPr kumimoji="1" lang="en-US" altLang="ja-JP" sz="36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３） クラブの一体感と居心地のよさ</a:t>
            </a:r>
            <a:endParaRPr kumimoji="1" lang="en-US" altLang="ja-JP" sz="36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9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４） クラブ・リーダーの矜持</a:t>
            </a:r>
            <a:endParaRPr kumimoji="1" lang="en-US" altLang="ja-JP" sz="36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9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５） 実効性のあるクラブ理事会</a:t>
            </a:r>
            <a:endParaRPr kumimoji="1" lang="ja-JP" altLang="en-US" sz="36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3" name="Picture 3" descr="J:\＜C＞ロータリークラブ\ガバナー\事務局用（11-23変更禁）\005.冊子作成資料（図、写真、印、資料）\001.ガバナー夫妻　顔写真\Ｇ夫 - コピー.jpg">
            <a:extLst>
              <a:ext uri="{FF2B5EF4-FFF2-40B4-BE49-F238E27FC236}">
                <a16:creationId xmlns:a16="http://schemas.microsoft.com/office/drawing/2014/main" id="{8C36C0E5-3610-EA8C-CFA1-0BF0A12A65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1" t="7475" r="7294" b="26375"/>
          <a:stretch>
            <a:fillRect/>
          </a:stretch>
        </p:blipFill>
        <p:spPr bwMode="auto">
          <a:xfrm>
            <a:off x="7437554" y="5172280"/>
            <a:ext cx="1370499" cy="1556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E7F3A7E-C8FB-735A-98A4-D093E5E974ED}"/>
              </a:ext>
            </a:extLst>
          </p:cNvPr>
          <p:cNvSpPr txBox="1"/>
          <p:nvPr/>
        </p:nvSpPr>
        <p:spPr>
          <a:xfrm>
            <a:off x="8206" y="160338"/>
            <a:ext cx="9144000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54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ロータリークラブの責務</a:t>
            </a:r>
            <a:endParaRPr kumimoji="1" lang="en-US" altLang="ja-JP" sz="5400" b="1" i="0" u="none" strike="noStrike" kern="1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ＭＳ Ｐゴシック"/>
              <a:ea typeface="ＭＳ Ｐゴシック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　</a:t>
            </a:r>
            <a:br>
              <a:rPr kumimoji="1" lang="en-US" altLang="ja-JP" sz="8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</a:br>
            <a:r>
              <a:rPr kumimoji="1" lang="ja-JP" altLang="en-US" sz="44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　</a:t>
            </a:r>
            <a:r>
              <a:rPr kumimoji="1" lang="ja-JP" altLang="en-US" sz="40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（</a:t>
            </a:r>
            <a:r>
              <a:rPr kumimoji="1" lang="ja-JP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クラブ・リーダーの責務）</a:t>
            </a:r>
            <a:endParaRPr kumimoji="1" lang="ja-JP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1632218"/>
      </p:ext>
    </p:extLst>
  </p:cSld>
  <p:clrMapOvr>
    <a:masterClrMapping/>
  </p:clrMapOvr>
  <p:transition spd="med">
    <p:fade/>
  </p:transition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 descr="2020-2021年度 ガバナー運営方針 - 長崎北ロータリークラブ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7172" name="AutoShape 4" descr="2020-2021年度 ガバナー運営方針 - 長崎北ロータリークラブ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7174" name="AutoShape 6" descr="2020-2021年度 ガバナー運営方針 - 長崎北ロータリークラブ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FA23CC0-B01E-4311-AC85-31E7FF0D747B}"/>
              </a:ext>
            </a:extLst>
          </p:cNvPr>
          <p:cNvSpPr txBox="1"/>
          <p:nvPr/>
        </p:nvSpPr>
        <p:spPr>
          <a:xfrm>
            <a:off x="0" y="1454410"/>
            <a:ext cx="9144000" cy="581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　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ＭＳ Ｐゴシック"/>
                <a:ea typeface="ＭＳ Ｐゴシック"/>
                <a:cs typeface="+mn-cs"/>
              </a:rPr>
              <a:t>クラブ会長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→クラブの代表、最高責任者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　</a:t>
            </a:r>
            <a:endParaRPr kumimoji="1" lang="en-US" altLang="ja-JP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　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ＭＳ Ｐゴシック"/>
                <a:ea typeface="ＭＳ Ｐゴシック"/>
                <a:cs typeface="+mn-cs"/>
              </a:rPr>
              <a:t>クラブ幹事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→クラブの実務責任者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　</a:t>
            </a:r>
            <a:endParaRPr kumimoji="1" lang="en-US" altLang="ja-JP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　　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ＭＳ Ｐゴシック"/>
                <a:ea typeface="ＭＳ Ｐゴシック"/>
                <a:cs typeface="+mn-cs"/>
              </a:rPr>
              <a:t>他の役員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→会長、幹事の絶対的な支援者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　 会長の </a:t>
            </a:r>
            <a:r>
              <a:rPr kumimoji="1" lang="ja-JP" altLang="en-US" sz="4400" b="1" i="0" u="sng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覚悟</a:t>
            </a:r>
            <a:r>
              <a:rPr kumimoji="1" lang="ja-JP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、</a:t>
            </a:r>
            <a:r>
              <a:rPr kumimoji="1" lang="ja-JP" altLang="en-US" sz="4400" b="1" i="0" u="sng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情熱</a:t>
            </a:r>
            <a:r>
              <a:rPr kumimoji="1" lang="ja-JP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、</a:t>
            </a:r>
            <a:r>
              <a:rPr kumimoji="1" lang="ja-JP" altLang="en-US" sz="4400" b="1" i="0" u="sng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リーダーシップ</a:t>
            </a:r>
            <a:endParaRPr kumimoji="1" lang="en-US" altLang="ja-JP" sz="4400" b="1" i="0" u="sng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　　　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 　幹事の </a:t>
            </a:r>
            <a:r>
              <a:rPr kumimoji="1" lang="ja-JP" altLang="en-US" sz="4400" b="1" i="0" u="sng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ひたむきな努力</a:t>
            </a:r>
            <a:r>
              <a:rPr kumimoji="1" lang="ja-JP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 </a:t>
            </a:r>
            <a:r>
              <a:rPr kumimoji="1" lang="ja-JP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と </a:t>
            </a:r>
            <a:r>
              <a:rPr kumimoji="1" lang="ja-JP" altLang="en-US" sz="4400" b="1" i="0" u="sng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気配り</a:t>
            </a:r>
            <a:endParaRPr kumimoji="1" lang="en-US" altLang="ja-JP" sz="4400" b="1" i="0" u="sng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　</a:t>
            </a:r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（クラブ運営の要）</a:t>
            </a:r>
            <a:endParaRPr kumimoji="1" lang="en-US" altLang="ja-JP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B60F0C4B-8F7F-4964-8964-1C6118A004FC}"/>
              </a:ext>
            </a:extLst>
          </p:cNvPr>
          <p:cNvSpPr/>
          <p:nvPr/>
        </p:nvSpPr>
        <p:spPr>
          <a:xfrm>
            <a:off x="0" y="345709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創英角ｺﾞｼｯｸUB" pitchFamily="49" charset="-128"/>
                <a:ea typeface="HG創英角ｺﾞｼｯｸUB" pitchFamily="49" charset="-128"/>
                <a:cs typeface="+mn-cs"/>
              </a:rPr>
              <a:t>クラブ・リーダーの矜持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 descr="2020-2021年度 ガバナー運営方針 - 長崎北ロータリークラブ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7172" name="AutoShape 4" descr="2020-2021年度 ガバナー運営方針 - 長崎北ロータリークラブ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7174" name="AutoShape 6" descr="2020-2021年度 ガバナー運営方針 - 長崎北ロータリークラブ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FA23CC0-B01E-4311-AC85-31E7FF0D747B}"/>
              </a:ext>
            </a:extLst>
          </p:cNvPr>
          <p:cNvSpPr txBox="1"/>
          <p:nvPr/>
        </p:nvSpPr>
        <p:spPr>
          <a:xfrm>
            <a:off x="-15212" y="1545847"/>
            <a:ext cx="9144000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　　</a:t>
            </a:r>
            <a:r>
              <a:rPr kumimoji="1" lang="ja-JP" altLang="ja-JP" sz="3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クラブ行事、特に例会の充実</a:t>
            </a:r>
            <a:r>
              <a:rPr kumimoji="1" lang="ja-JP" altLang="ja-JP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こそが、</a:t>
            </a:r>
            <a:endParaRPr kumimoji="1" lang="en-US" altLang="ja-JP" sz="3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" panose="02040604050505020304" pitchFamily="18" charset="0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　　　</a:t>
            </a:r>
            <a:endParaRPr kumimoji="1" lang="en-US" altLang="ja-JP" sz="1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" panose="02040604050505020304" pitchFamily="18" charset="0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　　　　  </a:t>
            </a:r>
            <a:r>
              <a:rPr kumimoji="1" lang="ja-JP" altLang="ja-JP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「ロータリーと社会の発展」に</a:t>
            </a:r>
            <a:endParaRPr kumimoji="1" lang="en-US" altLang="ja-JP" sz="3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" panose="02040604050505020304" pitchFamily="18" charset="0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　</a:t>
            </a:r>
            <a:endParaRPr kumimoji="1" lang="en-US" altLang="ja-JP" sz="1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" panose="02040604050505020304" pitchFamily="18" charset="0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　　　　  </a:t>
            </a:r>
            <a:r>
              <a:rPr kumimoji="1" lang="ja-JP" altLang="ja-JP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繋がる</a:t>
            </a:r>
            <a:r>
              <a:rPr kumimoji="1" lang="ja-JP" altLang="en-US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ことを忘れてはならない</a:t>
            </a:r>
            <a:r>
              <a:rPr kumimoji="1" lang="ja-JP" altLang="ja-JP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。</a:t>
            </a:r>
            <a:endParaRPr kumimoji="1" lang="en-US" altLang="ja-JP" sz="3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" panose="02040604050505020304" pitchFamily="18" charset="0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　</a:t>
            </a:r>
            <a:endParaRPr kumimoji="1" lang="en-US" altLang="ja-JP" sz="1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" panose="02040604050505020304" pitchFamily="18" charset="0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　　　　  </a:t>
            </a:r>
            <a:r>
              <a:rPr kumimoji="1" lang="ja-JP" altLang="ja-JP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その</a:t>
            </a:r>
            <a:r>
              <a:rPr kumimoji="1" lang="ja-JP" altLang="ja-JP" sz="3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責任者はクラブ会長</a:t>
            </a:r>
            <a:r>
              <a:rPr kumimoji="1" lang="ja-JP" altLang="ja-JP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である</a:t>
            </a:r>
            <a:r>
              <a:rPr kumimoji="1" lang="ja-JP" altLang="en-US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。</a:t>
            </a:r>
            <a:endParaRPr kumimoji="1" lang="ja-JP" altLang="ja-JP" sz="3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marL="0" marR="0" lvl="0" indent="93726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　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7457AB4B-F5F8-42CE-9E77-F6705C27DC82}"/>
              </a:ext>
            </a:extLst>
          </p:cNvPr>
          <p:cNvSpPr txBox="1"/>
          <p:nvPr/>
        </p:nvSpPr>
        <p:spPr>
          <a:xfrm>
            <a:off x="4680" y="4725144"/>
            <a:ext cx="9148680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職務を淡々とこなす？</a:t>
            </a:r>
            <a:endParaRPr kumimoji="1" lang="en-US" altLang="ja-JP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+mn-cs"/>
              </a:rPr>
              <a:t>　</a:t>
            </a:r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GP創英角ﾎﾟｯﾌﾟ体" panose="040B0A00000000000000" pitchFamily="50" charset="-128"/>
              <a:ea typeface="HGP創英角ﾎﾟｯﾌﾟ体" panose="040B0A00000000000000" pitchFamily="50" charset="-128"/>
              <a:cs typeface="+mn-cs"/>
            </a:endParaRPr>
          </a:p>
          <a:p>
            <a:pPr lvl="0" algn="ctr" eaLnBrk="1" fontAlgn="t" hangingPunct="1">
              <a:defRPr/>
            </a:pPr>
            <a:r>
              <a:rPr lang="ja-JP" altLang="en-US" sz="4400" dirty="0">
                <a:solidFill>
                  <a:srgbClr val="0000CC"/>
                </a:solidFill>
                <a:latin typeface="ＭＳ Ｐゴシック"/>
                <a:ea typeface="ＭＳ Ｐゴシック"/>
              </a:rPr>
              <a:t>会長の </a:t>
            </a:r>
            <a:r>
              <a:rPr lang="ja-JP" altLang="en-US" sz="4400" b="1" u="sng" dirty="0">
                <a:solidFill>
                  <a:srgbClr val="0000CC"/>
                </a:solidFill>
                <a:latin typeface="ＭＳ Ｐゴシック"/>
                <a:ea typeface="ＭＳ Ｐゴシック"/>
              </a:rPr>
              <a:t>覚悟</a:t>
            </a:r>
            <a:r>
              <a:rPr lang="ja-JP" altLang="en-US" sz="4400" b="1" dirty="0">
                <a:solidFill>
                  <a:srgbClr val="0000CC"/>
                </a:solidFill>
                <a:latin typeface="ＭＳ Ｐゴシック"/>
                <a:ea typeface="ＭＳ Ｐゴシック"/>
              </a:rPr>
              <a:t>、</a:t>
            </a:r>
            <a:r>
              <a:rPr lang="ja-JP" altLang="en-US" sz="4400" b="1" u="sng" dirty="0">
                <a:solidFill>
                  <a:srgbClr val="0000CC"/>
                </a:solidFill>
                <a:latin typeface="ＭＳ Ｐゴシック"/>
                <a:ea typeface="ＭＳ Ｐゴシック"/>
              </a:rPr>
              <a:t>情熱</a:t>
            </a:r>
            <a:r>
              <a:rPr lang="ja-JP" altLang="en-US" sz="4400" b="1" dirty="0">
                <a:solidFill>
                  <a:srgbClr val="0000CC"/>
                </a:solidFill>
                <a:latin typeface="ＭＳ Ｐゴシック"/>
                <a:ea typeface="ＭＳ Ｐゴシック"/>
              </a:rPr>
              <a:t>、</a:t>
            </a:r>
            <a:r>
              <a:rPr lang="ja-JP" altLang="en-US" sz="4400" b="1" u="sng" dirty="0">
                <a:solidFill>
                  <a:srgbClr val="0000CC"/>
                </a:solidFill>
                <a:latin typeface="ＭＳ Ｐゴシック"/>
                <a:ea typeface="ＭＳ Ｐゴシック"/>
              </a:rPr>
              <a:t>リーダーシップ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12" name="Picture 1" descr="C:\Users\issaku\Desktop\ダウンロード.jpg">
            <a:extLst>
              <a:ext uri="{FF2B5EF4-FFF2-40B4-BE49-F238E27FC236}">
                <a16:creationId xmlns:a16="http://schemas.microsoft.com/office/drawing/2014/main" id="{141E0F18-55F1-48E0-83E5-BDFFB501D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0" t="2711" b="18623"/>
          <a:stretch>
            <a:fillRect/>
          </a:stretch>
        </p:blipFill>
        <p:spPr bwMode="auto">
          <a:xfrm>
            <a:off x="299160" y="2343150"/>
            <a:ext cx="1681162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7C2827C1-18C9-A2FB-7490-90171D15AE04}"/>
              </a:ext>
            </a:extLst>
          </p:cNvPr>
          <p:cNvSpPr/>
          <p:nvPr/>
        </p:nvSpPr>
        <p:spPr>
          <a:xfrm>
            <a:off x="0" y="362962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創英角ｺﾞｼｯｸUB" pitchFamily="49" charset="-128"/>
                <a:ea typeface="HG創英角ｺﾞｼｯｸUB" pitchFamily="49" charset="-128"/>
                <a:cs typeface="+mn-cs"/>
              </a:rPr>
              <a:t>クラブ会長の矜持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37036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C19BDE8-CC3B-31E3-3AED-22DB239C19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 descr="2020-2021年度 ガバナー運営方針 - 長崎北ロータリークラブ">
            <a:extLst>
              <a:ext uri="{FF2B5EF4-FFF2-40B4-BE49-F238E27FC236}">
                <a16:creationId xmlns:a16="http://schemas.microsoft.com/office/drawing/2014/main" id="{15F0BD6E-A554-DD9C-2C72-F612500F7DF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7172" name="AutoShape 4" descr="2020-2021年度 ガバナー運営方針 - 長崎北ロータリークラブ">
            <a:extLst>
              <a:ext uri="{FF2B5EF4-FFF2-40B4-BE49-F238E27FC236}">
                <a16:creationId xmlns:a16="http://schemas.microsoft.com/office/drawing/2014/main" id="{8F35C489-F795-1098-F1B1-FC7BA70BFB2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7174" name="AutoShape 6" descr="2020-2021年度 ガバナー運営方針 - 長崎北ロータリークラブ">
            <a:extLst>
              <a:ext uri="{FF2B5EF4-FFF2-40B4-BE49-F238E27FC236}">
                <a16:creationId xmlns:a16="http://schemas.microsoft.com/office/drawing/2014/main" id="{69CEC56A-302C-2F97-2721-E7E75AED17C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6DA3A68E-5257-6CDB-0F1E-EA2A3C2E54B8}"/>
              </a:ext>
            </a:extLst>
          </p:cNvPr>
          <p:cNvSpPr/>
          <p:nvPr/>
        </p:nvSpPr>
        <p:spPr>
          <a:xfrm>
            <a:off x="0" y="362962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創英角ｺﾞｼｯｸUB" pitchFamily="49" charset="-128"/>
                <a:ea typeface="HG創英角ｺﾞｼｯｸUB" pitchFamily="49" charset="-128"/>
                <a:cs typeface="+mn-cs"/>
              </a:rPr>
              <a:t>クラブ会長の矜持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73F1FD6-DABC-6E83-55C5-B933C7237BC1}"/>
              </a:ext>
            </a:extLst>
          </p:cNvPr>
          <p:cNvSpPr txBox="1"/>
          <p:nvPr/>
        </p:nvSpPr>
        <p:spPr>
          <a:xfrm>
            <a:off x="0" y="1446740"/>
            <a:ext cx="9144000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　●会長の</a:t>
            </a:r>
            <a:r>
              <a:rPr kumimoji="1" lang="ja-JP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highlight>
                  <a:srgbClr val="FFFF00"/>
                </a:highlight>
                <a:uLnTx/>
                <a:uFillTx/>
                <a:latin typeface="ＭＳ Ｐゴシック"/>
                <a:ea typeface="ＭＳ Ｐゴシック"/>
                <a:cs typeface="+mn-cs"/>
              </a:rPr>
              <a:t>覚悟、情熱、リーダーシップ</a:t>
            </a:r>
            <a:endParaRPr kumimoji="1" lang="en-US" altLang="ja-JP" sz="4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highlight>
                <a:srgbClr val="FFFF00"/>
              </a:highlight>
              <a:uLnTx/>
              <a:uFillTx/>
              <a:latin typeface="ＭＳ Ｐゴシック"/>
              <a:ea typeface="ＭＳ Ｐゴシック"/>
              <a:cs typeface="+mn-cs"/>
            </a:endParaRP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         </a:t>
            </a:r>
            <a:r>
              <a:rPr kumimoji="1" lang="ja-JP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　</a:t>
            </a:r>
            <a:endParaRPr kumimoji="1" lang="en-US" altLang="ja-JP" sz="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　　　　・人生は一度しかない</a:t>
            </a:r>
            <a:endParaRPr kumimoji="1" lang="en-US" altLang="ja-JP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　　　　・任期は１年でも、クラブでは</a:t>
            </a:r>
            <a:endParaRPr kumimoji="1" lang="en-US" altLang="ja-JP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　　　　  主役、座長、大統領と同じ</a:t>
            </a:r>
            <a:endParaRPr kumimoji="1" lang="en-US" altLang="ja-JP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　　　　　　 → </a:t>
            </a:r>
            <a:r>
              <a:rPr kumimoji="1" lang="ja-JP" altLang="en-US" sz="40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やる以上は最高を目指す　　　　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8ECD1A5-4B4E-0ED6-9B73-C5F0F65B419C}"/>
              </a:ext>
            </a:extLst>
          </p:cNvPr>
          <p:cNvSpPr txBox="1"/>
          <p:nvPr/>
        </p:nvSpPr>
        <p:spPr>
          <a:xfrm>
            <a:off x="1115616" y="4802267"/>
            <a:ext cx="7488832" cy="169277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 </a:t>
            </a:r>
          </a:p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感動、クラブ一体感の </a:t>
            </a:r>
            <a:r>
              <a:rPr kumimoji="1" lang="ja-JP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演出</a:t>
            </a:r>
            <a:endParaRPr kumimoji="1" lang="en-US" altLang="ja-JP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次年度以降の会長の </a:t>
            </a:r>
            <a:r>
              <a:rPr kumimoji="1" lang="ja-JP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手本</a:t>
            </a:r>
            <a:endParaRPr kumimoji="1" lang="en-US" altLang="ja-JP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48230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 descr="2020-2021年度 ガバナー運営方針 - 長崎北ロータリークラブ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7172" name="AutoShape 4" descr="2020-2021年度 ガバナー運営方針 - 長崎北ロータリークラブ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7174" name="AutoShape 6" descr="2020-2021年度 ガバナー運営方針 - 長崎北ロータリークラブ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0" y="362962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創英角ｺﾞｼｯｸUB" pitchFamily="49" charset="-128"/>
                <a:ea typeface="HG創英角ｺﾞｼｯｸUB" pitchFamily="49" charset="-128"/>
                <a:cs typeface="+mn-cs"/>
              </a:rPr>
              <a:t>クラブ会長の矜持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FA23CC0-B01E-4311-AC85-31E7FF0D747B}"/>
              </a:ext>
            </a:extLst>
          </p:cNvPr>
          <p:cNvSpPr txBox="1"/>
          <p:nvPr/>
        </p:nvSpPr>
        <p:spPr>
          <a:xfrm>
            <a:off x="0" y="1446740"/>
            <a:ext cx="9144000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　●会長の</a:t>
            </a:r>
            <a:r>
              <a:rPr kumimoji="1" lang="ja-JP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highlight>
                  <a:srgbClr val="FFFF00"/>
                </a:highlight>
                <a:uLnTx/>
                <a:uFillTx/>
                <a:latin typeface="ＭＳ Ｐゴシック"/>
                <a:ea typeface="ＭＳ Ｐゴシック"/>
                <a:cs typeface="+mn-cs"/>
              </a:rPr>
              <a:t>覚悟、情熱、リーダーシップ</a:t>
            </a:r>
            <a:endParaRPr kumimoji="1" lang="en-US" altLang="ja-JP" sz="4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highlight>
                <a:srgbClr val="FFFF00"/>
              </a:highlight>
              <a:uLnTx/>
              <a:uFillTx/>
              <a:latin typeface="ＭＳ Ｐゴシック"/>
              <a:ea typeface="ＭＳ Ｐゴシック"/>
              <a:cs typeface="+mn-cs"/>
            </a:endParaRP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         </a:t>
            </a:r>
            <a:r>
              <a:rPr kumimoji="1" lang="ja-JP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　</a:t>
            </a:r>
            <a:endParaRPr kumimoji="1" lang="en-US" altLang="ja-JP" sz="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　　　　・人生は一度しかない</a:t>
            </a:r>
            <a:endParaRPr kumimoji="1" lang="en-US" altLang="ja-JP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000" dirty="0">
                <a:solidFill>
                  <a:prstClr val="black"/>
                </a:solidFill>
                <a:latin typeface="ＭＳ Ｐゴシック"/>
                <a:ea typeface="ＭＳ Ｐゴシック"/>
              </a:rPr>
              <a:t>　　　　</a:t>
            </a:r>
            <a:r>
              <a:rPr kumimoji="1" lang="ja-JP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・任期は１年でも、クラブでは</a:t>
            </a:r>
            <a:endParaRPr kumimoji="1" lang="en-US" altLang="ja-JP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　　　　  主役、座長、大統領と同じ</a:t>
            </a:r>
            <a:endParaRPr kumimoji="1" lang="en-US" altLang="ja-JP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　　　　　　 → </a:t>
            </a:r>
            <a:r>
              <a:rPr kumimoji="1" lang="ja-JP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やる以上は最高を目指す</a:t>
            </a:r>
            <a:r>
              <a:rPr kumimoji="1" lang="ja-JP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　　　　</a:t>
            </a:r>
            <a:endParaRPr kumimoji="1" lang="ja-JP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13B8922-E37E-7EE3-D932-690D532FCC48}"/>
              </a:ext>
            </a:extLst>
          </p:cNvPr>
          <p:cNvSpPr txBox="1"/>
          <p:nvPr/>
        </p:nvSpPr>
        <p:spPr>
          <a:xfrm>
            <a:off x="1115616" y="4802267"/>
            <a:ext cx="7488832" cy="1692771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 </a:t>
            </a:r>
          </a:p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感動、クラブ一体感の </a:t>
            </a:r>
            <a:r>
              <a:rPr kumimoji="1" lang="ja-JP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演出</a:t>
            </a:r>
            <a:endParaRPr kumimoji="1" lang="en-US" altLang="ja-JP" sz="48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次年度以降の会長の </a:t>
            </a:r>
            <a:r>
              <a:rPr kumimoji="1" lang="ja-JP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手本</a:t>
            </a:r>
            <a:endParaRPr kumimoji="1" lang="en-US" altLang="ja-JP" sz="48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5" name="四角形: 角を丸くする 4">
            <a:extLst>
              <a:ext uri="{FF2B5EF4-FFF2-40B4-BE49-F238E27FC236}">
                <a16:creationId xmlns:a16="http://schemas.microsoft.com/office/drawing/2014/main" id="{67B2665E-95DB-4541-DA7F-8A1CAC9E9CDB}"/>
              </a:ext>
            </a:extLst>
          </p:cNvPr>
          <p:cNvSpPr/>
          <p:nvPr/>
        </p:nvSpPr>
        <p:spPr>
          <a:xfrm>
            <a:off x="860357" y="2195844"/>
            <a:ext cx="7999349" cy="2466312"/>
          </a:xfrm>
          <a:prstGeom prst="roundRect">
            <a:avLst/>
          </a:prstGeom>
          <a:solidFill>
            <a:srgbClr val="FF66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創英角ｺﾞｼｯｸUB" panose="020B0A00000000000000" pitchFamily="50" charset="-128"/>
                <a:ea typeface="HGP創英角ｺﾞｼｯｸUB" panose="020B0A00000000000000" pitchFamily="50" charset="-128"/>
                <a:cs typeface="+mn-cs"/>
              </a:rPr>
              <a:t>会長だけに与えられた</a:t>
            </a:r>
            <a:endParaRPr kumimoji="1" lang="en-US" altLang="ja-JP" sz="60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HGP創英角ｺﾞｼｯｸUB" panose="020B0A00000000000000" pitchFamily="50" charset="-128"/>
              <a:ea typeface="HGP創英角ｺﾞｼｯｸUB" panose="020B0A00000000000000" pitchFamily="50" charset="-128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創英角ｺﾞｼｯｸUB" panose="020B0A00000000000000" pitchFamily="50" charset="-128"/>
                <a:ea typeface="HGP創英角ｺﾞｼｯｸUB" panose="020B0A00000000000000" pitchFamily="50" charset="-128"/>
                <a:cs typeface="+mn-cs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創英角ｺﾞｼｯｸUB" panose="020B0A00000000000000" pitchFamily="50" charset="-128"/>
                <a:ea typeface="HGP創英角ｺﾞｼｯｸUB" panose="020B0A00000000000000" pitchFamily="50" charset="-128"/>
                <a:cs typeface="+mn-cs"/>
              </a:rPr>
              <a:t>“自分磨き” のチャンス</a:t>
            </a:r>
            <a:endParaRPr kumimoji="1" lang="ja-JP" alt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1802580"/>
      </p:ext>
    </p:extLst>
  </p:cSld>
  <p:clrMapOvr>
    <a:masterClrMapping/>
  </p:clrMapOvr>
  <p:transition>
    <p:fade/>
  </p:transition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 descr="2020-2021年度 ガバナー運営方針 - 長崎北ロータリークラブ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7172" name="AutoShape 4" descr="2020-2021年度 ガバナー運営方針 - 長崎北ロータリークラブ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7174" name="AutoShape 6" descr="2020-2021年度 ガバナー運営方針 - 長崎北ロータリークラブ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FA23CC0-B01E-4311-AC85-31E7FF0D747B}"/>
              </a:ext>
            </a:extLst>
          </p:cNvPr>
          <p:cNvSpPr txBox="1"/>
          <p:nvPr/>
        </p:nvSpPr>
        <p:spPr>
          <a:xfrm>
            <a:off x="148721" y="1515952"/>
            <a:ext cx="8846557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2540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ＭＳ明朝"/>
              </a:rPr>
              <a:t>　</a:t>
            </a:r>
            <a:r>
              <a:rPr kumimoji="1" lang="ja-JP" altLang="ja-JP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ＭＳ明朝"/>
              </a:rPr>
              <a:t>クラブの会員は、誰もが多忙な中、時間を</a:t>
            </a:r>
            <a:endParaRPr kumimoji="1" lang="en-US" altLang="ja-JP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" panose="02040604050505020304" pitchFamily="18" charset="0"/>
              <a:ea typeface="HG丸ｺﾞｼｯｸM-PRO" panose="020F0600000000000000" pitchFamily="50" charset="-128"/>
              <a:cs typeface="ＭＳ明朝"/>
            </a:endParaRPr>
          </a:p>
          <a:p>
            <a:pPr marL="0" marR="0" lvl="0" indent="2540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ja-JP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ＭＳ明朝"/>
              </a:rPr>
              <a:t>自己管理できる経営者であるからこそ、</a:t>
            </a:r>
            <a:r>
              <a:rPr kumimoji="1" lang="ja-JP" altLang="ja-JP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仕事</a:t>
            </a:r>
            <a:endParaRPr kumimoji="1" lang="en-US" altLang="ja-JP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entury" panose="02040604050505020304" pitchFamily="18" charset="0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marL="0" marR="0" lvl="0" indent="2540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ja-JP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をやりくりして例会に出席</a:t>
            </a:r>
            <a:r>
              <a:rPr kumimoji="1" lang="ja-JP" altLang="ja-JP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しています。</a:t>
            </a:r>
            <a:endParaRPr kumimoji="1" lang="en-US" altLang="ja-JP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" panose="02040604050505020304" pitchFamily="18" charset="0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marL="0" marR="0" lvl="0" indent="2540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　</a:t>
            </a:r>
            <a:endParaRPr kumimoji="1" lang="en-US" altLang="ja-JP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" panose="02040604050505020304" pitchFamily="18" charset="0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marL="0" marR="0" lvl="0" indent="2540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　</a:t>
            </a:r>
            <a:r>
              <a:rPr kumimoji="1" lang="ja-JP" altLang="ja-JP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それは、食事のためではなく、</a:t>
            </a:r>
            <a:r>
              <a:rPr kumimoji="1" lang="ja-JP" altLang="ja-JP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例会に身を</a:t>
            </a:r>
            <a:endParaRPr kumimoji="1" lang="en-US" altLang="ja-JP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entury" panose="02040604050505020304" pitchFamily="18" charset="0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marL="0" marR="0" lvl="0" indent="2540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ja-JP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置きたいと思う</a:t>
            </a:r>
            <a:r>
              <a:rPr kumimoji="1" lang="en-US" altLang="ja-JP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『</a:t>
            </a:r>
            <a:r>
              <a:rPr kumimoji="1" lang="ja-JP" alt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何か</a:t>
            </a:r>
            <a:r>
              <a:rPr kumimoji="1" lang="en-US" altLang="ja-JP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』</a:t>
            </a:r>
            <a:r>
              <a:rPr kumimoji="1" lang="ja-JP" altLang="ja-JP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があるからです。</a:t>
            </a:r>
            <a:endParaRPr kumimoji="1" lang="en-US" altLang="ja-JP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" panose="02040604050505020304" pitchFamily="18" charset="0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marL="0" marR="0" lvl="0" indent="2540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　　</a:t>
            </a:r>
            <a:endParaRPr kumimoji="1" lang="en-US" altLang="ja-JP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" panose="02040604050505020304" pitchFamily="18" charset="0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marL="0" marR="0" lvl="0" indent="2540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　</a:t>
            </a:r>
            <a:r>
              <a:rPr kumimoji="1" lang="ja-JP" altLang="ja-JP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だからこそクラブ会長は、その</a:t>
            </a:r>
            <a:r>
              <a:rPr kumimoji="1" lang="ja-JP" altLang="ja-JP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『何か』</a:t>
            </a:r>
            <a:r>
              <a:rPr kumimoji="1" lang="ja-JP" altLang="ja-JP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に</a:t>
            </a:r>
            <a:endParaRPr kumimoji="1" lang="en-US" altLang="ja-JP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" panose="02040604050505020304" pitchFamily="18" charset="0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marL="0" marR="0" lvl="0" indent="2540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ja-JP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ついて、</a:t>
            </a:r>
            <a:r>
              <a:rPr kumimoji="1" lang="ja-JP" altLang="ja-JP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FF"/>
                </a:highlight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きちんと</a:t>
            </a:r>
            <a:r>
              <a:rPr kumimoji="1" lang="ja-JP" altLang="ja-JP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FF"/>
                </a:highlight>
                <a:uLnTx/>
                <a:uFillTx/>
                <a:latin typeface="Arial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提供しているという認識と</a:t>
            </a:r>
            <a:endParaRPr kumimoji="1" lang="en-US" altLang="ja-JP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00FFFF"/>
              </a:highlight>
              <a:uLnTx/>
              <a:uFillTx/>
              <a:latin typeface="Arial" charset="0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marL="0" marR="0" lvl="0" indent="2540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ja-JP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FF"/>
                </a:highlight>
                <a:uLnTx/>
                <a:uFillTx/>
                <a:latin typeface="Arial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自負</a:t>
            </a:r>
            <a:r>
              <a:rPr kumimoji="1" lang="ja-JP" alt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を持たなくてはなりません。</a:t>
            </a:r>
            <a:endParaRPr kumimoji="1" lang="ja-JP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+mn-cs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1A90A35C-AF3B-5297-2B94-AE485870B1BA}"/>
              </a:ext>
            </a:extLst>
          </p:cNvPr>
          <p:cNvSpPr/>
          <p:nvPr/>
        </p:nvSpPr>
        <p:spPr>
          <a:xfrm>
            <a:off x="0" y="362962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創英角ｺﾞｼｯｸUB" pitchFamily="49" charset="-128"/>
                <a:ea typeface="HG創英角ｺﾞｼｯｸUB" pitchFamily="49" charset="-128"/>
                <a:cs typeface="+mn-cs"/>
              </a:rPr>
              <a:t>クラブ会長の矜持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45105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 descr="2020-2021年度 ガバナー運営方針 - 長崎北ロータリークラブ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7172" name="AutoShape 4" descr="2020-2021年度 ガバナー運営方針 - 長崎北ロータリークラブ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7174" name="AutoShape 6" descr="2020-2021年度 ガバナー運営方針 - 長崎北ロータリークラブ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FA23CC0-B01E-4311-AC85-31E7FF0D747B}"/>
              </a:ext>
            </a:extLst>
          </p:cNvPr>
          <p:cNvSpPr txBox="1"/>
          <p:nvPr/>
        </p:nvSpPr>
        <p:spPr>
          <a:xfrm>
            <a:off x="148721" y="1515952"/>
            <a:ext cx="8846557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2540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ＭＳ明朝"/>
              </a:rPr>
              <a:t>　</a:t>
            </a:r>
            <a:r>
              <a:rPr kumimoji="1" lang="ja-JP" altLang="ja-JP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ＭＳ明朝"/>
              </a:rPr>
              <a:t>クラブの会員は、誰もが多忙な中、時間を</a:t>
            </a:r>
            <a:endParaRPr kumimoji="1" lang="en-US" altLang="ja-JP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" panose="02040604050505020304" pitchFamily="18" charset="0"/>
              <a:ea typeface="HG丸ｺﾞｼｯｸM-PRO" panose="020F0600000000000000" pitchFamily="50" charset="-128"/>
              <a:cs typeface="ＭＳ明朝"/>
            </a:endParaRPr>
          </a:p>
          <a:p>
            <a:pPr marL="0" marR="0" lvl="0" indent="2540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ja-JP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ＭＳ明朝"/>
              </a:rPr>
              <a:t>自己管理できる経営者であるからこそ、</a:t>
            </a:r>
            <a:r>
              <a:rPr kumimoji="1" lang="ja-JP" altLang="ja-JP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仕事</a:t>
            </a:r>
            <a:endParaRPr kumimoji="1" lang="en-US" altLang="ja-JP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entury" panose="02040604050505020304" pitchFamily="18" charset="0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marL="0" marR="0" lvl="0" indent="2540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ja-JP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をやりくりして例会に出席</a:t>
            </a:r>
            <a:r>
              <a:rPr kumimoji="1" lang="ja-JP" altLang="ja-JP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しています。</a:t>
            </a:r>
            <a:endParaRPr kumimoji="1" lang="en-US" altLang="ja-JP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" panose="02040604050505020304" pitchFamily="18" charset="0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marL="0" marR="0" lvl="0" indent="2540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　</a:t>
            </a:r>
            <a:endParaRPr kumimoji="1" lang="en-US" altLang="ja-JP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" panose="02040604050505020304" pitchFamily="18" charset="0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marL="0" marR="0" lvl="0" indent="2540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　</a:t>
            </a:r>
            <a:r>
              <a:rPr kumimoji="1" lang="ja-JP" altLang="ja-JP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それは、食事のためではなく、</a:t>
            </a:r>
            <a:r>
              <a:rPr kumimoji="1" lang="ja-JP" altLang="ja-JP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例会に身を</a:t>
            </a:r>
            <a:endParaRPr kumimoji="1" lang="en-US" altLang="ja-JP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entury" panose="02040604050505020304" pitchFamily="18" charset="0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marL="0" marR="0" lvl="0" indent="2540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ja-JP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置きたいと思う</a:t>
            </a:r>
            <a:r>
              <a:rPr kumimoji="1" lang="en-US" altLang="ja-JP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『</a:t>
            </a:r>
            <a:r>
              <a:rPr kumimoji="1" lang="ja-JP" alt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何か</a:t>
            </a:r>
            <a:r>
              <a:rPr kumimoji="1" lang="en-US" altLang="ja-JP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』</a:t>
            </a:r>
            <a:r>
              <a:rPr kumimoji="1" lang="ja-JP" altLang="ja-JP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があるからです。</a:t>
            </a:r>
            <a:endParaRPr kumimoji="1" lang="en-US" altLang="ja-JP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" panose="02040604050505020304" pitchFamily="18" charset="0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marL="0" marR="0" lvl="0" indent="2540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　　</a:t>
            </a:r>
            <a:endParaRPr kumimoji="1" lang="en-US" altLang="ja-JP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" panose="02040604050505020304" pitchFamily="18" charset="0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marL="0" marR="0" lvl="0" indent="2540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　</a:t>
            </a:r>
            <a:r>
              <a:rPr kumimoji="1" lang="ja-JP" altLang="ja-JP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だからこそクラブ会長は、その</a:t>
            </a:r>
            <a:r>
              <a:rPr kumimoji="1" lang="ja-JP" altLang="ja-JP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『何か』</a:t>
            </a:r>
            <a:r>
              <a:rPr kumimoji="1" lang="ja-JP" altLang="ja-JP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に</a:t>
            </a:r>
            <a:endParaRPr kumimoji="1" lang="en-US" altLang="ja-JP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" panose="02040604050505020304" pitchFamily="18" charset="0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marL="0" marR="0" lvl="0" indent="2540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ja-JP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ついて、</a:t>
            </a:r>
            <a:r>
              <a:rPr kumimoji="1" lang="ja-JP" altLang="ja-JP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FF"/>
                </a:highlight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きちんと</a:t>
            </a:r>
            <a:r>
              <a:rPr kumimoji="1" lang="ja-JP" altLang="ja-JP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FF"/>
                </a:highlight>
                <a:uLnTx/>
                <a:uFillTx/>
                <a:latin typeface="Arial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提供しているという認識と</a:t>
            </a:r>
            <a:endParaRPr kumimoji="1" lang="en-US" altLang="ja-JP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00FFFF"/>
              </a:highlight>
              <a:uLnTx/>
              <a:uFillTx/>
              <a:latin typeface="Arial" charset="0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marL="0" marR="0" lvl="0" indent="2540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ja-JP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FF"/>
                </a:highlight>
                <a:uLnTx/>
                <a:uFillTx/>
                <a:latin typeface="Arial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自負</a:t>
            </a:r>
            <a:r>
              <a:rPr kumimoji="1" lang="ja-JP" alt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を持たなくてはなりません。</a:t>
            </a:r>
            <a:endParaRPr kumimoji="1" lang="ja-JP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+mn-cs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1A90A35C-AF3B-5297-2B94-AE485870B1BA}"/>
              </a:ext>
            </a:extLst>
          </p:cNvPr>
          <p:cNvSpPr/>
          <p:nvPr/>
        </p:nvSpPr>
        <p:spPr>
          <a:xfrm>
            <a:off x="0" y="362962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創英角ｺﾞｼｯｸUB" pitchFamily="49" charset="-128"/>
                <a:ea typeface="HG創英角ｺﾞｼｯｸUB" pitchFamily="49" charset="-128"/>
                <a:cs typeface="+mn-cs"/>
              </a:rPr>
              <a:t>クラブ会長の矜持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</p:txBody>
      </p:sp>
      <p:sp>
        <p:nvSpPr>
          <p:cNvPr id="2" name="楕円 1">
            <a:extLst>
              <a:ext uri="{FF2B5EF4-FFF2-40B4-BE49-F238E27FC236}">
                <a16:creationId xmlns:a16="http://schemas.microsoft.com/office/drawing/2014/main" id="{9B09DDB3-D8A5-76B2-D6C2-A142489C8122}"/>
              </a:ext>
            </a:extLst>
          </p:cNvPr>
          <p:cNvSpPr/>
          <p:nvPr/>
        </p:nvSpPr>
        <p:spPr>
          <a:xfrm>
            <a:off x="148720" y="2914013"/>
            <a:ext cx="8846557" cy="1728192"/>
          </a:xfrm>
          <a:prstGeom prst="ellipse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創英角ｺﾞｼｯｸUB" panose="020B0A00000000000000" pitchFamily="50" charset="-128"/>
                <a:ea typeface="HGP創英角ｺﾞｼｯｸUB" panose="020B0A00000000000000" pitchFamily="50" charset="-128"/>
                <a:cs typeface="+mn-cs"/>
              </a:rPr>
              <a:t>例会に、来てよかった！</a:t>
            </a:r>
          </a:p>
        </p:txBody>
      </p:sp>
    </p:spTree>
    <p:extLst>
      <p:ext uri="{BB962C8B-B14F-4D97-AF65-F5344CB8AC3E}">
        <p14:creationId xmlns:p14="http://schemas.microsoft.com/office/powerpoint/2010/main" val="295641286"/>
      </p:ext>
    </p:extLst>
  </p:cSld>
  <p:clrMapOvr>
    <a:masterClrMapping/>
  </p:clrMapOvr>
  <p:transition>
    <p:fade/>
  </p:transition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>
            <a:alpha val="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7ADAA4C-3070-D172-0F7D-5875594429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AutoShape 2" descr="ロータリーの友 | THE ROTARY-NO-TOMO">
            <a:extLst>
              <a:ext uri="{FF2B5EF4-FFF2-40B4-BE49-F238E27FC236}">
                <a16:creationId xmlns:a16="http://schemas.microsoft.com/office/drawing/2014/main" id="{E95F084A-A355-50AC-9A77-1698D59EE28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6" name="Picture 3" descr="J:\＜C＞ロータリークラブ\写真集（歴史的）\無題.png">
            <a:extLst>
              <a:ext uri="{FF2B5EF4-FFF2-40B4-BE49-F238E27FC236}">
                <a16:creationId xmlns:a16="http://schemas.microsoft.com/office/drawing/2014/main" id="{A8FA842D-6DBC-124F-8E62-575AC5DC3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179109"/>
            <a:ext cx="1384816" cy="1745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57EB7C2-4EAD-0275-AD61-0C37ED096026}"/>
              </a:ext>
            </a:extLst>
          </p:cNvPr>
          <p:cNvSpPr txBox="1"/>
          <p:nvPr/>
        </p:nvSpPr>
        <p:spPr>
          <a:xfrm>
            <a:off x="1952608" y="2051617"/>
            <a:ext cx="719139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400" b="1" i="0" u="sng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魅力的で価値あるクラブ運営</a:t>
            </a:r>
            <a:endParaRPr kumimoji="1" lang="ja-JP" altLang="en-US" sz="1800" b="0" i="0" u="sng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B6A4778-67F5-98FA-027B-9A5E16D68E77}"/>
              </a:ext>
            </a:extLst>
          </p:cNvPr>
          <p:cNvSpPr txBox="1"/>
          <p:nvPr/>
        </p:nvSpPr>
        <p:spPr>
          <a:xfrm>
            <a:off x="460375" y="3133827"/>
            <a:ext cx="8347678" cy="3385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１） 魅力的で価値ある例会</a:t>
            </a:r>
            <a:endParaRPr kumimoji="1" lang="en-US" altLang="ja-JP" sz="36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</a:t>
            </a:r>
            <a:endParaRPr kumimoji="1" lang="en-US" altLang="ja-JP" sz="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２） 魅力的で価値ある奉仕プロジェクト</a:t>
            </a:r>
            <a:endParaRPr kumimoji="1" lang="en-US" altLang="ja-JP" sz="36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３） クラブの一体感と居心地のよさ</a:t>
            </a:r>
            <a:endParaRPr kumimoji="1" lang="en-US" altLang="ja-JP" sz="36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9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４） クラブ・リーダーの矜持</a:t>
            </a:r>
            <a:endParaRPr kumimoji="1" lang="en-US" altLang="ja-JP" sz="36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9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５） 実効性のあるクラブ理事会</a:t>
            </a:r>
            <a:endParaRPr kumimoji="1" lang="ja-JP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3" name="Picture 3" descr="J:\＜C＞ロータリークラブ\ガバナー\事務局用（11-23変更禁）\005.冊子作成資料（図、写真、印、資料）\001.ガバナー夫妻　顔写真\Ｇ夫 - コピー.jpg">
            <a:extLst>
              <a:ext uri="{FF2B5EF4-FFF2-40B4-BE49-F238E27FC236}">
                <a16:creationId xmlns:a16="http://schemas.microsoft.com/office/drawing/2014/main" id="{FEBCD015-252F-1C35-501F-24288D9040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1" t="7475" r="7294" b="26375"/>
          <a:stretch>
            <a:fillRect/>
          </a:stretch>
        </p:blipFill>
        <p:spPr bwMode="auto">
          <a:xfrm>
            <a:off x="7437554" y="5172280"/>
            <a:ext cx="1370499" cy="1556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03580F4-7BD3-EC7E-7FC1-3134D3E6857D}"/>
              </a:ext>
            </a:extLst>
          </p:cNvPr>
          <p:cNvSpPr txBox="1"/>
          <p:nvPr/>
        </p:nvSpPr>
        <p:spPr>
          <a:xfrm>
            <a:off x="8206" y="160338"/>
            <a:ext cx="9144000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54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ロータリークラブの責務</a:t>
            </a:r>
            <a:endParaRPr kumimoji="1" lang="en-US" altLang="ja-JP" sz="5400" b="1" i="0" u="none" strike="noStrike" kern="1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ＭＳ Ｐゴシック"/>
              <a:ea typeface="ＭＳ Ｐゴシック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　</a:t>
            </a:r>
            <a:br>
              <a:rPr kumimoji="1" lang="en-US" altLang="ja-JP" sz="8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</a:br>
            <a:r>
              <a:rPr kumimoji="1" lang="ja-JP" altLang="en-US" sz="44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　</a:t>
            </a:r>
            <a:r>
              <a:rPr kumimoji="1" lang="ja-JP" altLang="en-US" sz="40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（</a:t>
            </a:r>
            <a:r>
              <a:rPr kumimoji="1" lang="ja-JP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クラブ・リーダーの責務）</a:t>
            </a:r>
            <a:endParaRPr kumimoji="1" lang="ja-JP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9865983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0AE792B3-FFCF-8235-CB07-4BBCDA4C0F27}"/>
              </a:ext>
            </a:extLst>
          </p:cNvPr>
          <p:cNvSpPr/>
          <p:nvPr/>
        </p:nvSpPr>
        <p:spPr>
          <a:xfrm>
            <a:off x="280547" y="2852936"/>
            <a:ext cx="8857839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 　</a:t>
            </a:r>
            <a:r>
              <a:rPr kumimoji="1" lang="ja-JP" altLang="ja-JP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S創英角ｺﾞｼｯｸUB" panose="020B0A00000000000000" pitchFamily="50" charset="-128"/>
                <a:ea typeface="HGS創英角ｺﾞｼｯｸUB" panose="020B0A00000000000000" pitchFamily="50" charset="-128"/>
                <a:cs typeface="ＭＳ Ｐゴシック" panose="020B0600070205080204" pitchFamily="50" charset="-128"/>
              </a:rPr>
              <a:t>クラブ奉仕</a:t>
            </a:r>
            <a:r>
              <a:rPr kumimoji="1" lang="ja-JP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S創英角ｺﾞｼｯｸUB" panose="020B0A00000000000000" pitchFamily="50" charset="-128"/>
                <a:ea typeface="HGS創英角ｺﾞｼｯｸUB" panose="020B0A00000000000000" pitchFamily="50" charset="-128"/>
                <a:cs typeface="ＭＳ Ｐゴシック" panose="020B0600070205080204" pitchFamily="50" charset="-128"/>
              </a:rPr>
              <a:t>というのは、</a:t>
            </a:r>
            <a:endParaRPr kumimoji="1" lang="en-US" altLang="ja-JP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GS創英角ｺﾞｼｯｸUB" panose="020B0A00000000000000" pitchFamily="50" charset="-128"/>
              <a:ea typeface="HGS創英角ｺﾞｼｯｸUB" panose="020B0A00000000000000" pitchFamily="50" charset="-128"/>
              <a:cs typeface="ＭＳ Ｐゴシック" panose="020B0600070205080204" pitchFamily="50" charset="-128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/>
                <a:ea typeface="ＭＳ Ｐゴシック"/>
                <a:cs typeface="ＭＳ Ｐゴシック" panose="020B0600070205080204" pitchFamily="50" charset="-128"/>
              </a:rPr>
              <a:t>　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ＭＳ Ｐゴシック"/>
              <a:ea typeface="ＭＳ Ｐゴシック"/>
              <a:cs typeface="ＭＳ Ｐゴシック" panose="020B0600070205080204" pitchFamily="50" charset="-128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/>
                <a:ea typeface="ＭＳ Ｐゴシック"/>
                <a:cs typeface="ＭＳ Ｐゴシック" panose="020B0600070205080204" pitchFamily="50" charset="-128"/>
              </a:rPr>
              <a:t>　　 </a:t>
            </a:r>
            <a:r>
              <a:rPr kumimoji="1" lang="ja-JP" altLang="en-US" sz="44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ＭＳ Ｐゴシック" panose="020B0600070205080204" pitchFamily="50" charset="-128"/>
              </a:rPr>
              <a:t>会員が</a:t>
            </a:r>
            <a:r>
              <a:rPr kumimoji="1" lang="ja-JP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ＭＳ Ｐゴシック" panose="020B0600070205080204" pitchFamily="50" charset="-128"/>
              </a:rPr>
              <a:t>、クラブに奉仕すること？</a:t>
            </a:r>
            <a:endParaRPr kumimoji="1" lang="en-US" altLang="ja-JP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/>
              <a:ea typeface="ＭＳ Ｐゴシック"/>
              <a:cs typeface="ＭＳ Ｐゴシック" panose="020B0600070205080204" pitchFamily="50" charset="-128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ＭＳ Ｐゴシック" panose="020B0600070205080204" pitchFamily="50" charset="-128"/>
              </a:rPr>
              <a:t>　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/>
              <a:ea typeface="ＭＳ Ｐゴシック"/>
              <a:cs typeface="ＭＳ Ｐゴシック" panose="020B0600070205080204" pitchFamily="50" charset="-128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ＭＳ Ｐゴシック" panose="020B0600070205080204" pitchFamily="50" charset="-128"/>
              </a:rPr>
              <a:t>　　 </a:t>
            </a:r>
            <a:r>
              <a:rPr kumimoji="1" lang="ja-JP" altLang="en-US" sz="44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ＭＳ Ｐゴシック" panose="020B0600070205080204" pitchFamily="50" charset="-128"/>
              </a:rPr>
              <a:t>クラブが</a:t>
            </a:r>
            <a:r>
              <a:rPr kumimoji="1" lang="ja-JP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ＭＳ Ｐゴシック" panose="020B0600070205080204" pitchFamily="50" charset="-128"/>
              </a:rPr>
              <a:t>、会員に奉仕すること？</a:t>
            </a:r>
            <a:endParaRPr kumimoji="1" lang="ja-JP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4177DFA-0D99-DB7B-089C-D64784D155AA}"/>
              </a:ext>
            </a:extLst>
          </p:cNvPr>
          <p:cNvSpPr txBox="1"/>
          <p:nvPr/>
        </p:nvSpPr>
        <p:spPr>
          <a:xfrm>
            <a:off x="3520908" y="1408129"/>
            <a:ext cx="5155548" cy="646331"/>
          </a:xfrm>
          <a:prstGeom prst="rect">
            <a:avLst/>
          </a:prstGeom>
          <a:solidFill>
            <a:srgbClr val="FFFF99"/>
          </a:soli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新入会員の素朴な疑問</a:t>
            </a:r>
            <a:endParaRPr kumimoji="1" lang="ja-JP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BC115D1-C6D1-B9DE-3C9C-3D34974BB4D6}"/>
              </a:ext>
            </a:extLst>
          </p:cNvPr>
          <p:cNvSpPr txBox="1"/>
          <p:nvPr/>
        </p:nvSpPr>
        <p:spPr>
          <a:xfrm>
            <a:off x="-11226" y="260648"/>
            <a:ext cx="915522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Century" panose="02040604050505020304" pitchFamily="18" charset="0"/>
              </a:rPr>
              <a:t>クラブ奉仕とは？</a:t>
            </a:r>
            <a:endParaRPr kumimoji="1" lang="ja-JP" altLang="ja-JP" sz="5400" b="0" i="0" u="none" strike="noStrike" kern="1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3" name="楕円 2">
            <a:extLst>
              <a:ext uri="{FF2B5EF4-FFF2-40B4-BE49-F238E27FC236}">
                <a16:creationId xmlns:a16="http://schemas.microsoft.com/office/drawing/2014/main" id="{6A2822E5-CDB0-9FC6-5069-40C86D822AE7}"/>
              </a:ext>
            </a:extLst>
          </p:cNvPr>
          <p:cNvSpPr/>
          <p:nvPr/>
        </p:nvSpPr>
        <p:spPr>
          <a:xfrm>
            <a:off x="280548" y="1408130"/>
            <a:ext cx="2923300" cy="92333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 </a:t>
            </a:r>
            <a:r>
              <a:rPr kumimoji="1" lang="ja-JP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主語？</a:t>
            </a:r>
          </a:p>
        </p:txBody>
      </p:sp>
      <p:sp>
        <p:nvSpPr>
          <p:cNvPr id="5" name="矢印: 右カーブ 4">
            <a:extLst>
              <a:ext uri="{FF2B5EF4-FFF2-40B4-BE49-F238E27FC236}">
                <a16:creationId xmlns:a16="http://schemas.microsoft.com/office/drawing/2014/main" id="{BA87F42C-F760-7DCD-0727-6953420A5F6A}"/>
              </a:ext>
            </a:extLst>
          </p:cNvPr>
          <p:cNvSpPr/>
          <p:nvPr/>
        </p:nvSpPr>
        <p:spPr>
          <a:xfrm flipV="1">
            <a:off x="107505" y="2244636"/>
            <a:ext cx="717340" cy="2984564"/>
          </a:xfrm>
          <a:prstGeom prst="curvedRightArrow">
            <a:avLst>
              <a:gd name="adj1" fmla="val 44551"/>
              <a:gd name="adj2" fmla="val 79091"/>
              <a:gd name="adj3" fmla="val 25000"/>
            </a:avLst>
          </a:prstGeom>
          <a:solidFill>
            <a:srgbClr val="0000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" name="左大かっこ 6">
            <a:extLst>
              <a:ext uri="{FF2B5EF4-FFF2-40B4-BE49-F238E27FC236}">
                <a16:creationId xmlns:a16="http://schemas.microsoft.com/office/drawing/2014/main" id="{A0E8221A-2B2D-23A2-ADAD-9D7D6FEFF9D1}"/>
              </a:ext>
            </a:extLst>
          </p:cNvPr>
          <p:cNvSpPr/>
          <p:nvPr/>
        </p:nvSpPr>
        <p:spPr>
          <a:xfrm>
            <a:off x="997887" y="4365104"/>
            <a:ext cx="189737" cy="1385572"/>
          </a:xfrm>
          <a:prstGeom prst="leftBracket">
            <a:avLst/>
          </a:prstGeom>
          <a:noFill/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244311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580134-FD0A-97AA-9F5D-0568B7A343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 descr="2020-2021年度 ガバナー運営方針 - 長崎北ロータリークラブ">
            <a:extLst>
              <a:ext uri="{FF2B5EF4-FFF2-40B4-BE49-F238E27FC236}">
                <a16:creationId xmlns:a16="http://schemas.microsoft.com/office/drawing/2014/main" id="{D91565BA-2C50-E8CF-A621-55F054EBBAF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7172" name="AutoShape 4" descr="2020-2021年度 ガバナー運営方針 - 長崎北ロータリークラブ">
            <a:extLst>
              <a:ext uri="{FF2B5EF4-FFF2-40B4-BE49-F238E27FC236}">
                <a16:creationId xmlns:a16="http://schemas.microsoft.com/office/drawing/2014/main" id="{326A3F9A-AD42-3078-7388-608DCC18DF6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7174" name="AutoShape 6" descr="2020-2021年度 ガバナー運営方針 - 長崎北ロータリークラブ">
            <a:extLst>
              <a:ext uri="{FF2B5EF4-FFF2-40B4-BE49-F238E27FC236}">
                <a16:creationId xmlns:a16="http://schemas.microsoft.com/office/drawing/2014/main" id="{8B0D792C-6FE1-3053-FE2A-C6F42A86209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30C6C5E-BE21-AA48-BDD6-8F499EA06E70}"/>
              </a:ext>
            </a:extLst>
          </p:cNvPr>
          <p:cNvSpPr/>
          <p:nvPr/>
        </p:nvSpPr>
        <p:spPr>
          <a:xfrm>
            <a:off x="0" y="184198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創英角ｺﾞｼｯｸUB" pitchFamily="49" charset="-128"/>
                <a:ea typeface="HG創英角ｺﾞｼｯｸUB" pitchFamily="49" charset="-128"/>
                <a:cs typeface="+mn-cs"/>
              </a:rPr>
              <a:t>年度開始</a:t>
            </a:r>
            <a:r>
              <a:rPr kumimoji="1" lang="ja-JP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創英角ｺﾞｼｯｸUB" pitchFamily="49" charset="-128"/>
                <a:ea typeface="HG創英角ｺﾞｼｯｸUB" pitchFamily="49" charset="-128"/>
                <a:cs typeface="+mn-cs"/>
              </a:rPr>
              <a:t>前</a:t>
            </a:r>
            <a:r>
              <a:rPr kumimoji="1" lang="ja-JP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創英角ｺﾞｼｯｸUB" pitchFamily="49" charset="-128"/>
                <a:ea typeface="HG創英角ｺﾞｼｯｸUB" pitchFamily="49" charset="-128"/>
                <a:cs typeface="+mn-cs"/>
              </a:rPr>
              <a:t>の理事会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F2BF37A-CB4B-8A35-0E4B-279543904A18}"/>
              </a:ext>
            </a:extLst>
          </p:cNvPr>
          <p:cNvSpPr txBox="1"/>
          <p:nvPr/>
        </p:nvSpPr>
        <p:spPr>
          <a:xfrm>
            <a:off x="395536" y="1147871"/>
            <a:ext cx="8748464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highlight>
                  <a:srgbClr val="FFFF00"/>
                </a:highlight>
                <a:uLnTx/>
                <a:uFillTx/>
                <a:latin typeface="ＭＳ Ｐゴシック"/>
                <a:ea typeface="ＭＳ Ｐゴシック"/>
                <a:cs typeface="+mn-cs"/>
              </a:rPr>
              <a:t>●年間例会スケジュールの検討</a:t>
            </a:r>
            <a:endParaRPr kumimoji="1" lang="en-US" altLang="ja-JP" sz="36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　</a:t>
            </a:r>
            <a:endParaRPr kumimoji="1" lang="en-US" altLang="ja-JP" sz="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　　　１．</a:t>
            </a: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R I 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年度テーマ、地区目標、クラブ目標が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　  　　　十分に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FF"/>
                </a:highlight>
                <a:uLnTx/>
                <a:uFillTx/>
                <a:latin typeface="ＭＳ Ｐゴシック"/>
                <a:ea typeface="ＭＳ Ｐゴシック"/>
                <a:cs typeface="+mn-cs"/>
              </a:rPr>
              <a:t>反映されているか？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　　　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　　　　　　　</a:t>
            </a:r>
            <a:r>
              <a:rPr kumimoji="1" lang="ja-JP" altLang="en-US" sz="320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創英角ｺﾞｼｯｸUB" panose="020B0A00000000000000" pitchFamily="50" charset="-128"/>
                <a:ea typeface="HGP創英角ｺﾞｼｯｸUB" panose="020B0A00000000000000" pitchFamily="50" charset="-128"/>
              </a:rPr>
              <a:t>→ 前年度踏襲の例会から脱却！</a:t>
            </a:r>
            <a:endParaRPr kumimoji="1" lang="en-US" altLang="ja-JP" sz="320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HGP創英角ｺﾞｼｯｸUB" panose="020B0A00000000000000" pitchFamily="50" charset="-128"/>
              <a:ea typeface="HGP創英角ｺﾞｼｯｸUB" panose="020B0A00000000000000" pitchFamily="50" charset="-128"/>
            </a:endParaRP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 </a:t>
            </a: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　　　２．親睦と学びの場となる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FF"/>
                </a:highlight>
                <a:uLnTx/>
                <a:uFillTx/>
                <a:latin typeface="ＭＳ Ｐゴシック"/>
                <a:ea typeface="ＭＳ Ｐゴシック"/>
                <a:cs typeface="+mn-cs"/>
              </a:rPr>
              <a:t>例会内容か？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00FFFF"/>
              </a:highlight>
              <a:uLnTx/>
              <a:uFillTx/>
              <a:latin typeface="ＭＳ Ｐゴシック"/>
              <a:ea typeface="ＭＳ Ｐゴシック"/>
              <a:cs typeface="+mn-cs"/>
            </a:endParaRP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　　　３．皆が知恵と汗を出し、クラブ一体感と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 　 　　　達成感に満ちた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FF"/>
                </a:highlight>
                <a:uLnTx/>
                <a:uFillTx/>
                <a:latin typeface="ＭＳ Ｐゴシック"/>
                <a:ea typeface="ＭＳ Ｐゴシック"/>
                <a:cs typeface="+mn-cs"/>
              </a:rPr>
              <a:t>奉仕プロジェクトか？</a:t>
            </a:r>
            <a:endParaRPr kumimoji="1" lang="en-US" altLang="ja-JP" sz="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GP創英角ﾎﾟｯﾌﾟ体" panose="040B0A00000000000000" pitchFamily="50" charset="-128"/>
              <a:ea typeface="HGP創英角ﾎﾟｯﾌﾟ体" panose="040B0A00000000000000" pitchFamily="50" charset="-128"/>
              <a:cs typeface="+mn-cs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22F00AF-0EA9-31C0-3489-82ED1E14A3C2}"/>
              </a:ext>
            </a:extLst>
          </p:cNvPr>
          <p:cNvSpPr txBox="1"/>
          <p:nvPr/>
        </p:nvSpPr>
        <p:spPr>
          <a:xfrm>
            <a:off x="395536" y="5229200"/>
            <a:ext cx="8748465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eaLnBrk="1" fontAlgn="t" hangingPunct="1">
              <a:defRPr/>
            </a:pP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highlight>
                  <a:srgbClr val="FFFF00"/>
                </a:highlight>
                <a:uLnTx/>
                <a:uFillTx/>
                <a:latin typeface="+mj-ea"/>
                <a:ea typeface="+mj-ea"/>
              </a:rPr>
              <a:t>●クラブ</a:t>
            </a:r>
            <a:r>
              <a:rPr lang="ja-JP" altLang="ja-JP" sz="3600" b="1" dirty="0">
                <a:solidFill>
                  <a:srgbClr val="0000CC"/>
                </a:solidFill>
                <a:highlight>
                  <a:srgbClr val="FFFF00"/>
                </a:highlight>
                <a:latin typeface="+mj-ea"/>
                <a:ea typeface="+mj-ea"/>
                <a:cs typeface="Times New Roman" panose="02020603050405020304" pitchFamily="18" charset="0"/>
              </a:rPr>
              <a:t>の「問題点の発見」と「改善」</a:t>
            </a:r>
            <a:endParaRPr lang="en-US" altLang="ja-JP" sz="3600" b="1" dirty="0">
              <a:solidFill>
                <a:srgbClr val="0000CC"/>
              </a:solidFill>
              <a:highlight>
                <a:srgbClr val="FFFF00"/>
              </a:highlight>
              <a:latin typeface="+mj-ea"/>
              <a:ea typeface="+mj-ea"/>
              <a:cs typeface="Times New Roman" panose="02020603050405020304" pitchFamily="18" charset="0"/>
            </a:endParaRPr>
          </a:p>
          <a:p>
            <a:pPr lvl="0" eaLnBrk="1" fontAlgn="t" hangingPunct="1">
              <a:defRPr/>
            </a:pPr>
            <a:r>
              <a:rPr lang="ja-JP" altLang="en-US" sz="800" b="1" dirty="0">
                <a:solidFill>
                  <a:srgbClr val="0000CC"/>
                </a:solidFill>
                <a:highlight>
                  <a:srgbClr val="FFFF00"/>
                </a:highlight>
                <a:latin typeface="+mj-ea"/>
                <a:ea typeface="+mj-ea"/>
                <a:cs typeface="Times New Roman" panose="02020603050405020304" pitchFamily="18" charset="0"/>
              </a:rPr>
              <a:t>　</a:t>
            </a:r>
            <a:endParaRPr lang="en-US" altLang="ja-JP" sz="800" b="1" dirty="0">
              <a:solidFill>
                <a:srgbClr val="0000CC"/>
              </a:solidFill>
              <a:highlight>
                <a:srgbClr val="FFFF00"/>
              </a:highlight>
              <a:latin typeface="+mj-ea"/>
              <a:ea typeface="+mj-ea"/>
              <a:cs typeface="Times New Roman" panose="02020603050405020304" pitchFamily="18" charset="0"/>
            </a:endParaRPr>
          </a:p>
          <a:p>
            <a:pPr eaLnBrk="1" fontAlgn="t" hangingPunct="1"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　　 </a:t>
            </a:r>
            <a:r>
              <a:rPr lang="ja-JP" altLang="en-US" sz="3200" dirty="0">
                <a:solidFill>
                  <a:prstClr val="black"/>
                </a:solidFill>
                <a:highlight>
                  <a:srgbClr val="00FFFF"/>
                </a:highlight>
                <a:latin typeface="ＭＳ Ｐゴシック"/>
                <a:ea typeface="ＭＳ Ｐゴシック"/>
              </a:rPr>
              <a:t>会費</a:t>
            </a:r>
            <a:r>
              <a:rPr lang="ja-JP" altLang="en-US" sz="3200" dirty="0">
                <a:solidFill>
                  <a:prstClr val="black"/>
                </a:solidFill>
                <a:latin typeface="ＭＳ Ｐゴシック"/>
                <a:ea typeface="ＭＳ Ｐゴシック"/>
              </a:rPr>
              <a:t>、</a:t>
            </a:r>
            <a:r>
              <a:rPr lang="ja-JP" altLang="en-US" sz="3200" dirty="0">
                <a:solidFill>
                  <a:prstClr val="black"/>
                </a:solidFill>
                <a:highlight>
                  <a:srgbClr val="00FFFF"/>
                </a:highlight>
                <a:latin typeface="ＭＳ Ｐゴシック"/>
                <a:ea typeface="ＭＳ Ｐゴシック"/>
              </a:rPr>
              <a:t>例会場</a:t>
            </a:r>
            <a:r>
              <a:rPr lang="ja-JP" altLang="en-US" sz="3200" dirty="0">
                <a:solidFill>
                  <a:prstClr val="black"/>
                </a:solidFill>
                <a:latin typeface="ＭＳ Ｐゴシック"/>
                <a:ea typeface="ＭＳ Ｐゴシック"/>
              </a:rPr>
              <a:t>、</a:t>
            </a:r>
            <a:r>
              <a:rPr lang="ja-JP" altLang="en-US" sz="3200" dirty="0">
                <a:solidFill>
                  <a:prstClr val="black"/>
                </a:solidFill>
                <a:highlight>
                  <a:srgbClr val="00FFFF"/>
                </a:highlight>
                <a:latin typeface="ＭＳ Ｐゴシック"/>
                <a:ea typeface="ＭＳ Ｐゴシック"/>
              </a:rPr>
              <a:t>例会の数</a:t>
            </a:r>
            <a:r>
              <a:rPr lang="ja-JP" altLang="en-US" sz="3200" dirty="0">
                <a:solidFill>
                  <a:prstClr val="black"/>
                </a:solidFill>
                <a:latin typeface="ＭＳ Ｐゴシック"/>
                <a:ea typeface="ＭＳ Ｐゴシック"/>
              </a:rPr>
              <a:t>、</a:t>
            </a:r>
            <a:r>
              <a:rPr lang="ja-JP" altLang="en-US" sz="3200" dirty="0">
                <a:solidFill>
                  <a:prstClr val="black"/>
                </a:solidFill>
                <a:highlight>
                  <a:srgbClr val="00FFFF"/>
                </a:highlight>
                <a:latin typeface="ＭＳ Ｐゴシック"/>
                <a:ea typeface="ＭＳ Ｐゴシック"/>
              </a:rPr>
              <a:t>休会の数</a:t>
            </a:r>
            <a:r>
              <a:rPr lang="ja-JP" altLang="en-US" sz="3200" dirty="0">
                <a:solidFill>
                  <a:prstClr val="black"/>
                </a:solidFill>
                <a:latin typeface="ＭＳ Ｐゴシック"/>
                <a:ea typeface="ＭＳ Ｐゴシック"/>
              </a:rPr>
              <a:t>、</a:t>
            </a:r>
            <a:r>
              <a:rPr lang="ja-JP" altLang="en-US" sz="3200" dirty="0">
                <a:solidFill>
                  <a:prstClr val="black"/>
                </a:solidFill>
                <a:highlight>
                  <a:srgbClr val="00FFFF"/>
                </a:highlight>
                <a:latin typeface="ＭＳ Ｐゴシック"/>
                <a:ea typeface="ＭＳ Ｐゴシック"/>
              </a:rPr>
              <a:t>一体感</a:t>
            </a:r>
            <a:endParaRPr kumimoji="1" lang="en-US" altLang="ja-JP" sz="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GP創英角ﾎﾟｯﾌﾟ体" panose="040B0A00000000000000" pitchFamily="50" charset="-128"/>
              <a:ea typeface="HGP創英角ﾎﾟｯﾌﾟ体" panose="040B0A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4192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ダイアグラム が含まれている画像&#10;&#10;自動的に生成された説明">
            <a:extLst>
              <a:ext uri="{FF2B5EF4-FFF2-40B4-BE49-F238E27FC236}">
                <a16:creationId xmlns:a16="http://schemas.microsoft.com/office/drawing/2014/main" id="{127C1D5A-D825-8E67-A3B9-2FEE87B93A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15" t="2942" r="2995" b="7698"/>
          <a:stretch>
            <a:fillRect/>
          </a:stretch>
        </p:blipFill>
        <p:spPr bwMode="auto">
          <a:xfrm>
            <a:off x="265849" y="1999399"/>
            <a:ext cx="8612302" cy="470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0" name="AutoShape 2" descr="2020-2021年度 ガバナー運営方針 - 長崎北ロータリークラブ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7172" name="AutoShape 4" descr="2020-2021年度 ガバナー運営方針 - 長崎北ロータリークラブ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7174" name="AutoShape 6" descr="2020-2021年度 ガバナー運営方針 - 長崎北ロータリークラブ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FA23CC0-B01E-4311-AC85-31E7FF0D747B}"/>
              </a:ext>
            </a:extLst>
          </p:cNvPr>
          <p:cNvSpPr txBox="1"/>
          <p:nvPr/>
        </p:nvSpPr>
        <p:spPr>
          <a:xfrm>
            <a:off x="300954" y="1076069"/>
            <a:ext cx="884304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          　　～</a:t>
            </a:r>
            <a:r>
              <a:rPr kumimoji="1" lang="ja-JP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highlight>
                  <a:srgbClr val="FFFF00"/>
                </a:highlight>
                <a:uLnTx/>
                <a:uFillTx/>
                <a:latin typeface="ＭＳ Ｐゴシック"/>
                <a:ea typeface="ＭＳ Ｐゴシック"/>
                <a:cs typeface="+mn-cs"/>
              </a:rPr>
              <a:t>会長の心意気</a:t>
            </a:r>
            <a:r>
              <a:rPr kumimoji="1" lang="ja-JP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～</a:t>
            </a:r>
            <a:endParaRPr kumimoji="1" lang="en-US" altLang="ja-JP" sz="4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　</a:t>
            </a:r>
            <a:endParaRPr kumimoji="1" lang="en-US" altLang="ja-JP" sz="1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B957449-D796-FE85-B25D-0A73EFD97889}"/>
              </a:ext>
            </a:extLst>
          </p:cNvPr>
          <p:cNvSpPr txBox="1"/>
          <p:nvPr/>
        </p:nvSpPr>
        <p:spPr>
          <a:xfrm>
            <a:off x="2627784" y="5686618"/>
            <a:ext cx="6186769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山本五十六の心境で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　</a:t>
            </a:r>
            <a:endParaRPr kumimoji="1" lang="en-US" altLang="ja-JP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09563317-36D7-F48C-A5C7-59ABA9EAE888}"/>
              </a:ext>
            </a:extLst>
          </p:cNvPr>
          <p:cNvSpPr/>
          <p:nvPr/>
        </p:nvSpPr>
        <p:spPr>
          <a:xfrm>
            <a:off x="0" y="184198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創英角ｺﾞｼｯｸUB" pitchFamily="49" charset="-128"/>
                <a:ea typeface="HG創英角ｺﾞｼｯｸUB" pitchFamily="49" charset="-128"/>
                <a:cs typeface="+mn-cs"/>
              </a:rPr>
              <a:t>年度開始</a:t>
            </a:r>
            <a:r>
              <a:rPr kumimoji="1" lang="ja-JP" altLang="en-US" sz="540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uLnTx/>
                <a:uFillTx/>
                <a:latin typeface="HG創英角ｺﾞｼｯｸUB" pitchFamily="49" charset="-128"/>
                <a:ea typeface="HG創英角ｺﾞｼｯｸUB" pitchFamily="49" charset="-128"/>
                <a:cs typeface="+mn-cs"/>
              </a:rPr>
              <a:t>後</a:t>
            </a:r>
            <a:r>
              <a:rPr kumimoji="1" lang="ja-JP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創英角ｺﾞｼｯｸUB" pitchFamily="49" charset="-128"/>
                <a:ea typeface="HG創英角ｺﾞｼｯｸUB" pitchFamily="49" charset="-128"/>
                <a:cs typeface="+mn-cs"/>
              </a:rPr>
              <a:t>の理事会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254428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 descr="2020-2021年度 ガバナー運営方針 - 長崎北ロータリークラブ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7172" name="AutoShape 4" descr="2020-2021年度 ガバナー運営方針 - 長崎北ロータリークラブ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7174" name="AutoShape 6" descr="2020-2021年度 ガバナー運営方針 - 長崎北ロータリークラブ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FA23CC0-B01E-4311-AC85-31E7FF0D747B}"/>
              </a:ext>
            </a:extLst>
          </p:cNvPr>
          <p:cNvSpPr txBox="1"/>
          <p:nvPr/>
        </p:nvSpPr>
        <p:spPr>
          <a:xfrm>
            <a:off x="300954" y="1076069"/>
            <a:ext cx="884304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          　　～</a:t>
            </a:r>
            <a:r>
              <a:rPr kumimoji="1" lang="ja-JP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highlight>
                  <a:srgbClr val="FFFF00"/>
                </a:highlight>
                <a:uLnTx/>
                <a:uFillTx/>
                <a:latin typeface="ＭＳ Ｐゴシック"/>
                <a:ea typeface="ＭＳ Ｐゴシック"/>
                <a:cs typeface="+mn-cs"/>
              </a:rPr>
              <a:t>会長の心意気</a:t>
            </a:r>
            <a:r>
              <a:rPr kumimoji="1" lang="ja-JP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～</a:t>
            </a:r>
            <a:endParaRPr kumimoji="1" lang="en-US" altLang="ja-JP" sz="4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　</a:t>
            </a:r>
            <a:endParaRPr kumimoji="1" lang="en-US" altLang="ja-JP" sz="1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</p:txBody>
      </p:sp>
      <p:pic>
        <p:nvPicPr>
          <p:cNvPr id="3" name="図 2" descr="ダイアグラム が含まれている画像&#10;&#10;自動的に生成された説明">
            <a:extLst>
              <a:ext uri="{FF2B5EF4-FFF2-40B4-BE49-F238E27FC236}">
                <a16:creationId xmlns:a16="http://schemas.microsoft.com/office/drawing/2014/main" id="{2A7B3448-3474-D6DB-43DB-455CE54F02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15" t="2942" r="2995" b="7698"/>
          <a:stretch>
            <a:fillRect/>
          </a:stretch>
        </p:blipFill>
        <p:spPr bwMode="auto">
          <a:xfrm>
            <a:off x="265849" y="1999399"/>
            <a:ext cx="8612302" cy="470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B957449-D796-FE85-B25D-0A73EFD97889}"/>
              </a:ext>
            </a:extLst>
          </p:cNvPr>
          <p:cNvSpPr txBox="1"/>
          <p:nvPr/>
        </p:nvSpPr>
        <p:spPr>
          <a:xfrm>
            <a:off x="1979711" y="5350363"/>
            <a:ext cx="689843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highlight>
                  <a:srgbClr val="FFFF00"/>
                </a:highlight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クラブの理事や一般会員は、</a:t>
            </a:r>
            <a:endParaRPr kumimoji="1" lang="en-US" altLang="ja-JP" sz="40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highlight>
                <a:srgbClr val="FFFF00"/>
              </a:highlight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highlight>
                  <a:srgbClr val="FFFF00"/>
                </a:highlight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会長の部下ではない！</a:t>
            </a:r>
            <a:endParaRPr kumimoji="1" lang="en-US" altLang="ja-JP" sz="40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D2F4205E-0989-0DD3-3AAB-083B8BC17DD4}"/>
              </a:ext>
            </a:extLst>
          </p:cNvPr>
          <p:cNvSpPr/>
          <p:nvPr/>
        </p:nvSpPr>
        <p:spPr>
          <a:xfrm>
            <a:off x="0" y="184198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創英角ｺﾞｼｯｸUB" pitchFamily="49" charset="-128"/>
                <a:ea typeface="HG創英角ｺﾞｼｯｸUB" pitchFamily="49" charset="-128"/>
                <a:cs typeface="+mn-cs"/>
              </a:rPr>
              <a:t>年度開始</a:t>
            </a:r>
            <a:r>
              <a:rPr kumimoji="1" lang="ja-JP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uLnTx/>
                <a:uFillTx/>
                <a:latin typeface="HG創英角ｺﾞｼｯｸUB" pitchFamily="49" charset="-128"/>
                <a:ea typeface="HG創英角ｺﾞｼｯｸUB" pitchFamily="49" charset="-128"/>
                <a:cs typeface="+mn-cs"/>
              </a:rPr>
              <a:t>後</a:t>
            </a:r>
            <a:r>
              <a:rPr kumimoji="1" lang="ja-JP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創英角ｺﾞｼｯｸUB" pitchFamily="49" charset="-128"/>
                <a:ea typeface="HG創英角ｺﾞｼｯｸUB" pitchFamily="49" charset="-128"/>
                <a:cs typeface="+mn-cs"/>
              </a:rPr>
              <a:t>の理事会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6028752"/>
      </p:ext>
    </p:extLst>
  </p:cSld>
  <p:clrMapOvr>
    <a:masterClrMapping/>
  </p:clrMapOvr>
  <p:transition>
    <p:fade/>
  </p:transition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A9E9BCC-0F7B-E026-4296-8CB15D4942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 descr="2020-2021年度 ガバナー運営方針 - 長崎北ロータリークラブ">
            <a:extLst>
              <a:ext uri="{FF2B5EF4-FFF2-40B4-BE49-F238E27FC236}">
                <a16:creationId xmlns:a16="http://schemas.microsoft.com/office/drawing/2014/main" id="{98B66FEC-3B15-E872-E427-CA984F4C143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7172" name="AutoShape 4" descr="2020-2021年度 ガバナー運営方針 - 長崎北ロータリークラブ">
            <a:extLst>
              <a:ext uri="{FF2B5EF4-FFF2-40B4-BE49-F238E27FC236}">
                <a16:creationId xmlns:a16="http://schemas.microsoft.com/office/drawing/2014/main" id="{FA640765-5C8E-06FC-5D00-D3BB0CAD470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7174" name="AutoShape 6" descr="2020-2021年度 ガバナー運営方針 - 長崎北ロータリークラブ">
            <a:extLst>
              <a:ext uri="{FF2B5EF4-FFF2-40B4-BE49-F238E27FC236}">
                <a16:creationId xmlns:a16="http://schemas.microsoft.com/office/drawing/2014/main" id="{3CBC05D7-3BD2-9A75-E2C6-C608499C6EA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9AE524E-479E-F5BC-D446-7900C0ECA692}"/>
              </a:ext>
            </a:extLst>
          </p:cNvPr>
          <p:cNvSpPr txBox="1"/>
          <p:nvPr/>
        </p:nvSpPr>
        <p:spPr>
          <a:xfrm>
            <a:off x="300954" y="1076069"/>
            <a:ext cx="884304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          　　～</a:t>
            </a:r>
            <a:r>
              <a:rPr kumimoji="1" lang="ja-JP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highlight>
                  <a:srgbClr val="FFFF00"/>
                </a:highlight>
                <a:uLnTx/>
                <a:uFillTx/>
                <a:latin typeface="ＭＳ Ｐゴシック"/>
                <a:ea typeface="ＭＳ Ｐゴシック"/>
                <a:cs typeface="+mn-cs"/>
              </a:rPr>
              <a:t>会長の心意気</a:t>
            </a:r>
            <a:r>
              <a:rPr kumimoji="1" lang="ja-JP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～</a:t>
            </a:r>
            <a:endParaRPr kumimoji="1" lang="en-US" altLang="ja-JP" sz="4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　</a:t>
            </a:r>
            <a:endParaRPr kumimoji="1" lang="en-US" altLang="ja-JP" sz="1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</p:txBody>
      </p:sp>
      <p:pic>
        <p:nvPicPr>
          <p:cNvPr id="3" name="図 2" descr="ダイアグラム が含まれている画像&#10;&#10;自動的に生成された説明">
            <a:extLst>
              <a:ext uri="{FF2B5EF4-FFF2-40B4-BE49-F238E27FC236}">
                <a16:creationId xmlns:a16="http://schemas.microsoft.com/office/drawing/2014/main" id="{66270E43-1C85-3778-2296-CF1FA5E513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15" t="2942" r="2995" b="7698"/>
          <a:stretch>
            <a:fillRect/>
          </a:stretch>
        </p:blipFill>
        <p:spPr bwMode="auto">
          <a:xfrm>
            <a:off x="265849" y="1999399"/>
            <a:ext cx="8612302" cy="4703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D94546ED-9C9C-ED4C-3199-02E6EBFB09F6}"/>
              </a:ext>
            </a:extLst>
          </p:cNvPr>
          <p:cNvSpPr/>
          <p:nvPr/>
        </p:nvSpPr>
        <p:spPr>
          <a:xfrm>
            <a:off x="0" y="184198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創英角ｺﾞｼｯｸUB" pitchFamily="49" charset="-128"/>
                <a:ea typeface="HG創英角ｺﾞｼｯｸUB" pitchFamily="49" charset="-128"/>
                <a:cs typeface="+mn-cs"/>
              </a:rPr>
              <a:t>年度開始</a:t>
            </a:r>
            <a:r>
              <a:rPr kumimoji="1" lang="ja-JP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HG創英角ｺﾞｼｯｸUB" pitchFamily="49" charset="-128"/>
                <a:ea typeface="HG創英角ｺﾞｼｯｸUB" pitchFamily="49" charset="-128"/>
                <a:cs typeface="+mn-cs"/>
              </a:rPr>
              <a:t>後</a:t>
            </a:r>
            <a:r>
              <a:rPr kumimoji="1" lang="ja-JP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創英角ｺﾞｼｯｸUB" pitchFamily="49" charset="-128"/>
                <a:ea typeface="HG創英角ｺﾞｼｯｸUB" pitchFamily="49" charset="-128"/>
                <a:cs typeface="+mn-cs"/>
              </a:rPr>
              <a:t>の理事会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5D2002E-BA73-2949-3CFD-C0F8A133D3C1}"/>
              </a:ext>
            </a:extLst>
          </p:cNvPr>
          <p:cNvSpPr txBox="1"/>
          <p:nvPr/>
        </p:nvSpPr>
        <p:spPr>
          <a:xfrm>
            <a:off x="1979711" y="5350363"/>
            <a:ext cx="689843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highlight>
                  <a:srgbClr val="FFFF00"/>
                </a:highlight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クラブの理事や一般会員は、</a:t>
            </a:r>
            <a:endParaRPr kumimoji="1" lang="en-US" altLang="ja-JP" sz="40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highlight>
                <a:srgbClr val="FFFF00"/>
              </a:highlight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highlight>
                  <a:srgbClr val="FFFF00"/>
                </a:highlight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会長の部下ではない！</a:t>
            </a:r>
            <a:endParaRPr kumimoji="1" lang="en-US" altLang="ja-JP" sz="40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40117B61-4E4F-5414-FA22-301653244E05}"/>
              </a:ext>
            </a:extLst>
          </p:cNvPr>
          <p:cNvSpPr/>
          <p:nvPr/>
        </p:nvSpPr>
        <p:spPr>
          <a:xfrm>
            <a:off x="704232" y="2891269"/>
            <a:ext cx="7966305" cy="1754049"/>
          </a:xfrm>
          <a:prstGeom prst="rect">
            <a:avLst/>
          </a:prstGeom>
          <a:solidFill>
            <a:srgbClr val="66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81E49BE-41BD-B7E6-029A-1CC8D7EC2B45}"/>
              </a:ext>
            </a:extLst>
          </p:cNvPr>
          <p:cNvSpPr txBox="1"/>
          <p:nvPr/>
        </p:nvSpPr>
        <p:spPr>
          <a:xfrm>
            <a:off x="906053" y="2980712"/>
            <a:ext cx="7632848" cy="304698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覚悟、情熱、リーダーシップ</a:t>
            </a:r>
            <a:endParaRPr kumimoji="1" lang="en-US" altLang="ja-JP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lvl="0" algn="ctr" eaLnBrk="1" hangingPunct="1">
              <a:defRPr/>
            </a:pPr>
            <a:r>
              <a:rPr lang="ja-JP" altLang="en-US" sz="4800" b="1" dirty="0">
                <a:latin typeface="ＭＳ Ｐゴシック"/>
                <a:ea typeface="ＭＳ Ｐゴシック"/>
                <a:cs typeface="Lucida Sans Unicode" panose="020B0602030504020204" pitchFamily="34" charset="0"/>
              </a:rPr>
              <a:t>感動、敬愛、信頼、感謝</a:t>
            </a:r>
            <a:endParaRPr lang="en-US" altLang="ja-JP" sz="4800" b="1" dirty="0">
              <a:latin typeface="ＭＳ Ｐゴシック"/>
              <a:ea typeface="ＭＳ Ｐゴシック"/>
              <a:cs typeface="Lucida Sans Unicode" panose="020B0602030504020204" pitchFamily="34" charset="0"/>
            </a:endParaRPr>
          </a:p>
          <a:p>
            <a:pPr algn="ctr" eaLnBrk="1" hangingPunct="1">
              <a:defRPr/>
            </a:pPr>
            <a:endParaRPr lang="en-US" altLang="ja-JP" sz="4800" b="1" dirty="0">
              <a:highlight>
                <a:srgbClr val="FFFF00"/>
              </a:highlight>
              <a:latin typeface="ＭＳ Ｐゴシック"/>
              <a:ea typeface="ＭＳ Ｐゴシック"/>
              <a:cs typeface="Lucida Sans Unicode" panose="020B0602030504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ＭＳ Ｐゴシック"/>
              <a:ea typeface="ＭＳ Ｐゴシック"/>
            </a:endParaRPr>
          </a:p>
        </p:txBody>
      </p:sp>
      <p:sp>
        <p:nvSpPr>
          <p:cNvPr id="10" name="四角形: 角を丸くする 9">
            <a:extLst>
              <a:ext uri="{FF2B5EF4-FFF2-40B4-BE49-F238E27FC236}">
                <a16:creationId xmlns:a16="http://schemas.microsoft.com/office/drawing/2014/main" id="{A70A4E22-4E34-92FC-2B86-B842B5E49F58}"/>
              </a:ext>
            </a:extLst>
          </p:cNvPr>
          <p:cNvSpPr/>
          <p:nvPr/>
        </p:nvSpPr>
        <p:spPr>
          <a:xfrm>
            <a:off x="671188" y="4725143"/>
            <a:ext cx="7999349" cy="2043405"/>
          </a:xfrm>
          <a:prstGeom prst="roundRect">
            <a:avLst/>
          </a:prstGeom>
          <a:solidFill>
            <a:srgbClr val="FF66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創英角ｺﾞｼｯｸUB" panose="020B0A00000000000000" pitchFamily="50" charset="-128"/>
                <a:ea typeface="HGP創英角ｺﾞｼｯｸUB" panose="020B0A00000000000000" pitchFamily="50" charset="-128"/>
                <a:cs typeface="+mn-cs"/>
              </a:rPr>
              <a:t>会長だけに与えられた</a:t>
            </a:r>
            <a:endParaRPr kumimoji="1" lang="en-US" altLang="ja-JP" sz="60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HGP創英角ｺﾞｼｯｸUB" panose="020B0A00000000000000" pitchFamily="50" charset="-128"/>
              <a:ea typeface="HGP創英角ｺﾞｼｯｸUB" panose="020B0A00000000000000" pitchFamily="50" charset="-128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創英角ｺﾞｼｯｸUB" panose="020B0A00000000000000" pitchFamily="50" charset="-128"/>
                <a:ea typeface="HGP創英角ｺﾞｼｯｸUB" panose="020B0A00000000000000" pitchFamily="50" charset="-128"/>
                <a:cs typeface="+mn-cs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創英角ｺﾞｼｯｸUB" panose="020B0A00000000000000" pitchFamily="50" charset="-128"/>
                <a:ea typeface="HGP創英角ｺﾞｼｯｸUB" panose="020B0A00000000000000" pitchFamily="50" charset="-128"/>
                <a:cs typeface="+mn-cs"/>
              </a:rPr>
              <a:t>“自分磨き” のチャンス</a:t>
            </a:r>
            <a:endParaRPr kumimoji="1" lang="ja-JP" alt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007671C-9E29-756C-4F14-29ED0548241F}"/>
              </a:ext>
            </a:extLst>
          </p:cNvPr>
          <p:cNvSpPr txBox="1"/>
          <p:nvPr/>
        </p:nvSpPr>
        <p:spPr>
          <a:xfrm>
            <a:off x="1979710" y="1952012"/>
            <a:ext cx="5472609" cy="830997"/>
          </a:xfrm>
          <a:prstGeom prst="rect">
            <a:avLst/>
          </a:prstGeom>
          <a:solidFill>
            <a:srgbClr val="FFFF99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ja-JP" altLang="en-US" sz="4800" dirty="0">
                <a:solidFill>
                  <a:srgbClr val="0000CC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  <a:cs typeface="Lucida Sans Unicode" panose="020B0602030504020204" pitchFamily="34" charset="0"/>
              </a:rPr>
              <a:t>親睦、高潔、寛容</a:t>
            </a:r>
            <a:endParaRPr lang="en-US" altLang="ja-JP" sz="4800" dirty="0">
              <a:solidFill>
                <a:srgbClr val="0000CC"/>
              </a:solidFill>
              <a:latin typeface="HGPｺﾞｼｯｸE" panose="020B0900000000000000" pitchFamily="50" charset="-128"/>
              <a:ea typeface="HGPｺﾞｼｯｸE" panose="020B0900000000000000" pitchFamily="50" charset="-128"/>
              <a:cs typeface="Lucida Sans Unicode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10317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AutoShape 11" descr="クリックすると新しいウィンドウで開きます">
            <a:extLst>
              <a:ext uri="{FF2B5EF4-FFF2-40B4-BE49-F238E27FC236}">
                <a16:creationId xmlns:a16="http://schemas.microsoft.com/office/drawing/2014/main" id="{FF023818-B3FA-CF05-A98E-B766D8740B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90819" name="AutoShape 13" descr="クリックすると新しいウィンドウで開きます">
            <a:extLst>
              <a:ext uri="{FF2B5EF4-FFF2-40B4-BE49-F238E27FC236}">
                <a16:creationId xmlns:a16="http://schemas.microsoft.com/office/drawing/2014/main" id="{2727C09A-7CE0-544E-A8CA-A963E2E0909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290820" name="Picture 15" descr="https://scontent-atl3-1.cdninstagram.com/vp/11b306a525542e67f33a9d3880163420/5BC636D1/t51.2885-15/e35/36612324_279060516002878_2112950397248208896_n.jpg">
            <a:extLst>
              <a:ext uri="{FF2B5EF4-FFF2-40B4-BE49-F238E27FC236}">
                <a16:creationId xmlns:a16="http://schemas.microsoft.com/office/drawing/2014/main" id="{377AC801-3F65-1BD0-ACA5-5839323940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B4F02AA-BDC4-527F-A82E-15732B33EE7B}"/>
              </a:ext>
            </a:extLst>
          </p:cNvPr>
          <p:cNvSpPr txBox="1"/>
          <p:nvPr/>
        </p:nvSpPr>
        <p:spPr>
          <a:xfrm>
            <a:off x="6660232" y="332656"/>
            <a:ext cx="223224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highlight>
                  <a:srgbClr val="FFFF00"/>
                </a:highlight>
                <a:uLnTx/>
                <a:uFillTx/>
                <a:latin typeface="ＭＳ Ｐゴシック"/>
                <a:ea typeface="ＭＳ Ｐゴシック"/>
                <a:cs typeface="+mn-cs"/>
              </a:rPr>
              <a:t>蔵王</a:t>
            </a:r>
            <a:endParaRPr kumimoji="1" lang="ja-JP" altLang="en-US" sz="7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5194080"/>
      </p:ext>
    </p:extLst>
  </p:cSld>
  <p:clrMapOvr>
    <a:masterClrMapping/>
  </p:clrMapOvr>
  <p:transition spd="med">
    <p:fade/>
  </p:transition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52665D-B9DC-7BB4-0213-EFFAC19E6B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EB5A43E-6F31-6572-DD66-7182B10960CB}"/>
              </a:ext>
            </a:extLst>
          </p:cNvPr>
          <p:cNvSpPr txBox="1"/>
          <p:nvPr/>
        </p:nvSpPr>
        <p:spPr>
          <a:xfrm>
            <a:off x="13304" y="852878"/>
            <a:ext cx="9078140" cy="32008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GS創英角ｺﾞｼｯｸUB" panose="020B0A00000000000000" pitchFamily="50" charset="-128"/>
                <a:ea typeface="HGS創英角ｺﾞｼｯｸUB" panose="020B0A00000000000000" pitchFamily="50" charset="-128"/>
                <a:cs typeface="ＭＳ Ｐゴシック" panose="020B0600070205080204" pitchFamily="50" charset="-128"/>
              </a:rPr>
              <a:t>Guy Gundaker </a:t>
            </a:r>
            <a:r>
              <a:rPr kumimoji="1" lang="ja-JP" altLang="ja-JP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GS創英角ｺﾞｼｯｸUB" panose="020B0A00000000000000" pitchFamily="50" charset="-128"/>
                <a:ea typeface="HGS創英角ｺﾞｼｯｸUB" panose="020B0A00000000000000" pitchFamily="50" charset="-128"/>
                <a:cs typeface="ＭＳ Ｐゴシック" panose="020B0600070205080204" pitchFamily="50" charset="-128"/>
              </a:rPr>
              <a:t>から学ぶ</a:t>
            </a:r>
            <a:endParaRPr kumimoji="1" lang="en-US" altLang="ja-JP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GS創英角ｺﾞｼｯｸUB" panose="020B0A00000000000000" pitchFamily="50" charset="-128"/>
              <a:ea typeface="HGS創英角ｺﾞｼｯｸUB" panose="020B0A00000000000000" pitchFamily="50" charset="-128"/>
              <a:cs typeface="ＭＳ Ｐゴシック" panose="020B0600070205080204" pitchFamily="50" charset="-128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GS創英角ｺﾞｼｯｸUB" panose="020B0A00000000000000" pitchFamily="50" charset="-128"/>
                <a:ea typeface="HGS創英角ｺﾞｼｯｸUB" panose="020B0A00000000000000" pitchFamily="50" charset="-128"/>
                <a:cs typeface="ＭＳ Ｐゴシック" panose="020B0600070205080204" pitchFamily="50" charset="-128"/>
              </a:rPr>
              <a:t>　</a:t>
            </a:r>
            <a:endParaRPr kumimoji="1" lang="en-US" altLang="ja-JP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GS創英角ｺﾞｼｯｸUB" panose="020B0A00000000000000" pitchFamily="50" charset="-128"/>
              <a:ea typeface="HGS創英角ｺﾞｼｯｸUB" panose="020B0A00000000000000" pitchFamily="50" charset="-128"/>
              <a:cs typeface="ＭＳ Ｐゴシック" panose="020B0600070205080204" pitchFamily="50" charset="-128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GP創英角ｺﾞｼｯｸUB" panose="020B0A00000000000000" pitchFamily="50" charset="-128"/>
                <a:ea typeface="HGP創英角ｺﾞｼｯｸUB" panose="020B0A00000000000000" pitchFamily="50" charset="-128"/>
                <a:cs typeface="+mn-cs"/>
              </a:rPr>
              <a:t>　　　　</a:t>
            </a:r>
            <a:r>
              <a:rPr kumimoji="1" lang="en-US" altLang="ja-JP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GP創英角ｺﾞｼｯｸUB" panose="020B0A00000000000000" pitchFamily="50" charset="-128"/>
                <a:ea typeface="HGP創英角ｺﾞｼｯｸUB" panose="020B0A00000000000000" pitchFamily="50" charset="-128"/>
                <a:cs typeface="+mn-cs"/>
              </a:rPr>
              <a:t>What is Rotary ?</a:t>
            </a:r>
            <a:endParaRPr kumimoji="1" lang="en-US" altLang="ja-JP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GS創英角ｺﾞｼｯｸUB" panose="020B0A00000000000000" pitchFamily="50" charset="-128"/>
              <a:ea typeface="HGS創英角ｺﾞｼｯｸUB" panose="020B0A00000000000000" pitchFamily="50" charset="-128"/>
              <a:cs typeface="ＭＳ Ｐゴシック" panose="020B0600070205080204" pitchFamily="50" charset="-128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GS創英角ｺﾞｼｯｸUB" panose="020B0A00000000000000" pitchFamily="50" charset="-128"/>
                <a:ea typeface="HGS創英角ｺﾞｼｯｸUB" panose="020B0A00000000000000" pitchFamily="50" charset="-128"/>
                <a:cs typeface="ＭＳ Ｐゴシック" panose="020B0600070205080204" pitchFamily="50" charset="-128"/>
              </a:rPr>
              <a:t>　</a:t>
            </a:r>
            <a:endParaRPr kumimoji="1" lang="en-US" altLang="ja-JP" sz="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GS創英角ｺﾞｼｯｸUB" panose="020B0A00000000000000" pitchFamily="50" charset="-128"/>
              <a:ea typeface="HGS創英角ｺﾞｼｯｸUB" panose="020B0A00000000000000" pitchFamily="50" charset="-128"/>
              <a:cs typeface="ＭＳ Ｐゴシック" panose="020B0600070205080204" pitchFamily="50" charset="-128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HGS創英角ｺﾞｼｯｸUB" panose="020B0A00000000000000" pitchFamily="50" charset="-128"/>
                <a:ea typeface="HGS創英角ｺﾞｼｯｸUB" panose="020B0A00000000000000" pitchFamily="50" charset="-128"/>
                <a:cs typeface="+mn-cs"/>
              </a:rPr>
              <a:t>（各論）</a:t>
            </a:r>
          </a:p>
        </p:txBody>
      </p:sp>
      <p:pic>
        <p:nvPicPr>
          <p:cNvPr id="4" name="Picture 3" descr="J:\＜C＞ロータリークラブ\写真集（歴史的）\無題.png">
            <a:extLst>
              <a:ext uri="{FF2B5EF4-FFF2-40B4-BE49-F238E27FC236}">
                <a16:creationId xmlns:a16="http://schemas.microsoft.com/office/drawing/2014/main" id="{5DB4EBEA-7441-70E6-A17B-46E57C3B1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88840"/>
            <a:ext cx="1865557" cy="2546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正方形/長方形 14">
            <a:extLst>
              <a:ext uri="{FF2B5EF4-FFF2-40B4-BE49-F238E27FC236}">
                <a16:creationId xmlns:a16="http://schemas.microsoft.com/office/drawing/2014/main" id="{8521298B-B5AC-FFE6-DDE7-19A2C0008E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30" y="4748054"/>
            <a:ext cx="911107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クラブ奉仕 （まとめ）</a:t>
            </a:r>
            <a:endParaRPr kumimoji="1" lang="ja-JP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1760705"/>
      </p:ext>
    </p:extLst>
  </p:cSld>
  <p:clrMapOvr>
    <a:masterClrMapping/>
  </p:clrMapOvr>
  <p:transition spd="med">
    <p:fade/>
  </p:transition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12D8913-96F6-AF40-1FBC-B4DC502DEEB5}"/>
              </a:ext>
            </a:extLst>
          </p:cNvPr>
          <p:cNvSpPr txBox="1"/>
          <p:nvPr/>
        </p:nvSpPr>
        <p:spPr>
          <a:xfrm>
            <a:off x="-33144" y="3816219"/>
            <a:ext cx="9144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創英角ｺﾞｼｯｸUB" panose="020B0A00000000000000" pitchFamily="50" charset="-128"/>
                <a:ea typeface="HGP創英角ｺﾞｼｯｸUB" panose="020B0A00000000000000" pitchFamily="50" charset="-128"/>
                <a:cs typeface="+mn-cs"/>
              </a:rPr>
              <a:t> </a:t>
            </a:r>
            <a:r>
              <a:rPr kumimoji="1" lang="ja-JP" altLang="en-US" sz="72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創英角ｺﾞｼｯｸUB" panose="020B0A00000000000000" pitchFamily="50" charset="-128"/>
                <a:ea typeface="HGP創英角ｺﾞｼｯｸUB" panose="020B0A00000000000000" pitchFamily="50" charset="-128"/>
                <a:cs typeface="+mn-cs"/>
              </a:rPr>
              <a:t>ロータリーの根幹</a:t>
            </a:r>
            <a:endParaRPr kumimoji="1" lang="ja-JP" altLang="en-US" sz="7200" b="0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</p:txBody>
      </p:sp>
      <p:sp>
        <p:nvSpPr>
          <p:cNvPr id="4" name="楕円 3">
            <a:extLst>
              <a:ext uri="{FF2B5EF4-FFF2-40B4-BE49-F238E27FC236}">
                <a16:creationId xmlns:a16="http://schemas.microsoft.com/office/drawing/2014/main" id="{4935A04F-D379-2B29-5A18-C6638B0643A5}"/>
              </a:ext>
            </a:extLst>
          </p:cNvPr>
          <p:cNvSpPr/>
          <p:nvPr/>
        </p:nvSpPr>
        <p:spPr>
          <a:xfrm>
            <a:off x="395536" y="404664"/>
            <a:ext cx="8280920" cy="2808312"/>
          </a:xfrm>
          <a:prstGeom prst="ellipse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創英角ｺﾞｼｯｸUB" panose="020B0A00000000000000" pitchFamily="50" charset="-128"/>
                <a:ea typeface="HGP創英角ｺﾞｼｯｸUB" panose="020B0A00000000000000" pitchFamily="50" charset="-128"/>
                <a:cs typeface="+mn-cs"/>
              </a:rPr>
              <a:t>クラブ奉仕</a:t>
            </a:r>
            <a:endParaRPr kumimoji="1" lang="en-US" altLang="ja-JP" sz="72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HGP創英角ｺﾞｼｯｸUB" panose="020B0A00000000000000" pitchFamily="50" charset="-128"/>
              <a:ea typeface="HGP創英角ｺﾞｼｯｸUB" panose="020B0A00000000000000" pitchFamily="50" charset="-128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創英角ｺﾞｼｯｸUB" panose="020B0A00000000000000" pitchFamily="50" charset="-128"/>
                <a:ea typeface="HGP創英角ｺﾞｼｯｸUB" panose="020B0A00000000000000" pitchFamily="50" charset="-128"/>
                <a:cs typeface="+mn-cs"/>
              </a:rPr>
              <a:t>　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5FDF765-3459-2DCD-A86E-75D24822EA48}"/>
              </a:ext>
            </a:extLst>
          </p:cNvPr>
          <p:cNvSpPr txBox="1"/>
          <p:nvPr/>
        </p:nvSpPr>
        <p:spPr>
          <a:xfrm>
            <a:off x="2348880" y="2148462"/>
            <a:ext cx="55263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会員 と クラブ（リーダー）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ADD71918-2A77-2967-5786-63BEAB8AF966}"/>
              </a:ext>
            </a:extLst>
          </p:cNvPr>
          <p:cNvSpPr/>
          <p:nvPr/>
        </p:nvSpPr>
        <p:spPr>
          <a:xfrm>
            <a:off x="5652120" y="2794793"/>
            <a:ext cx="2592288" cy="880782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0000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ｺﾞｼｯｸE" pitchFamily="50" charset="-128"/>
                <a:ea typeface="HGPｺﾞｼｯｸE" pitchFamily="50" charset="-128"/>
                <a:cs typeface="+mn-cs"/>
              </a:rPr>
              <a:t>協同作業</a:t>
            </a:r>
            <a:endParaRPr kumimoji="0" lang="ja-JP" altLang="en-US" sz="4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2E8F59F-E660-79B3-C346-D8DF79ACFA87}"/>
              </a:ext>
            </a:extLst>
          </p:cNvPr>
          <p:cNvSpPr txBox="1"/>
          <p:nvPr/>
        </p:nvSpPr>
        <p:spPr>
          <a:xfrm>
            <a:off x="-36004" y="5157192"/>
            <a:ext cx="91440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素晴らしい真のロータリアンが</a:t>
            </a:r>
            <a:endParaRPr kumimoji="1" lang="en-US" altLang="ja-JP" sz="44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増えれば、世の中は良くなる！</a:t>
            </a:r>
          </a:p>
        </p:txBody>
      </p:sp>
    </p:spTree>
    <p:extLst>
      <p:ext uri="{BB962C8B-B14F-4D97-AF65-F5344CB8AC3E}">
        <p14:creationId xmlns:p14="http://schemas.microsoft.com/office/powerpoint/2010/main" val="181496333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6690990-43E4-127F-4EB7-3E88FB9475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AutoShape 2" descr="ロータリーの友 | THE ROTARY-NO-TOMO">
            <a:extLst>
              <a:ext uri="{FF2B5EF4-FFF2-40B4-BE49-F238E27FC236}">
                <a16:creationId xmlns:a16="http://schemas.microsoft.com/office/drawing/2014/main" id="{8212664C-B9D2-5662-C380-81D10E03965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76BB51D-A229-CF36-7525-93D6B99DD880}"/>
              </a:ext>
            </a:extLst>
          </p:cNvPr>
          <p:cNvSpPr txBox="1"/>
          <p:nvPr/>
        </p:nvSpPr>
        <p:spPr>
          <a:xfrm>
            <a:off x="178445" y="2751437"/>
            <a:ext cx="6360641" cy="646331"/>
          </a:xfrm>
          <a:prstGeom prst="rect">
            <a:avLst/>
          </a:prstGeom>
          <a:solidFill>
            <a:srgbClr val="FFFF00"/>
          </a:solidFill>
          <a:ln w="28575">
            <a:solidFill>
              <a:srgbClr val="0000CC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創英角ｺﾞｼｯｸUB" panose="020B0A00000000000000" pitchFamily="50" charset="-128"/>
                <a:ea typeface="HGP創英角ｺﾞｼｯｸUB" panose="020B0A00000000000000" pitchFamily="50" charset="-128"/>
                <a:cs typeface="+mn-cs"/>
              </a:rPr>
              <a:t>Grow Rotarians &amp; Enjoy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創英角ｺﾞｼｯｸUB" panose="020B0A00000000000000" pitchFamily="50" charset="-128"/>
                <a:ea typeface="HGP創英角ｺﾞｼｯｸUB" panose="020B0A00000000000000" pitchFamily="50" charset="-128"/>
                <a:cs typeface="+mn-cs"/>
              </a:rPr>
              <a:t> </a:t>
            </a:r>
            <a:r>
              <a:rPr kumimoji="1" lang="en-US" altLang="ja-JP" sz="3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創英角ｺﾞｼｯｸUB" panose="020B0A00000000000000" pitchFamily="50" charset="-128"/>
                <a:ea typeface="HGP創英角ｺﾞｼｯｸUB" panose="020B0A00000000000000" pitchFamily="50" charset="-128"/>
                <a:cs typeface="+mn-cs"/>
              </a:rPr>
              <a:t>Rotary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0B5CEEF-0EE6-D2D6-6C7F-16FDECB86F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492" y="1344912"/>
            <a:ext cx="5496545" cy="1200329"/>
          </a:xfrm>
          <a:prstGeom prst="rect">
            <a:avLst/>
          </a:prstGeom>
          <a:solidFill>
            <a:srgbClr val="66FFFF"/>
          </a:solidFill>
          <a:ln w="28575">
            <a:solidFill>
              <a:srgbClr val="0000CC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  <a:defRPr/>
            </a:pPr>
            <a:r>
              <a:rPr lang="ja-JP" altLang="en-US" sz="3600" dirty="0">
                <a:solidFill>
                  <a:srgbClr val="FF0000"/>
                </a:solidFill>
                <a:highlight>
                  <a:srgbClr val="FFFF00"/>
                </a:highlight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覚悟、情熱、リーダーシップ</a:t>
            </a:r>
            <a:endParaRPr lang="ja-JP" altLang="en-US" sz="3600" dirty="0">
              <a:solidFill>
                <a:srgbClr val="FF0000"/>
              </a:solidFill>
              <a:latin typeface="HGP創英角ｺﾞｼｯｸUB" panose="020B0A00000000000000" pitchFamily="50" charset="-128"/>
              <a:ea typeface="HGP創英角ｺﾞｼｯｸUB" panose="020B0A00000000000000" pitchFamily="50" charset="-128"/>
              <a:cs typeface="Lucida Sans Unicode" panose="020B0602030504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Lucida Sans Unicode" panose="020B0602030504020204" pitchFamily="34" charset="0"/>
              </a:rPr>
              <a:t>感動、敬愛、信頼、感謝</a:t>
            </a:r>
            <a:endParaRPr kumimoji="1" lang="en-US" altLang="ja-JP" sz="36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ＭＳ Ｐゴシック"/>
              <a:ea typeface="ＭＳ Ｐゴシック"/>
              <a:cs typeface="Lucida Sans Unicode" panose="020B0602030504020204" pitchFamily="34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07C2956-4CC3-081E-8B7D-DF26CBFBACDD}"/>
              </a:ext>
            </a:extLst>
          </p:cNvPr>
          <p:cNvSpPr txBox="1"/>
          <p:nvPr/>
        </p:nvSpPr>
        <p:spPr>
          <a:xfrm>
            <a:off x="6672861" y="1089444"/>
            <a:ext cx="2345379" cy="2308324"/>
          </a:xfrm>
          <a:prstGeom prst="rect">
            <a:avLst/>
          </a:prstGeom>
          <a:solidFill>
            <a:srgbClr val="FF99FF"/>
          </a:solidFill>
          <a:ln w="19050">
            <a:solidFill>
              <a:srgbClr val="0000CC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ja-JP" sz="3600" b="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例会出席</a:t>
            </a:r>
            <a:endParaRPr kumimoji="1" lang="en-US" altLang="ja-JP" sz="3600" b="0" i="0" u="none" strike="noStrike" kern="100" cap="none" spc="0" normalizeH="0" baseline="0" noProof="0" dirty="0">
              <a:ln>
                <a:noFill/>
              </a:ln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ja-JP" sz="3600" b="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自分磨き</a:t>
            </a:r>
            <a:endParaRPr kumimoji="1" lang="en-US" altLang="ja-JP" sz="3600" b="0" i="0" u="none" strike="noStrike" kern="100" cap="none" spc="0" normalizeH="0" baseline="0" noProof="0" dirty="0">
              <a:ln>
                <a:noFill/>
              </a:ln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ja-JP" sz="3600" b="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仲間磨</a:t>
            </a:r>
            <a:r>
              <a:rPr kumimoji="1" lang="ja-JP" altLang="en-US" sz="3600" b="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き</a:t>
            </a:r>
            <a:endParaRPr kumimoji="1" lang="en-US" altLang="ja-JP" sz="3600" b="0" i="0" u="none" strike="noStrike" kern="100" cap="none" spc="0" normalizeH="0" baseline="0" noProof="0" dirty="0">
              <a:ln>
                <a:noFill/>
              </a:ln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ja-JP" sz="3600" b="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クラブ磨き</a:t>
            </a:r>
            <a:endParaRPr kumimoji="1" lang="ja-JP" alt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02DAD12-B2DA-178B-F9F6-9063E366B5DA}"/>
              </a:ext>
            </a:extLst>
          </p:cNvPr>
          <p:cNvSpPr txBox="1"/>
          <p:nvPr/>
        </p:nvSpPr>
        <p:spPr>
          <a:xfrm>
            <a:off x="796322" y="3690643"/>
            <a:ext cx="834767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１） 魅力的で価値ある例会</a:t>
            </a:r>
            <a:r>
              <a:rPr kumimoji="1" lang="en-US" altLang="ja-JP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２） 魅力的で価値ある奉仕プロジェクト</a:t>
            </a:r>
            <a:r>
              <a:rPr kumimoji="1" lang="en-US" altLang="ja-JP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３） クラブの一体感と居心地のよさ</a:t>
            </a:r>
            <a:endParaRPr kumimoji="1" lang="en-US" altLang="ja-JP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４） クラブ・リーダーの矜持</a:t>
            </a:r>
            <a:r>
              <a:rPr kumimoji="1" lang="ja-JP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</a:t>
            </a:r>
            <a:endParaRPr kumimoji="1" lang="en-US" altLang="ja-JP" sz="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５） 実効性のあるクラブ理事会</a:t>
            </a:r>
            <a:endParaRPr kumimoji="1" lang="ja-JP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正方形/長方形 9">
            <a:extLst>
              <a:ext uri="{FF2B5EF4-FFF2-40B4-BE49-F238E27FC236}">
                <a16:creationId xmlns:a16="http://schemas.microsoft.com/office/drawing/2014/main" id="{600027F1-E38B-6900-FF8C-37D3FF70F0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3797" y="166114"/>
            <a:ext cx="3816424" cy="92333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indent="40005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54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Times New Roman" panose="02020603050405020304" pitchFamily="18" charset="0"/>
              </a:rPr>
              <a:t> </a:t>
            </a:r>
            <a:r>
              <a:rPr kumimoji="1" lang="ja-JP" altLang="en-US" sz="48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クラブ奉仕</a:t>
            </a:r>
            <a:endParaRPr kumimoji="1" lang="ja-JP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071853E4-7F5D-E870-30B5-B716B2ECED6A}"/>
              </a:ext>
            </a:extLst>
          </p:cNvPr>
          <p:cNvSpPr txBox="1"/>
          <p:nvPr/>
        </p:nvSpPr>
        <p:spPr>
          <a:xfrm>
            <a:off x="5443983" y="281649"/>
            <a:ext cx="3574257" cy="646331"/>
          </a:xfrm>
          <a:prstGeom prst="rect">
            <a:avLst/>
          </a:prstGeom>
          <a:solidFill>
            <a:srgbClr val="FF99FF"/>
          </a:solidFill>
          <a:ln>
            <a:solidFill>
              <a:srgbClr val="0000CC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600" b="1" dirty="0">
                <a:solidFill>
                  <a:srgbClr val="000000"/>
                </a:solidFill>
                <a:latin typeface="ＭＳ Ｐゴシック"/>
                <a:ea typeface="ＭＳ Ｐゴシック"/>
                <a:cs typeface="Lucida Sans Unicode" panose="020B0602030504020204" pitchFamily="34" charset="0"/>
              </a:rPr>
              <a:t>親睦、</a:t>
            </a: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Lucida Sans Unicode" panose="020B0602030504020204" pitchFamily="34" charset="0"/>
              </a:rPr>
              <a:t>高潔</a:t>
            </a:r>
            <a:r>
              <a:rPr lang="ja-JP" altLang="en-US" sz="3600" b="1" dirty="0">
                <a:solidFill>
                  <a:srgbClr val="000000"/>
                </a:solidFill>
                <a:latin typeface="ＭＳ Ｐゴシック"/>
                <a:ea typeface="ＭＳ Ｐゴシック"/>
                <a:cs typeface="Lucida Sans Unicode" panose="020B0602030504020204" pitchFamily="34" charset="0"/>
              </a:rPr>
              <a:t>、</a:t>
            </a: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Lucida Sans Unicode" panose="020B0602030504020204" pitchFamily="34" charset="0"/>
              </a:rPr>
              <a:t>寛容</a:t>
            </a:r>
            <a:endParaRPr kumimoji="1" lang="en-US" altLang="ja-JP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/>
              <a:ea typeface="ＭＳ Ｐゴシック"/>
              <a:cs typeface="Lucida Sans Unicode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396588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3" grpId="0" animBg="1"/>
      <p:bldP spid="4" grpId="0"/>
      <p:bldP spid="8" grpId="0" animBg="1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2E29AB6-C635-7347-3158-625E2D27AF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AutoShape 2" descr="ロータリーの友 | THE ROTARY-NO-TOMO">
            <a:extLst>
              <a:ext uri="{FF2B5EF4-FFF2-40B4-BE49-F238E27FC236}">
                <a16:creationId xmlns:a16="http://schemas.microsoft.com/office/drawing/2014/main" id="{4396CAF3-CC14-3069-5954-730512FA1D8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6566FF5-1366-88FE-6627-BE158DE1E4E9}"/>
              </a:ext>
            </a:extLst>
          </p:cNvPr>
          <p:cNvSpPr txBox="1"/>
          <p:nvPr/>
        </p:nvSpPr>
        <p:spPr>
          <a:xfrm>
            <a:off x="178445" y="2751437"/>
            <a:ext cx="6360641" cy="646331"/>
          </a:xfrm>
          <a:prstGeom prst="rect">
            <a:avLst/>
          </a:prstGeom>
          <a:solidFill>
            <a:srgbClr val="FFFF00"/>
          </a:solidFill>
          <a:ln w="28575">
            <a:solidFill>
              <a:srgbClr val="0000CC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創英角ｺﾞｼｯｸUB" panose="020B0A00000000000000" pitchFamily="50" charset="-128"/>
                <a:ea typeface="HGP創英角ｺﾞｼｯｸUB" panose="020B0A00000000000000" pitchFamily="50" charset="-128"/>
                <a:cs typeface="+mn-cs"/>
              </a:rPr>
              <a:t>Grow Rotarians &amp; Enjoy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創英角ｺﾞｼｯｸUB" panose="020B0A00000000000000" pitchFamily="50" charset="-128"/>
                <a:ea typeface="HGP創英角ｺﾞｼｯｸUB" panose="020B0A00000000000000" pitchFamily="50" charset="-128"/>
                <a:cs typeface="+mn-cs"/>
              </a:rPr>
              <a:t> </a:t>
            </a:r>
            <a:r>
              <a:rPr kumimoji="1" lang="en-US" altLang="ja-JP" sz="3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創英角ｺﾞｼｯｸUB" panose="020B0A00000000000000" pitchFamily="50" charset="-128"/>
                <a:ea typeface="HGP創英角ｺﾞｼｯｸUB" panose="020B0A00000000000000" pitchFamily="50" charset="-128"/>
                <a:cs typeface="+mn-cs"/>
              </a:rPr>
              <a:t>Rotary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DFF3680-E7C3-D203-4E0B-5DD90CCBFC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492" y="1344912"/>
            <a:ext cx="5496545" cy="1200329"/>
          </a:xfrm>
          <a:prstGeom prst="rect">
            <a:avLst/>
          </a:prstGeom>
          <a:solidFill>
            <a:srgbClr val="66FFFF"/>
          </a:solidFill>
          <a:ln w="28575">
            <a:solidFill>
              <a:srgbClr val="0000CC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覚悟、情熱、リーダーシップ</a:t>
            </a:r>
            <a:endParaRPr kumimoji="1" lang="ja-JP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GP創英角ｺﾞｼｯｸUB" panose="020B0A00000000000000" pitchFamily="50" charset="-128"/>
              <a:ea typeface="HGP創英角ｺﾞｼｯｸUB" panose="020B0A00000000000000" pitchFamily="50" charset="-128"/>
              <a:cs typeface="Lucida Sans Unicode" panose="020B0602030504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Lucida Sans Unicode" panose="020B0602030504020204" pitchFamily="34" charset="0"/>
              </a:rPr>
              <a:t>感動、敬愛、信頼、感謝</a:t>
            </a:r>
            <a:endParaRPr kumimoji="1" lang="en-US" altLang="ja-JP" sz="36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ＭＳ Ｐゴシック"/>
              <a:ea typeface="ＭＳ Ｐゴシック"/>
              <a:cs typeface="Lucida Sans Unicode" panose="020B0602030504020204" pitchFamily="34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6165F6F-D98B-ADA6-5EA4-3F7AEC8A575D}"/>
              </a:ext>
            </a:extLst>
          </p:cNvPr>
          <p:cNvSpPr txBox="1"/>
          <p:nvPr/>
        </p:nvSpPr>
        <p:spPr>
          <a:xfrm>
            <a:off x="6672861" y="1089444"/>
            <a:ext cx="2345379" cy="2308324"/>
          </a:xfrm>
          <a:prstGeom prst="rect">
            <a:avLst/>
          </a:prstGeom>
          <a:solidFill>
            <a:srgbClr val="FF99FF"/>
          </a:solidFill>
          <a:ln w="19050">
            <a:solidFill>
              <a:srgbClr val="0000CC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ja-JP" sz="3600" b="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例会出席</a:t>
            </a:r>
            <a:endParaRPr kumimoji="1" lang="en-US" altLang="ja-JP" sz="3600" b="0" i="0" u="none" strike="noStrike" kern="100" cap="none" spc="0" normalizeH="0" baseline="0" noProof="0" dirty="0">
              <a:ln>
                <a:noFill/>
              </a:ln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ja-JP" sz="3600" b="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自分磨き</a:t>
            </a:r>
            <a:endParaRPr kumimoji="1" lang="en-US" altLang="ja-JP" sz="3600" b="0" i="0" u="none" strike="noStrike" kern="100" cap="none" spc="0" normalizeH="0" baseline="0" noProof="0" dirty="0">
              <a:ln>
                <a:noFill/>
              </a:ln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ja-JP" sz="3600" b="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仲間磨</a:t>
            </a:r>
            <a:r>
              <a:rPr kumimoji="1" lang="ja-JP" altLang="en-US" sz="3600" b="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き</a:t>
            </a:r>
            <a:endParaRPr kumimoji="1" lang="en-US" altLang="ja-JP" sz="3600" b="0" i="0" u="none" strike="noStrike" kern="100" cap="none" spc="0" normalizeH="0" baseline="0" noProof="0" dirty="0">
              <a:ln>
                <a:noFill/>
              </a:ln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ja-JP" sz="3600" b="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クラブ磨き</a:t>
            </a:r>
            <a:endParaRPr kumimoji="1" lang="ja-JP" altLang="en-US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6846D8E-48EA-23DA-8AC3-298702E59561}"/>
              </a:ext>
            </a:extLst>
          </p:cNvPr>
          <p:cNvSpPr txBox="1"/>
          <p:nvPr/>
        </p:nvSpPr>
        <p:spPr>
          <a:xfrm>
            <a:off x="5443983" y="281649"/>
            <a:ext cx="3574257" cy="646331"/>
          </a:xfrm>
          <a:prstGeom prst="rect">
            <a:avLst/>
          </a:prstGeom>
          <a:solidFill>
            <a:srgbClr val="FF99FF"/>
          </a:solidFill>
          <a:ln>
            <a:solidFill>
              <a:srgbClr val="0000CC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Lucida Sans Unicode" panose="020B0602030504020204" pitchFamily="34" charset="0"/>
              </a:rPr>
              <a:t>親睦、高潔、寛容</a:t>
            </a:r>
            <a:endParaRPr kumimoji="1" lang="en-US" altLang="ja-JP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/>
              <a:ea typeface="ＭＳ Ｐゴシック"/>
              <a:cs typeface="Lucida Sans Unicode" panose="020B0602030504020204" pitchFamily="34" charset="0"/>
            </a:endParaRPr>
          </a:p>
        </p:txBody>
      </p:sp>
      <p:sp>
        <p:nvSpPr>
          <p:cNvPr id="2" name="正方形/長方形 9">
            <a:extLst>
              <a:ext uri="{FF2B5EF4-FFF2-40B4-BE49-F238E27FC236}">
                <a16:creationId xmlns:a16="http://schemas.microsoft.com/office/drawing/2014/main" id="{05C4181E-B1D4-4AAE-D131-CFE105CA35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3797" y="166114"/>
            <a:ext cx="3816424" cy="92333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indent="40005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54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Times New Roman" panose="02020603050405020304" pitchFamily="18" charset="0"/>
              </a:rPr>
              <a:t> </a:t>
            </a:r>
            <a:r>
              <a:rPr kumimoji="1" lang="ja-JP" altLang="en-US" sz="48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クラブ奉仕</a:t>
            </a:r>
            <a:endParaRPr kumimoji="1" lang="ja-JP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CAB7A8EA-8CDC-B5AB-7C34-7BC426373F17}"/>
              </a:ext>
            </a:extLst>
          </p:cNvPr>
          <p:cNvSpPr txBox="1"/>
          <p:nvPr/>
        </p:nvSpPr>
        <p:spPr>
          <a:xfrm>
            <a:off x="178445" y="3814700"/>
            <a:ext cx="8876928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創英角ｺﾞｼｯｸUB" panose="020B0A00000000000000" pitchFamily="50" charset="-128"/>
                <a:ea typeface="HGP創英角ｺﾞｼｯｸUB" panose="020B0A00000000000000" pitchFamily="50" charset="-128"/>
                <a:cs typeface="+mn-cs"/>
              </a:rPr>
              <a:t>・会長だけに与えられた“自分磨き”のチャンス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GP創英角ｺﾞｼｯｸUB" panose="020B0A00000000000000" pitchFamily="50" charset="-128"/>
              <a:ea typeface="HGP創英角ｺﾞｼｯｸUB" panose="020B0A00000000000000" pitchFamily="50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創英角ｺﾞｼｯｸUB" panose="020B0A00000000000000" pitchFamily="50" charset="-128"/>
                <a:ea typeface="HGP創英角ｺﾞｼｯｸUB" panose="020B0A00000000000000" pitchFamily="50" charset="-128"/>
                <a:cs typeface="+mn-cs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創英角ｺﾞｼｯｸUB" panose="020B0A00000000000000" pitchFamily="50" charset="-128"/>
                <a:ea typeface="HGP創英角ｺﾞｼｯｸUB" panose="020B0A00000000000000" pitchFamily="50" charset="-128"/>
                <a:cs typeface="Times New Roman" panose="02020603050405020304" pitchFamily="18" charset="0"/>
              </a:rPr>
              <a:t>・心が洗われる会長挨拶！</a:t>
            </a:r>
            <a:endParaRPr kumimoji="1" lang="en-US" altLang="ja-JP" sz="3600" b="0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GP創英角ｺﾞｼｯｸUB" panose="020B0A00000000000000" pitchFamily="50" charset="-128"/>
              <a:ea typeface="HGP創英角ｺﾞｼｯｸUB" panose="020B0A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800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HGP創英角ｺﾞｼｯｸUB" panose="020B0A00000000000000" pitchFamily="50" charset="-128"/>
                <a:ea typeface="HGP創英角ｺﾞｼｯｸUB" panose="020B0A00000000000000" pitchFamily="50" charset="-128"/>
                <a:cs typeface="Times New Roman" panose="02020603050405020304" pitchFamily="18" charset="0"/>
              </a:rPr>
              <a:t>  </a:t>
            </a: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創英角ｺﾞｼｯｸUB" panose="020B0A00000000000000" pitchFamily="50" charset="-128"/>
                <a:ea typeface="HGP創英角ｺﾞｼｯｸUB" panose="020B0A00000000000000" pitchFamily="50" charset="-128"/>
                <a:cs typeface="+mn-cs"/>
              </a:rPr>
              <a:t>・例会に、来てよかった！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GP創英角ｺﾞｼｯｸUB" panose="020B0A00000000000000" pitchFamily="50" charset="-128"/>
              <a:ea typeface="HGP創英角ｺﾞｼｯｸUB" panose="020B0A00000000000000" pitchFamily="50" charset="-128"/>
              <a:cs typeface="+mn-cs"/>
            </a:endParaRP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創英角ｺﾞｼｯｸUB" panose="020B0A00000000000000" pitchFamily="50" charset="-128"/>
                <a:ea typeface="HGP創英角ｺﾞｼｯｸUB" panose="020B0A00000000000000" pitchFamily="50" charset="-128"/>
                <a:cs typeface="+mn-cs"/>
              </a:rPr>
              <a:t>　</a:t>
            </a:r>
            <a:endParaRPr kumimoji="1" lang="en-US" altLang="ja-JP" sz="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GP創英角ｺﾞｼｯｸUB" panose="020B0A00000000000000" pitchFamily="50" charset="-128"/>
              <a:ea typeface="HGP創英角ｺﾞｼｯｸUB" panose="020B0A00000000000000" pitchFamily="50" charset="-128"/>
              <a:cs typeface="+mn-cs"/>
            </a:endParaRPr>
          </a:p>
          <a:p>
            <a:pPr marL="0" marR="0" lvl="0" indent="0" algn="l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創英角ｺﾞｼｯｸUB" panose="020B0A00000000000000" pitchFamily="50" charset="-128"/>
                <a:ea typeface="HGP創英角ｺﾞｼｯｸUB" panose="020B0A00000000000000" pitchFamily="50" charset="-128"/>
                <a:cs typeface="+mn-cs"/>
              </a:rPr>
              <a:t>・奉仕プロジェクトに、参加してよかった！</a:t>
            </a:r>
            <a:endParaRPr kumimoji="1" lang="en-US" altLang="ja-JP" sz="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GP創英角ｺﾞｼｯｸUB" panose="020B0A00000000000000" pitchFamily="50" charset="-128"/>
              <a:ea typeface="HGP創英角ｺﾞｼｯｸUB" panose="020B0A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2332194"/>
      </p:ext>
    </p:extLst>
  </p:cSld>
  <p:clrMapOvr>
    <a:masterClrMapping/>
  </p:clrMapOvr>
  <p:transition spd="med">
    <p:fade/>
  </p:transition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94C3690-4303-1F9C-601A-30F2DD5EE4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AutoShape 2" descr="ロータリーの友 | THE ROTARY-NO-TOMO">
            <a:extLst>
              <a:ext uri="{FF2B5EF4-FFF2-40B4-BE49-F238E27FC236}">
                <a16:creationId xmlns:a16="http://schemas.microsoft.com/office/drawing/2014/main" id="{EE59A361-E029-56AE-4749-83BABE821A6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A937975-9859-0B1E-3D3F-4F65AB663E1C}"/>
              </a:ext>
            </a:extLst>
          </p:cNvPr>
          <p:cNvSpPr txBox="1"/>
          <p:nvPr/>
        </p:nvSpPr>
        <p:spPr>
          <a:xfrm>
            <a:off x="178445" y="2751437"/>
            <a:ext cx="6360641" cy="646331"/>
          </a:xfrm>
          <a:prstGeom prst="rect">
            <a:avLst/>
          </a:prstGeom>
          <a:solidFill>
            <a:srgbClr val="FFFF00"/>
          </a:solidFill>
          <a:ln w="28575">
            <a:solidFill>
              <a:srgbClr val="0000CC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創英角ｺﾞｼｯｸUB" panose="020B0A00000000000000" pitchFamily="50" charset="-128"/>
                <a:ea typeface="HGP創英角ｺﾞｼｯｸUB" panose="020B0A00000000000000" pitchFamily="50" charset="-128"/>
                <a:cs typeface="+mn-cs"/>
              </a:rPr>
              <a:t>Grow Rotarians &amp; Enjoy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創英角ｺﾞｼｯｸUB" panose="020B0A00000000000000" pitchFamily="50" charset="-128"/>
                <a:ea typeface="HGP創英角ｺﾞｼｯｸUB" panose="020B0A00000000000000" pitchFamily="50" charset="-128"/>
                <a:cs typeface="+mn-cs"/>
              </a:rPr>
              <a:t> </a:t>
            </a:r>
            <a:r>
              <a:rPr kumimoji="1" lang="en-US" altLang="ja-JP" sz="3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創英角ｺﾞｼｯｸUB" panose="020B0A00000000000000" pitchFamily="50" charset="-128"/>
                <a:ea typeface="HGP創英角ｺﾞｼｯｸUB" panose="020B0A00000000000000" pitchFamily="50" charset="-128"/>
                <a:cs typeface="+mn-cs"/>
              </a:rPr>
              <a:t>Rotary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3660074-6E92-49B4-7DFC-C9ADDB5E3D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492" y="1344912"/>
            <a:ext cx="5496545" cy="1200329"/>
          </a:xfrm>
          <a:prstGeom prst="rect">
            <a:avLst/>
          </a:prstGeom>
          <a:solidFill>
            <a:srgbClr val="66FFFF"/>
          </a:solidFill>
          <a:ln w="28575">
            <a:solidFill>
              <a:srgbClr val="0000CC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覚悟、情熱、リーダーシップ</a:t>
            </a:r>
            <a:endParaRPr kumimoji="1" lang="ja-JP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GP創英角ｺﾞｼｯｸUB" panose="020B0A00000000000000" pitchFamily="50" charset="-128"/>
              <a:ea typeface="HGP創英角ｺﾞｼｯｸUB" panose="020B0A00000000000000" pitchFamily="50" charset="-128"/>
              <a:cs typeface="Lucida Sans Unicode" panose="020B0602030504020204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Lucida Sans Unicode" panose="020B0602030504020204" pitchFamily="34" charset="0"/>
              </a:rPr>
              <a:t>感動、敬愛、信頼、感謝</a:t>
            </a:r>
            <a:endParaRPr kumimoji="1" lang="en-US" altLang="ja-JP" sz="36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ＭＳ Ｐゴシック"/>
              <a:ea typeface="ＭＳ Ｐゴシック"/>
              <a:cs typeface="Lucida Sans Unicode" panose="020B0602030504020204" pitchFamily="34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0BC77DF-B01F-5CC6-4CC4-CA533FA7DB80}"/>
              </a:ext>
            </a:extLst>
          </p:cNvPr>
          <p:cNvSpPr txBox="1"/>
          <p:nvPr/>
        </p:nvSpPr>
        <p:spPr>
          <a:xfrm>
            <a:off x="6672861" y="1089444"/>
            <a:ext cx="2345379" cy="2308324"/>
          </a:xfrm>
          <a:prstGeom prst="rect">
            <a:avLst/>
          </a:prstGeom>
          <a:solidFill>
            <a:srgbClr val="FF99FF"/>
          </a:solidFill>
          <a:ln w="19050">
            <a:solidFill>
              <a:srgbClr val="0000CC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ja-JP" sz="3600" b="0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例会出席</a:t>
            </a:r>
            <a:endParaRPr kumimoji="1" lang="en-US" altLang="ja-JP" sz="3600" b="0" i="0" u="none" strike="noStrike" kern="1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ja-JP" sz="3600" b="0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自分磨き</a:t>
            </a:r>
            <a:endParaRPr kumimoji="1" lang="en-US" altLang="ja-JP" sz="3600" b="0" i="0" u="none" strike="noStrike" kern="1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ja-JP" sz="3600" b="0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仲間磨</a:t>
            </a:r>
            <a:r>
              <a:rPr kumimoji="1" lang="ja-JP" altLang="en-US" sz="3600" b="0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き</a:t>
            </a:r>
            <a:endParaRPr kumimoji="1" lang="en-US" altLang="ja-JP" sz="3600" b="0" i="0" u="none" strike="noStrike" kern="1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ja-JP" sz="3600" b="0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クラブ磨き</a:t>
            </a:r>
            <a:endParaRPr kumimoji="1" lang="ja-JP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B8418E0-F842-945A-1069-C5D63AF236C1}"/>
              </a:ext>
            </a:extLst>
          </p:cNvPr>
          <p:cNvSpPr txBox="1"/>
          <p:nvPr/>
        </p:nvSpPr>
        <p:spPr>
          <a:xfrm>
            <a:off x="5443983" y="281649"/>
            <a:ext cx="3574257" cy="646331"/>
          </a:xfrm>
          <a:prstGeom prst="rect">
            <a:avLst/>
          </a:prstGeom>
          <a:solidFill>
            <a:srgbClr val="FF99FF"/>
          </a:solidFill>
          <a:ln>
            <a:solidFill>
              <a:srgbClr val="0000CC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Lucida Sans Unicode" panose="020B0602030504020204" pitchFamily="34" charset="0"/>
              </a:rPr>
              <a:t>親睦、高潔、寛容</a:t>
            </a:r>
            <a:endParaRPr kumimoji="1" lang="en-US" altLang="ja-JP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/>
              <a:ea typeface="ＭＳ Ｐゴシック"/>
              <a:cs typeface="Lucida Sans Unicode" panose="020B0602030504020204" pitchFamily="34" charset="0"/>
            </a:endParaRPr>
          </a:p>
        </p:txBody>
      </p:sp>
      <p:sp>
        <p:nvSpPr>
          <p:cNvPr id="2" name="正方形/長方形 9">
            <a:extLst>
              <a:ext uri="{FF2B5EF4-FFF2-40B4-BE49-F238E27FC236}">
                <a16:creationId xmlns:a16="http://schemas.microsoft.com/office/drawing/2014/main" id="{C2E3C906-7D04-7EDA-AEEE-D3E423D157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3797" y="166114"/>
            <a:ext cx="3816424" cy="92333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indent="40005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54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Times New Roman" panose="02020603050405020304" pitchFamily="18" charset="0"/>
              </a:rPr>
              <a:t> </a:t>
            </a:r>
            <a:r>
              <a:rPr kumimoji="1" lang="ja-JP" altLang="en-US" sz="48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クラブ奉仕</a:t>
            </a:r>
            <a:endParaRPr kumimoji="1" lang="ja-JP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3B5A34E-5543-2BE5-85ED-6A3FA41F2D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596" y="4067063"/>
            <a:ext cx="6606480" cy="2308324"/>
          </a:xfrm>
          <a:prstGeom prst="rect">
            <a:avLst/>
          </a:prstGeom>
          <a:noFill/>
          <a:ln w="2857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Lucida Sans Unicode" panose="020B0602030504020204" pitchFamily="34" charset="0"/>
              </a:rPr>
              <a:t> </a:t>
            </a: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Lucida Sans Unicode" panose="020B0602030504020204" pitchFamily="34" charset="0"/>
              </a:rPr>
              <a:t>ロータリアンであることの</a:t>
            </a:r>
            <a:endParaRPr kumimoji="1" lang="en-US" altLang="ja-JP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/>
              <a:ea typeface="ＭＳ Ｐゴシック"/>
              <a:cs typeface="Lucida Sans Unicode" panose="020B0602030504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Lucida Sans Unicode" panose="020B0602030504020204" pitchFamily="34" charset="0"/>
              </a:rPr>
              <a:t>　　魅力、価値、喜び、誇り</a:t>
            </a:r>
            <a:endParaRPr kumimoji="1" lang="en-US" altLang="ja-JP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/>
              <a:ea typeface="ＭＳ Ｐゴシック"/>
              <a:cs typeface="Lucida Sans Unicode" panose="020B0602030504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Lucida Sans Unicode" panose="020B0602030504020204" pitchFamily="34" charset="0"/>
              </a:rPr>
              <a:t> クラブに対する</a:t>
            </a:r>
            <a:endParaRPr kumimoji="1" lang="en-US" altLang="ja-JP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/>
              <a:ea typeface="ＭＳ Ｐゴシック"/>
              <a:cs typeface="Lucida Sans Unicode" panose="020B0602030504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Lucida Sans Unicode" panose="020B0602030504020204" pitchFamily="34" charset="0"/>
              </a:rPr>
              <a:t>　　貢献意欲、満足感、帰属意識 </a:t>
            </a:r>
            <a:endParaRPr kumimoji="1" lang="ja-JP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GP創英角ｺﾞｼｯｸUB" panose="020B0A00000000000000" pitchFamily="50" charset="-128"/>
              <a:ea typeface="HGP創英角ｺﾞｼｯｸUB" panose="020B0A00000000000000" pitchFamily="50" charset="-128"/>
              <a:cs typeface="Lucida Sans Unicode" panose="020B0602030504020204" pitchFamily="34" charset="0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962EA9F7-5877-B58E-07F0-85DE7B2157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777" y="3964320"/>
            <a:ext cx="1977888" cy="251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758285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BC115D1-C6D1-B9DE-3C9C-3D34974BB4D6}"/>
              </a:ext>
            </a:extLst>
          </p:cNvPr>
          <p:cNvSpPr txBox="1"/>
          <p:nvPr/>
        </p:nvSpPr>
        <p:spPr>
          <a:xfrm>
            <a:off x="-11226" y="260648"/>
            <a:ext cx="915522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Century" panose="02040604050505020304" pitchFamily="18" charset="0"/>
              </a:rPr>
              <a:t>クラブ奉仕とは？</a:t>
            </a:r>
            <a:endParaRPr kumimoji="1" lang="ja-JP" altLang="ja-JP" sz="5400" b="0" i="0" u="none" strike="noStrike" kern="1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5" name="正方形/長方形 9">
            <a:extLst>
              <a:ext uri="{FF2B5EF4-FFF2-40B4-BE49-F238E27FC236}">
                <a16:creationId xmlns:a16="http://schemas.microsoft.com/office/drawing/2014/main" id="{D80D7501-9804-7941-39E7-788C678815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947" y="2495916"/>
            <a:ext cx="3960440" cy="4130361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indent="40005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Century" panose="02040604050505020304" pitchFamily="18" charset="0"/>
              </a:rPr>
              <a:t>　</a:t>
            </a:r>
            <a:endParaRPr kumimoji="1" lang="en-US" altLang="ja-JP" sz="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" panose="02040604050505020304" pitchFamily="18" charset="0"/>
              <a:ea typeface="HG丸ｺﾞｼｯｸM-PRO" panose="020F0400000000000000" pitchFamily="50" charset="-128"/>
              <a:cs typeface="Century" panose="020406040505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ja-JP" sz="36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Times New Roman" panose="02020603050405020304" pitchFamily="18" charset="0"/>
              </a:rPr>
              <a:t>１．</a:t>
            </a:r>
            <a:r>
              <a:rPr kumimoji="1" lang="ja-JP" altLang="en-US" sz="36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Times New Roman" panose="02020603050405020304" pitchFamily="18" charset="0"/>
              </a:rPr>
              <a:t>クラブ奉仕　</a:t>
            </a:r>
            <a:endParaRPr kumimoji="1" lang="en-US" altLang="ja-JP" sz="3600" b="1" i="0" u="none" strike="noStrike" kern="1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entury" panose="02040604050505020304" pitchFamily="18" charset="0"/>
              <a:ea typeface="HG丸ｺﾞｼｯｸM-PRO" panose="020F04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Times New Roman" panose="02020603050405020304" pitchFamily="18" charset="0"/>
              </a:rPr>
              <a:t>　</a:t>
            </a:r>
            <a:endParaRPr kumimoji="1" lang="en-US" altLang="ja-JP" sz="800" b="1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" panose="02040604050505020304" pitchFamily="18" charset="0"/>
              <a:ea typeface="HG丸ｺﾞｼｯｸM-PRO" panose="020F04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Times New Roman" panose="02020603050405020304" pitchFamily="18" charset="0"/>
              </a:rPr>
              <a:t>２．職業奉仕　　</a:t>
            </a:r>
            <a:endParaRPr kumimoji="1" lang="en-US" altLang="ja-JP" sz="3600" b="1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" panose="02040604050505020304" pitchFamily="18" charset="0"/>
              <a:ea typeface="HG丸ｺﾞｼｯｸM-PRO" panose="020F04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Times New Roman" panose="02020603050405020304" pitchFamily="18" charset="0"/>
              </a:rPr>
              <a:t>　</a:t>
            </a:r>
            <a:endParaRPr kumimoji="1" lang="en-US" altLang="ja-JP" sz="800" b="1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" panose="02040604050505020304" pitchFamily="18" charset="0"/>
              <a:ea typeface="HG丸ｺﾞｼｯｸM-PRO" panose="020F04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Times New Roman" panose="02020603050405020304" pitchFamily="18" charset="0"/>
              </a:rPr>
              <a:t>３．社会奉仕　　</a:t>
            </a:r>
            <a:endParaRPr kumimoji="1" lang="en-US" altLang="ja-JP" sz="3600" b="1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" panose="02040604050505020304" pitchFamily="18" charset="0"/>
              <a:ea typeface="HG丸ｺﾞｼｯｸM-PRO" panose="020F04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Times New Roman" panose="02020603050405020304" pitchFamily="18" charset="0"/>
              </a:rPr>
              <a:t>　</a:t>
            </a:r>
            <a:endParaRPr kumimoji="1" lang="en-US" altLang="ja-JP" sz="800" b="1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" panose="02040604050505020304" pitchFamily="18" charset="0"/>
              <a:ea typeface="HG丸ｺﾞｼｯｸM-PRO" panose="020F04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Times New Roman" panose="02020603050405020304" pitchFamily="18" charset="0"/>
              </a:rPr>
              <a:t>４．国際奉仕　　</a:t>
            </a:r>
            <a:endParaRPr kumimoji="1" lang="en-US" altLang="ja-JP" sz="3600" b="1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" panose="02040604050505020304" pitchFamily="18" charset="0"/>
              <a:ea typeface="HG丸ｺﾞｼｯｸM-PRO" panose="020F04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Times New Roman" panose="02020603050405020304" pitchFamily="18" charset="0"/>
              </a:rPr>
              <a:t>　</a:t>
            </a:r>
            <a:endParaRPr kumimoji="1" lang="en-US" altLang="ja-JP" sz="800" b="1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" panose="02040604050505020304" pitchFamily="18" charset="0"/>
              <a:ea typeface="HG丸ｺﾞｼｯｸM-PRO" panose="020F04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Times New Roman" panose="02020603050405020304" pitchFamily="18" charset="0"/>
              </a:rPr>
              <a:t>５．青少年奉仕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正方形/長方形 9">
            <a:extLst>
              <a:ext uri="{FF2B5EF4-FFF2-40B4-BE49-F238E27FC236}">
                <a16:creationId xmlns:a16="http://schemas.microsoft.com/office/drawing/2014/main" id="{378B303B-1270-D9AF-E6D3-C3FC720C3F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2972" y="2411371"/>
            <a:ext cx="4320480" cy="446276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indent="40005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Century" panose="02040604050505020304" pitchFamily="18" charset="0"/>
              </a:rPr>
              <a:t>　</a:t>
            </a:r>
            <a:endParaRPr kumimoji="1" lang="en-US" altLang="ja-JP" sz="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" panose="02040604050505020304" pitchFamily="18" charset="0"/>
              <a:ea typeface="HG丸ｺﾞｼｯｸM-PRO" panose="020F0400000000000000" pitchFamily="50" charset="-128"/>
              <a:cs typeface="Century" panose="020406040505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Times New Roman" panose="02020603050405020304" pitchFamily="18" charset="0"/>
              </a:rPr>
              <a:t>（主語）</a:t>
            </a:r>
            <a:r>
              <a:rPr kumimoji="1" lang="ja-JP" altLang="en-US" sz="36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Times New Roman" panose="02020603050405020304" pitchFamily="18" charset="0"/>
              </a:rPr>
              <a:t>：</a:t>
            </a:r>
            <a:r>
              <a:rPr kumimoji="1" lang="ja-JP" altLang="en-US" sz="36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Times New Roman" panose="02020603050405020304" pitchFamily="18" charset="0"/>
              </a:rPr>
              <a:t>会員 ？</a:t>
            </a:r>
            <a:endParaRPr kumimoji="1" lang="en-US" altLang="ja-JP" sz="3600" b="1" i="0" u="none" strike="noStrike" kern="1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entury" panose="02040604050505020304" pitchFamily="18" charset="0"/>
              <a:ea typeface="HG丸ｺﾞｼｯｸM-PRO" panose="020F04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Times New Roman" panose="02020603050405020304" pitchFamily="18" charset="0"/>
              </a:rPr>
              <a:t>　</a:t>
            </a:r>
            <a:endParaRPr kumimoji="1" lang="en-US" altLang="ja-JP" sz="800" b="1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" panose="02040604050505020304" pitchFamily="18" charset="0"/>
              <a:ea typeface="HG丸ｺﾞｼｯｸM-PRO" panose="020F04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Times New Roman" panose="02020603050405020304" pitchFamily="18" charset="0"/>
              </a:rPr>
              <a:t>（主語）</a:t>
            </a:r>
            <a:r>
              <a:rPr kumimoji="1" lang="ja-JP" altLang="en-US" sz="36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Times New Roman" panose="02020603050405020304" pitchFamily="18" charset="0"/>
              </a:rPr>
              <a:t>：会員 が</a:t>
            </a:r>
            <a:endParaRPr kumimoji="1" lang="en-US" altLang="ja-JP" sz="3600" b="1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" panose="02040604050505020304" pitchFamily="18" charset="0"/>
              <a:ea typeface="HG丸ｺﾞｼｯｸM-PRO" panose="020F04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Times New Roman" panose="02020603050405020304" pitchFamily="18" charset="0"/>
              </a:rPr>
              <a:t>　</a:t>
            </a:r>
            <a:endParaRPr kumimoji="1" lang="en-US" altLang="ja-JP" sz="800" b="1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" panose="02040604050505020304" pitchFamily="18" charset="0"/>
              <a:ea typeface="HG丸ｺﾞｼｯｸM-PRO" panose="020F04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Times New Roman" panose="02020603050405020304" pitchFamily="18" charset="0"/>
              </a:rPr>
              <a:t>（主語）</a:t>
            </a:r>
            <a:r>
              <a:rPr kumimoji="1" lang="ja-JP" altLang="en-US" sz="36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Times New Roman" panose="02020603050405020304" pitchFamily="18" charset="0"/>
              </a:rPr>
              <a:t>：会員 が</a:t>
            </a:r>
            <a:endParaRPr kumimoji="1" lang="en-US" altLang="ja-JP" sz="3600" b="1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" panose="02040604050505020304" pitchFamily="18" charset="0"/>
              <a:ea typeface="HG丸ｺﾞｼｯｸM-PRO" panose="020F04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Times New Roman" panose="02020603050405020304" pitchFamily="18" charset="0"/>
              </a:rPr>
              <a:t>　</a:t>
            </a:r>
            <a:endParaRPr kumimoji="1" lang="en-US" altLang="ja-JP" sz="800" b="1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" panose="02040604050505020304" pitchFamily="18" charset="0"/>
              <a:ea typeface="HG丸ｺﾞｼｯｸM-PRO" panose="020F04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Times New Roman" panose="02020603050405020304" pitchFamily="18" charset="0"/>
              </a:rPr>
              <a:t>（主語）</a:t>
            </a:r>
            <a:r>
              <a:rPr kumimoji="1" lang="ja-JP" altLang="en-US" sz="36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Times New Roman" panose="02020603050405020304" pitchFamily="18" charset="0"/>
              </a:rPr>
              <a:t>：会員 が</a:t>
            </a:r>
            <a:endParaRPr kumimoji="1" lang="en-US" altLang="ja-JP" sz="3600" b="1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" panose="02040604050505020304" pitchFamily="18" charset="0"/>
              <a:ea typeface="HG丸ｺﾞｼｯｸM-PRO" panose="020F04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Times New Roman" panose="02020603050405020304" pitchFamily="18" charset="0"/>
              </a:rPr>
              <a:t>　</a:t>
            </a:r>
            <a:endParaRPr kumimoji="1" lang="en-US" altLang="ja-JP" sz="800" b="1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" panose="02040604050505020304" pitchFamily="18" charset="0"/>
              <a:ea typeface="HG丸ｺﾞｼｯｸM-PRO" panose="020F04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Times New Roman" panose="02020603050405020304" pitchFamily="18" charset="0"/>
              </a:rPr>
              <a:t>（主語）</a:t>
            </a:r>
            <a:r>
              <a:rPr kumimoji="1" lang="ja-JP" altLang="en-US" sz="36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Times New Roman" panose="02020603050405020304" pitchFamily="18" charset="0"/>
              </a:rPr>
              <a:t>：会員 が</a:t>
            </a:r>
            <a:endParaRPr kumimoji="1" lang="en-US" altLang="ja-JP" sz="3600" b="1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" panose="02040604050505020304" pitchFamily="18" charset="0"/>
              <a:ea typeface="HG丸ｺﾞｼｯｸM-PRO" panose="020F04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" name="楕円 6">
            <a:extLst>
              <a:ext uri="{FF2B5EF4-FFF2-40B4-BE49-F238E27FC236}">
                <a16:creationId xmlns:a16="http://schemas.microsoft.com/office/drawing/2014/main" id="{5D1577F9-1F46-446C-2A73-2559A33EC609}"/>
              </a:ext>
            </a:extLst>
          </p:cNvPr>
          <p:cNvSpPr/>
          <p:nvPr/>
        </p:nvSpPr>
        <p:spPr>
          <a:xfrm>
            <a:off x="280548" y="1408130"/>
            <a:ext cx="2923300" cy="92333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 </a:t>
            </a:r>
            <a:r>
              <a:rPr kumimoji="1" lang="ja-JP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主語？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6FDE44E-A0F8-8190-B7CD-A169347761BB}"/>
              </a:ext>
            </a:extLst>
          </p:cNvPr>
          <p:cNvSpPr txBox="1"/>
          <p:nvPr/>
        </p:nvSpPr>
        <p:spPr>
          <a:xfrm>
            <a:off x="3520908" y="1408129"/>
            <a:ext cx="5155548" cy="646331"/>
          </a:xfrm>
          <a:prstGeom prst="rect">
            <a:avLst/>
          </a:prstGeom>
          <a:solidFill>
            <a:srgbClr val="FFFF99"/>
          </a:soli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新入会員の素朴な疑問</a:t>
            </a:r>
            <a:endParaRPr kumimoji="1" lang="ja-JP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487965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63DDD28-7231-47B0-ECBD-797C5B847A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E6C781B2-1612-8D51-E6BC-6938BA257A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372" y="159369"/>
            <a:ext cx="8687255" cy="368716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indent="40005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標準ロータリークラブ定款 </a:t>
            </a:r>
            <a:r>
              <a:rPr kumimoji="1" lang="ja-JP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Century" panose="02040604050505020304" pitchFamily="18" charset="0"/>
              </a:rPr>
              <a:t>第６条</a:t>
            </a:r>
            <a:endParaRPr kumimoji="1" lang="en-US" altLang="ja-JP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/>
              <a:ea typeface="ＭＳ Ｐゴシック"/>
              <a:cs typeface="Century" panose="020406040505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Century" panose="02040604050505020304" pitchFamily="18" charset="0"/>
              </a:rPr>
              <a:t>　五大奉仕部門</a:t>
            </a:r>
            <a:endParaRPr kumimoji="1" lang="en-US" altLang="ja-JP" sz="4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/>
              <a:ea typeface="ＭＳ Ｐゴシック"/>
              <a:cs typeface="Century" panose="020406040505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　　</a:t>
            </a:r>
            <a:r>
              <a:rPr kumimoji="1" lang="ja-JP" altLang="ja-JP" sz="32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１．奉仕の第一部門であ</a:t>
            </a:r>
            <a:r>
              <a:rPr kumimoji="1" lang="ja-JP" altLang="en-US" sz="32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る</a:t>
            </a:r>
            <a:r>
              <a:rPr kumimoji="1" lang="ja-JP" altLang="ja-JP" sz="3200" b="0" i="0" u="heavy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>
                  <a:solidFill>
                    <a:srgbClr val="0000CC"/>
                  </a:solidFill>
                </a:uFill>
                <a:latin typeface="ＭＳ Ｐゴシック"/>
                <a:ea typeface="ＭＳ Ｐゴシック"/>
                <a:cs typeface="Times New Roman" panose="02020603050405020304" pitchFamily="18" charset="0"/>
              </a:rPr>
              <a:t>クラブ奉仕</a:t>
            </a:r>
            <a:r>
              <a:rPr kumimoji="1" lang="ja-JP" altLang="ja-JP" sz="32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は、</a:t>
            </a:r>
            <a:r>
              <a:rPr kumimoji="1" lang="ja-JP" altLang="en-US" sz="32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　</a:t>
            </a:r>
            <a:endParaRPr kumimoji="1" lang="en-US" altLang="ja-JP" sz="32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/>
              <a:ea typeface="ＭＳ Ｐゴシック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0000"/>
                  </a:solidFill>
                </a:uFill>
                <a:latin typeface="ＭＳ Ｐゴシック"/>
                <a:ea typeface="ＭＳ Ｐゴシック"/>
                <a:cs typeface="Times New Roman" panose="02020603050405020304" pitchFamily="18" charset="0"/>
              </a:rPr>
              <a:t>　　　　</a:t>
            </a:r>
            <a:r>
              <a:rPr kumimoji="1" lang="ja-JP" altLang="ja-JP" sz="32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本クラブの</a:t>
            </a:r>
            <a:r>
              <a:rPr kumimoji="1" lang="en-US" altLang="ja-JP" sz="32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1" lang="ja-JP" altLang="en-US" sz="3200" b="1" i="0" u="sng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highlight>
                  <a:srgbClr val="FFFF00"/>
                </a:highlight>
                <a:uLnTx/>
                <a:uFill>
                  <a:solidFill>
                    <a:srgbClr val="0000CC"/>
                  </a:solidFill>
                </a:uFill>
                <a:latin typeface="ＭＳ Ｐゴシック"/>
                <a:ea typeface="ＭＳ Ｐゴシック"/>
                <a:cs typeface="Times New Roman" panose="02020603050405020304" pitchFamily="18" charset="0"/>
              </a:rPr>
              <a:t>機能</a:t>
            </a:r>
            <a:r>
              <a:rPr kumimoji="1" lang="en-US" altLang="ja-JP" sz="32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 </a:t>
            </a:r>
            <a:r>
              <a:rPr kumimoji="1" lang="ja-JP" altLang="en-US" sz="32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を</a:t>
            </a:r>
            <a:r>
              <a:rPr kumimoji="1" lang="ja-JP" altLang="ja-JP" sz="32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充実させるために、</a:t>
            </a:r>
            <a:r>
              <a:rPr kumimoji="1" lang="ja-JP" altLang="en-US" sz="32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　</a:t>
            </a:r>
            <a:endParaRPr kumimoji="1" lang="ja-JP" altLang="ja-JP" sz="32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/>
              <a:ea typeface="ＭＳ Ｐゴシック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　　　　</a:t>
            </a:r>
            <a:r>
              <a:rPr kumimoji="1" lang="ja-JP" altLang="en-US" sz="3200" b="0" i="0" u="sng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クラブ内で </a:t>
            </a:r>
            <a:r>
              <a:rPr kumimoji="1" lang="ja-JP" altLang="ja-JP" sz="3200" b="1" i="0" u="heavy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highlight>
                  <a:srgbClr val="FFFF00"/>
                </a:highlight>
                <a:uLnTx/>
                <a:uFill>
                  <a:solidFill>
                    <a:srgbClr val="0000CC"/>
                  </a:solidFill>
                </a:uFill>
                <a:latin typeface="ＭＳ Ｐゴシック"/>
                <a:ea typeface="ＭＳ Ｐゴシック"/>
                <a:cs typeface="Times New Roman" panose="02020603050405020304" pitchFamily="18" charset="0"/>
              </a:rPr>
              <a:t>会員が</a:t>
            </a:r>
            <a:r>
              <a:rPr kumimoji="1" lang="ja-JP" altLang="en-US" sz="3200" b="1" i="0" u="sng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 </a:t>
            </a:r>
            <a:r>
              <a:rPr kumimoji="1" lang="ja-JP" altLang="en-US" sz="3200" b="0" i="0" u="sng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取るべき行動に</a:t>
            </a:r>
            <a:endParaRPr kumimoji="1" lang="en-US" altLang="ja-JP" sz="3200" b="0" i="0" u="sng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/>
              <a:ea typeface="ＭＳ Ｐゴシック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　　　　</a:t>
            </a:r>
            <a:r>
              <a:rPr kumimoji="1" lang="ja-JP" altLang="ja-JP" sz="32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関わるものである。</a:t>
            </a:r>
            <a:endParaRPr kumimoji="1" lang="ja-JP" altLang="en-US" sz="32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/>
              <a:ea typeface="ＭＳ Ｐゴシック"/>
              <a:cs typeface="Times New Roman" panose="02020603050405020304" pitchFamily="18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2BF2E66-317B-CBB1-F790-B62AA02804AF}"/>
              </a:ext>
            </a:extLst>
          </p:cNvPr>
          <p:cNvSpPr txBox="1"/>
          <p:nvPr/>
        </p:nvSpPr>
        <p:spPr>
          <a:xfrm>
            <a:off x="2051720" y="4456855"/>
            <a:ext cx="6336704" cy="1692771"/>
          </a:xfrm>
          <a:prstGeom prst="rect">
            <a:avLst/>
          </a:prstGeom>
          <a:solidFill>
            <a:srgbClr val="66FFFF"/>
          </a:solidFill>
          <a:ln w="31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800" b="0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上記の「クラブ奉仕の定義」を</a:t>
            </a:r>
            <a:endParaRPr kumimoji="1" lang="en-US" altLang="ja-JP" sz="3600" b="0" i="0" u="none" strike="noStrike" kern="1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800" b="0" i="0" u="none" strike="noStrike" kern="1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800" kern="100" dirty="0">
                <a:solidFill>
                  <a:srgbClr val="0000CC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 </a:t>
            </a:r>
            <a:r>
              <a:rPr kumimoji="1" lang="ja-JP" altLang="en-US" sz="800" b="0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　</a:t>
            </a:r>
            <a:endParaRPr kumimoji="1" lang="en-US" altLang="ja-JP" sz="800" b="0" i="0" u="none" strike="noStrike" kern="1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sng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規定審議会</a:t>
            </a:r>
            <a:r>
              <a:rPr kumimoji="1" lang="ja-JP" altLang="en-US" sz="3600" b="0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で修正する。</a:t>
            </a:r>
            <a:endParaRPr kumimoji="1" lang="en-US" altLang="ja-JP" sz="3600" b="0" i="0" u="none" strike="noStrike" kern="1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800" kern="100" dirty="0">
                <a:solidFill>
                  <a:srgbClr val="0000CC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 </a:t>
            </a:r>
            <a:endParaRPr kumimoji="1" lang="ja-JP" altLang="en-US" sz="8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</a:endParaRPr>
          </a:p>
        </p:txBody>
      </p:sp>
      <p:pic>
        <p:nvPicPr>
          <p:cNvPr id="9" name="Picture 3" descr="J:\＜C＞ロータリークラブ\ガバナー\事務局用（11-23変更禁）\005.冊子作成資料（図、写真、印、資料）\001.ガバナー夫妻　顔写真\Ｇ夫 - コピー.jpg">
            <a:extLst>
              <a:ext uri="{FF2B5EF4-FFF2-40B4-BE49-F238E27FC236}">
                <a16:creationId xmlns:a16="http://schemas.microsoft.com/office/drawing/2014/main" id="{AAA036C1-5835-2D6A-6A39-5DC6BA820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1" t="7475" r="7294" b="26375"/>
          <a:stretch>
            <a:fillRect/>
          </a:stretch>
        </p:blipFill>
        <p:spPr bwMode="auto">
          <a:xfrm>
            <a:off x="107504" y="4282592"/>
            <a:ext cx="1797028" cy="2041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BC2C2DC-854B-5F46-A38B-EFE11BC19F75}"/>
              </a:ext>
            </a:extLst>
          </p:cNvPr>
          <p:cNvSpPr txBox="1"/>
          <p:nvPr/>
        </p:nvSpPr>
        <p:spPr>
          <a:xfrm>
            <a:off x="5185171" y="2220980"/>
            <a:ext cx="95293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9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GP創英角ｺﾞｼｯｸUB" panose="020B0A00000000000000" pitchFamily="50" charset="-128"/>
                <a:ea typeface="HGP創英角ｺﾞｼｯｸUB" panose="020B0A00000000000000" pitchFamily="50" charset="-128"/>
                <a:cs typeface="+mn-cs"/>
              </a:rPr>
              <a:t>?</a:t>
            </a:r>
            <a:endParaRPr kumimoji="1" lang="ja-JP" altLang="en-US" sz="96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6A6D083-220B-FA19-0091-7C589D0CF692}"/>
              </a:ext>
            </a:extLst>
          </p:cNvPr>
          <p:cNvSpPr txBox="1"/>
          <p:nvPr/>
        </p:nvSpPr>
        <p:spPr>
          <a:xfrm>
            <a:off x="4427984" y="1218120"/>
            <a:ext cx="95293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9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GP創英角ｺﾞｼｯｸUB" panose="020B0A00000000000000" pitchFamily="50" charset="-128"/>
                <a:ea typeface="HGP創英角ｺﾞｼｯｸUB" panose="020B0A00000000000000" pitchFamily="50" charset="-128"/>
                <a:cs typeface="+mn-cs"/>
              </a:rPr>
              <a:t>?</a:t>
            </a:r>
            <a:endParaRPr kumimoji="1" lang="ja-JP" altLang="en-US" sz="96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468851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  <p:bldP spid="3" grpId="0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AutoShape 11" descr="クリックすると新しいウィンドウで開きます">
            <a:extLst>
              <a:ext uri="{FF2B5EF4-FFF2-40B4-BE49-F238E27FC236}">
                <a16:creationId xmlns:a16="http://schemas.microsoft.com/office/drawing/2014/main" id="{FF023818-B3FA-CF05-A98E-B766D8740B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90819" name="AutoShape 13" descr="クリックすると新しいウィンドウで開きます">
            <a:extLst>
              <a:ext uri="{FF2B5EF4-FFF2-40B4-BE49-F238E27FC236}">
                <a16:creationId xmlns:a16="http://schemas.microsoft.com/office/drawing/2014/main" id="{2727C09A-7CE0-544E-A8CA-A963E2E0909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290820" name="Picture 15" descr="https://scontent-atl3-1.cdninstagram.com/vp/11b306a525542e67f33a9d3880163420/5BC636D1/t51.2885-15/e35/36612324_279060516002878_2112950397248208896_n.jpg">
            <a:extLst>
              <a:ext uri="{FF2B5EF4-FFF2-40B4-BE49-F238E27FC236}">
                <a16:creationId xmlns:a16="http://schemas.microsoft.com/office/drawing/2014/main" id="{377AC801-3F65-1BD0-ACA5-5839323940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B4F02AA-BDC4-527F-A82E-15732B33EE7B}"/>
              </a:ext>
            </a:extLst>
          </p:cNvPr>
          <p:cNvSpPr txBox="1"/>
          <p:nvPr/>
        </p:nvSpPr>
        <p:spPr>
          <a:xfrm>
            <a:off x="6660232" y="332656"/>
            <a:ext cx="223224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highlight>
                  <a:srgbClr val="FFFF00"/>
                </a:highlight>
                <a:uLnTx/>
                <a:uFillTx/>
                <a:latin typeface="ＭＳ Ｐゴシック"/>
                <a:ea typeface="ＭＳ Ｐゴシック"/>
                <a:cs typeface="+mn-cs"/>
              </a:rPr>
              <a:t>蔵王</a:t>
            </a:r>
            <a:endParaRPr kumimoji="1" lang="ja-JP" altLang="en-US" sz="7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115491"/>
      </p:ext>
    </p:extLst>
  </p:cSld>
  <p:clrMapOvr>
    <a:masterClrMapping/>
  </p:clrMapOvr>
  <p:transition spd="med">
    <p:fade/>
  </p:transition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3A96D0-4BD0-428B-A3D9-9DD247F217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05CCDD7-4BE5-0B05-BBDA-4AEE9E3FA97B}"/>
              </a:ext>
            </a:extLst>
          </p:cNvPr>
          <p:cNvSpPr txBox="1"/>
          <p:nvPr/>
        </p:nvSpPr>
        <p:spPr>
          <a:xfrm>
            <a:off x="13304" y="852878"/>
            <a:ext cx="9078140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GS創英角ｺﾞｼｯｸUB" panose="020B0A00000000000000" pitchFamily="50" charset="-128"/>
                <a:ea typeface="HGS創英角ｺﾞｼｯｸUB" panose="020B0A00000000000000" pitchFamily="50" charset="-128"/>
                <a:cs typeface="ＭＳ Ｐゴシック" panose="020B0600070205080204" pitchFamily="50" charset="-128"/>
              </a:rPr>
              <a:t>充実したクラブ奉仕</a:t>
            </a:r>
            <a:endParaRPr kumimoji="1" lang="en-US" altLang="ja-JP" sz="6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GS創英角ｺﾞｼｯｸUB" panose="020B0A00000000000000" pitchFamily="50" charset="-128"/>
              <a:ea typeface="HGS創英角ｺﾞｼｯｸUB" panose="020B0A00000000000000" pitchFamily="50" charset="-128"/>
              <a:cs typeface="ＭＳ Ｐゴシック" panose="020B0600070205080204" pitchFamily="50" charset="-128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GS創英角ｺﾞｼｯｸUB" panose="020B0A00000000000000" pitchFamily="50" charset="-128"/>
                <a:ea typeface="HGS創英角ｺﾞｼｯｸUB" panose="020B0A00000000000000" pitchFamily="50" charset="-128"/>
                <a:cs typeface="ＭＳ Ｐゴシック" panose="020B0600070205080204" pitchFamily="50" charset="-128"/>
              </a:rPr>
              <a:t>のために</a:t>
            </a:r>
            <a:endParaRPr kumimoji="1" lang="en-US" altLang="ja-JP" sz="6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GS創英角ｺﾞｼｯｸUB" panose="020B0A00000000000000" pitchFamily="50" charset="-128"/>
              <a:ea typeface="HGS創英角ｺﾞｼｯｸUB" panose="020B0A00000000000000" pitchFamily="50" charset="-128"/>
              <a:cs typeface="ＭＳ Ｐゴシック" panose="020B0600070205080204" pitchFamily="50" charset="-128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GS創英角ｺﾞｼｯｸUB" panose="020B0A00000000000000" pitchFamily="50" charset="-128"/>
                <a:ea typeface="HGS創英角ｺﾞｼｯｸUB" panose="020B0A00000000000000" pitchFamily="50" charset="-128"/>
                <a:cs typeface="ＭＳ Ｐゴシック" panose="020B0600070205080204" pitchFamily="50" charset="-128"/>
              </a:rPr>
              <a:t>　</a:t>
            </a:r>
            <a:endParaRPr lang="en-US" altLang="ja-JP" sz="1400" dirty="0">
              <a:solidFill>
                <a:srgbClr val="FFFF00"/>
              </a:solidFill>
              <a:latin typeface="HGS創英角ｺﾞｼｯｸUB" panose="020B0A00000000000000" pitchFamily="50" charset="-128"/>
              <a:ea typeface="HGS創英角ｺﾞｼｯｸUB" panose="020B0A00000000000000" pitchFamily="50" charset="-128"/>
              <a:cs typeface="ＭＳ Ｐゴシック" panose="020B0600070205080204" pitchFamily="50" charset="-128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GS創英角ｺﾞｼｯｸUB" panose="020B0A00000000000000" pitchFamily="50" charset="-128"/>
              <a:ea typeface="HGS創英角ｺﾞｼｯｸUB" panose="020B0A00000000000000" pitchFamily="50" charset="-128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6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GP創英角ｺﾞｼｯｸUB" panose="020B0A00000000000000" pitchFamily="50" charset="-128"/>
                <a:ea typeface="HGP創英角ｺﾞｼｯｸUB" panose="020B0A00000000000000" pitchFamily="50" charset="-128"/>
                <a:cs typeface="+mn-cs"/>
              </a:rPr>
              <a:t>What is Rotary ?</a:t>
            </a:r>
            <a:endParaRPr kumimoji="1" lang="en-US" altLang="ja-JP" sz="6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GS創英角ｺﾞｼｯｸUB" panose="020B0A00000000000000" pitchFamily="50" charset="-128"/>
              <a:ea typeface="HGS創英角ｺﾞｼｯｸUB" panose="020B0A00000000000000" pitchFamily="50" charset="-128"/>
              <a:cs typeface="ＭＳ Ｐゴシック" panose="020B0600070205080204" pitchFamily="50" charset="-128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GS創英角ｺﾞｼｯｸUB" panose="020B0A00000000000000" pitchFamily="50" charset="-128"/>
                <a:ea typeface="HGS創英角ｺﾞｼｯｸUB" panose="020B0A00000000000000" pitchFamily="50" charset="-128"/>
                <a:cs typeface="ＭＳ Ｐゴシック" panose="020B0600070205080204" pitchFamily="50" charset="-128"/>
              </a:rPr>
              <a:t>　</a:t>
            </a:r>
            <a:endParaRPr kumimoji="1" lang="en-US" altLang="ja-JP" sz="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GS創英角ｺﾞｼｯｸUB" panose="020B0A00000000000000" pitchFamily="50" charset="-128"/>
              <a:ea typeface="HGS創英角ｺﾞｼｯｸUB" panose="020B0A00000000000000" pitchFamily="50" charset="-128"/>
              <a:cs typeface="ＭＳ Ｐゴシック" panose="020B0600070205080204" pitchFamily="50" charset="-128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HGS創英角ｺﾞｼｯｸUB" panose="020B0A00000000000000" pitchFamily="50" charset="-128"/>
              <a:ea typeface="HGS創英角ｺﾞｼｯｸUB" panose="020B0A00000000000000" pitchFamily="50" charset="-128"/>
              <a:cs typeface="+mn-cs"/>
            </a:endParaRPr>
          </a:p>
        </p:txBody>
      </p:sp>
      <p:sp>
        <p:nvSpPr>
          <p:cNvPr id="2" name="正方形/長方形 14">
            <a:extLst>
              <a:ext uri="{FF2B5EF4-FFF2-40B4-BE49-F238E27FC236}">
                <a16:creationId xmlns:a16="http://schemas.microsoft.com/office/drawing/2014/main" id="{B2267415-9EF5-EDF5-000C-DF2B957A89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30" y="4748054"/>
            <a:ext cx="911107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ロータリーの奉仕</a:t>
            </a:r>
            <a:endParaRPr kumimoji="1" lang="ja-JP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455733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正方形/長方形 7">
            <a:extLst>
              <a:ext uri="{FF2B5EF4-FFF2-40B4-BE49-F238E27FC236}">
                <a16:creationId xmlns:a16="http://schemas.microsoft.com/office/drawing/2014/main" id="{A7D21D9E-645C-B523-5A8D-4027E13B92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750" y="4065623"/>
            <a:ext cx="8858250" cy="243143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+mn-cs"/>
              </a:rPr>
              <a:t>　</a:t>
            </a:r>
            <a:r>
              <a:rPr kumimoji="1" lang="ja-JP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+mn-cs"/>
              </a:rPr>
              <a:t>・</a:t>
            </a:r>
            <a:r>
              <a:rPr kumimoji="1" lang="en-US" altLang="ja-JP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" panose="02040604050505020304" pitchFamily="18" charset="0"/>
                <a:cs typeface="+mn-cs"/>
              </a:rPr>
              <a:t>betterment </a:t>
            </a: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" panose="02040604050505020304" pitchFamily="18" charset="0"/>
                <a:cs typeface="+mn-cs"/>
              </a:rPr>
              <a:t>個人、事業、業界、社会</a:t>
            </a:r>
            <a:endParaRPr kumimoji="1" lang="en-US" altLang="ja-JP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" panose="02040604050505020304" pitchFamily="18" charset="0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　　　（向上、発展、成長）</a:t>
            </a:r>
            <a:endParaRPr kumimoji="1" lang="en-US" altLang="ja-JP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+mn-cs"/>
              </a:rPr>
              <a:t>　・</a:t>
            </a:r>
            <a:r>
              <a:rPr kumimoji="1" lang="en-US" altLang="ja-JP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+mn-cs"/>
              </a:rPr>
              <a:t>duty,  responsibility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      </a:t>
            </a: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　（義務、責務）</a:t>
            </a:r>
            <a:endParaRPr kumimoji="1" lang="en-US" altLang="ja-JP" sz="3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+mn-cs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EFCB8071-1308-CB36-FF73-674FC561591C}"/>
              </a:ext>
            </a:extLst>
          </p:cNvPr>
          <p:cNvSpPr txBox="1"/>
          <p:nvPr/>
        </p:nvSpPr>
        <p:spPr>
          <a:xfrm>
            <a:off x="468313" y="1425575"/>
            <a:ext cx="86756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ja-JP" sz="3600" b="0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Ｒ</a:t>
            </a:r>
            <a:r>
              <a:rPr kumimoji="1" lang="en-US" altLang="ja-JP" sz="3600" b="0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 </a:t>
            </a:r>
            <a:r>
              <a:rPr kumimoji="1" lang="ja-JP" altLang="ja-JP" sz="3600" b="0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Ｉ</a:t>
            </a:r>
            <a:r>
              <a:rPr kumimoji="1" lang="ja-JP" altLang="en-US" sz="3600" b="0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 </a:t>
            </a:r>
            <a:r>
              <a:rPr kumimoji="1" lang="ja-JP" altLang="ja-JP" sz="3600" b="0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初代事務総長</a:t>
            </a:r>
            <a:r>
              <a:rPr kumimoji="1" lang="en-US" altLang="ja-JP" sz="3600" b="0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 Chesley </a:t>
            </a:r>
            <a:r>
              <a:rPr kumimoji="1" lang="en-US" altLang="ja-JP" sz="3600" b="0" i="0" u="none" strike="noStrike" kern="1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Raynolds</a:t>
            </a:r>
            <a:r>
              <a:rPr kumimoji="1" lang="en-US" altLang="ja-JP" sz="3600" b="0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 Perry</a:t>
            </a:r>
            <a:endParaRPr kumimoji="1" lang="ja-JP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</p:txBody>
      </p:sp>
      <p:sp>
        <p:nvSpPr>
          <p:cNvPr id="197638" name="正方形/長方形 10">
            <a:extLst>
              <a:ext uri="{FF2B5EF4-FFF2-40B4-BE49-F238E27FC236}">
                <a16:creationId xmlns:a16="http://schemas.microsoft.com/office/drawing/2014/main" id="{6ADFDF66-2660-8EBB-609E-F5BF4DFA47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3451225"/>
            <a:ext cx="62642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0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Guy Gundaker</a:t>
            </a:r>
          </a:p>
        </p:txBody>
      </p:sp>
      <p:sp>
        <p:nvSpPr>
          <p:cNvPr id="7" name="正方形/長方形 8">
            <a:extLst>
              <a:ext uri="{FF2B5EF4-FFF2-40B4-BE49-F238E27FC236}">
                <a16:creationId xmlns:a16="http://schemas.microsoft.com/office/drawing/2014/main" id="{6109C1B7-0835-CA44-FA64-7EC67F8F76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88913"/>
            <a:ext cx="9144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Lucida Sans Unicode" panose="020B0602030504020204" pitchFamily="34" charset="0"/>
              </a:rPr>
              <a:t>ロータリーの奉仕</a:t>
            </a:r>
            <a:endParaRPr kumimoji="1" lang="ja-JP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420B2CFE-F7A2-660A-A4D9-87DB6A47F81E}"/>
              </a:ext>
            </a:extLst>
          </p:cNvPr>
          <p:cNvSpPr/>
          <p:nvPr/>
        </p:nvSpPr>
        <p:spPr>
          <a:xfrm>
            <a:off x="-34925" y="2009775"/>
            <a:ext cx="9144000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1333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G丸ｺﾞｼｯｸM-PRO" pitchFamily="50" charset="-128"/>
                <a:ea typeface="HG丸ｺﾞｼｯｸM-PRO" pitchFamily="50" charset="-128"/>
                <a:cs typeface="+mn-cs"/>
              </a:rPr>
              <a:t> </a:t>
            </a: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G丸ｺﾞｼｯｸM-PRO" pitchFamily="50" charset="-128"/>
                <a:ea typeface="HG丸ｺﾞｼｯｸM-PRO" pitchFamily="50" charset="-128"/>
                <a:cs typeface="+mn-cs"/>
              </a:rPr>
              <a:t>　</a:t>
            </a:r>
            <a:r>
              <a:rPr kumimoji="1" lang="en-US" altLang="ja-JP" sz="3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3600" b="1" i="0" u="sng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thoughtfulness</a:t>
            </a:r>
            <a:r>
              <a:rPr kumimoji="1" lang="en-US" altLang="ja-JP" sz="36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 of and </a:t>
            </a:r>
            <a:r>
              <a:rPr kumimoji="1" lang="en-US" altLang="ja-JP" sz="3600" b="1" i="0" u="sng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helpfulness</a:t>
            </a:r>
          </a:p>
          <a:p>
            <a:pPr marL="0" marR="0" lvl="0" indent="1333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      to others</a:t>
            </a:r>
            <a:r>
              <a:rPr kumimoji="1" lang="ja-JP" altLang="en-US" sz="36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　（ </a:t>
            </a:r>
            <a:r>
              <a:rPr kumimoji="1" lang="ja-JP" altLang="ja-JP" sz="3200" b="1" i="0" u="sng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思いや</a:t>
            </a:r>
            <a:r>
              <a:rPr kumimoji="1" lang="ja-JP" altLang="en-US" sz="3200" b="1" i="0" u="sng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り</a:t>
            </a:r>
            <a:r>
              <a:rPr kumimoji="1" lang="ja-JP" altLang="en-US" sz="32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 と </a:t>
            </a:r>
            <a:r>
              <a:rPr kumimoji="1" lang="ja-JP" altLang="en-US" sz="3200" b="1" i="0" u="sng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助力</a:t>
            </a:r>
            <a:r>
              <a:rPr kumimoji="1" lang="ja-JP" altLang="en-US" sz="32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 ）</a:t>
            </a:r>
            <a:endParaRPr kumimoji="1" lang="en-US" altLang="ja-JP" sz="3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HG丸ｺﾞｼｯｸM-PRO" pitchFamily="50" charset="-128"/>
              <a:ea typeface="HG丸ｺﾞｼｯｸM-PRO" pitchFamily="50" charset="-128"/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76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76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76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76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76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</p:bld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9" name="正方形/長方形 8">
            <a:extLst>
              <a:ext uri="{FF2B5EF4-FFF2-40B4-BE49-F238E27FC236}">
                <a16:creationId xmlns:a16="http://schemas.microsoft.com/office/drawing/2014/main" id="{2975727E-474A-8626-70DC-D2D836FC0A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88913"/>
            <a:ext cx="9144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Lucida Sans Unicode" panose="020B0602030504020204" pitchFamily="34" charset="0"/>
              </a:rPr>
              <a:t>ロータリーの奉仕</a:t>
            </a:r>
            <a:endParaRPr kumimoji="1" lang="ja-JP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1EC700AC-AE56-2D42-D49F-EA428B60A885}"/>
              </a:ext>
            </a:extLst>
          </p:cNvPr>
          <p:cNvSpPr/>
          <p:nvPr/>
        </p:nvSpPr>
        <p:spPr>
          <a:xfrm>
            <a:off x="-34925" y="2009775"/>
            <a:ext cx="9144000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1333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G丸ｺﾞｼｯｸM-PRO" pitchFamily="50" charset="-128"/>
                <a:ea typeface="HG丸ｺﾞｼｯｸM-PRO" pitchFamily="50" charset="-128"/>
                <a:cs typeface="+mn-cs"/>
              </a:rPr>
              <a:t> </a:t>
            </a: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G丸ｺﾞｼｯｸM-PRO" pitchFamily="50" charset="-128"/>
                <a:ea typeface="HG丸ｺﾞｼｯｸM-PRO" pitchFamily="50" charset="-128"/>
                <a:cs typeface="+mn-cs"/>
              </a:rPr>
              <a:t>　</a:t>
            </a:r>
            <a:r>
              <a:rPr kumimoji="1" lang="en-US" altLang="ja-JP" sz="3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3600" b="1" i="0" u="sng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thoughtfulness</a:t>
            </a:r>
            <a:r>
              <a:rPr kumimoji="1" lang="en-US" altLang="ja-JP" sz="36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 of and </a:t>
            </a:r>
            <a:r>
              <a:rPr kumimoji="1" lang="en-US" altLang="ja-JP" sz="3600" b="1" i="0" u="sng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helpfulness</a:t>
            </a:r>
          </a:p>
          <a:p>
            <a:pPr marL="0" marR="0" lvl="0" indent="1333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      to others</a:t>
            </a:r>
            <a:r>
              <a:rPr kumimoji="1" lang="ja-JP" altLang="en-US" sz="36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　（ </a:t>
            </a:r>
            <a:r>
              <a:rPr kumimoji="1" lang="ja-JP" altLang="ja-JP" sz="3200" b="1" i="0" u="sng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思いや</a:t>
            </a:r>
            <a:r>
              <a:rPr kumimoji="1" lang="ja-JP" altLang="en-US" sz="3200" b="1" i="0" u="sng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り</a:t>
            </a:r>
            <a:r>
              <a:rPr kumimoji="1" lang="ja-JP" altLang="en-US" sz="32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 と </a:t>
            </a:r>
            <a:r>
              <a:rPr kumimoji="1" lang="ja-JP" altLang="en-US" sz="3200" b="1" i="0" u="sng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助力</a:t>
            </a:r>
            <a:r>
              <a:rPr kumimoji="1" lang="ja-JP" altLang="en-US" sz="32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 ）</a:t>
            </a:r>
            <a:endParaRPr kumimoji="1" lang="en-US" altLang="ja-JP" sz="3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HG丸ｺﾞｼｯｸM-PRO" pitchFamily="50" charset="-128"/>
              <a:ea typeface="HG丸ｺﾞｼｯｸM-PRO" pitchFamily="50" charset="-128"/>
              <a:cs typeface="+mn-cs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E1118F9-FC62-636B-A8D6-7F11518CBBD6}"/>
              </a:ext>
            </a:extLst>
          </p:cNvPr>
          <p:cNvSpPr txBox="1"/>
          <p:nvPr/>
        </p:nvSpPr>
        <p:spPr>
          <a:xfrm>
            <a:off x="468313" y="1425575"/>
            <a:ext cx="86756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ja-JP" sz="3600" b="0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Ｒ</a:t>
            </a:r>
            <a:r>
              <a:rPr kumimoji="1" lang="en-US" altLang="ja-JP" sz="3600" b="0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 </a:t>
            </a:r>
            <a:r>
              <a:rPr kumimoji="1" lang="ja-JP" altLang="ja-JP" sz="3600" b="0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Ｉ</a:t>
            </a:r>
            <a:r>
              <a:rPr kumimoji="1" lang="ja-JP" altLang="en-US" sz="3600" b="0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 </a:t>
            </a:r>
            <a:r>
              <a:rPr kumimoji="1" lang="ja-JP" altLang="ja-JP" sz="3600" b="0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初代事務総長</a:t>
            </a:r>
            <a:r>
              <a:rPr kumimoji="1" lang="en-US" altLang="ja-JP" sz="3600" b="0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 Chesley </a:t>
            </a:r>
            <a:r>
              <a:rPr kumimoji="1" lang="en-US" altLang="ja-JP" sz="3600" b="0" i="0" u="none" strike="noStrike" kern="1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Raynolds</a:t>
            </a:r>
            <a:r>
              <a:rPr kumimoji="1" lang="en-US" altLang="ja-JP" sz="3600" b="0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 Perry</a:t>
            </a:r>
            <a:endParaRPr kumimoji="1" lang="ja-JP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</p:txBody>
      </p:sp>
      <p:sp>
        <p:nvSpPr>
          <p:cNvPr id="285702" name="正方形/長方形 10">
            <a:extLst>
              <a:ext uri="{FF2B5EF4-FFF2-40B4-BE49-F238E27FC236}">
                <a16:creationId xmlns:a16="http://schemas.microsoft.com/office/drawing/2014/main" id="{AD637C5C-7591-C2EA-61B0-93A5EA6881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3451225"/>
            <a:ext cx="62642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0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Guy Gundaker</a:t>
            </a: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DD542899-70E5-2AE4-B5B5-61B6DA7185D4}"/>
              </a:ext>
            </a:extLst>
          </p:cNvPr>
          <p:cNvSpPr/>
          <p:nvPr/>
        </p:nvSpPr>
        <p:spPr>
          <a:xfrm>
            <a:off x="17463" y="4098925"/>
            <a:ext cx="937907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8032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素晴らしい真のロータリアンに成長し、</a:t>
            </a:r>
            <a:endParaRPr kumimoji="1" lang="en-US" altLang="ja-JP" sz="3200" b="1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marL="0" marR="0" lvl="0" indent="8032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　　</a:t>
            </a:r>
            <a:endParaRPr kumimoji="1" lang="en-US" altLang="ja-JP" sz="800" b="1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marL="0" marR="0" lvl="0" indent="8032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事業、業界、社会に</a:t>
            </a:r>
            <a:r>
              <a:rPr kumimoji="1" lang="ja-JP" altLang="ja-JP" sz="32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向上</a:t>
            </a:r>
            <a:r>
              <a:rPr kumimoji="1" lang="ja-JP" altLang="en-US" sz="32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発展</a:t>
            </a:r>
            <a:r>
              <a:rPr kumimoji="1" lang="ja-JP" altLang="ja-JP" sz="32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をもたらす</a:t>
            </a:r>
            <a:endParaRPr kumimoji="1" lang="en-US" altLang="ja-JP" sz="3200" b="1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marL="0" marR="0" lvl="0" indent="8032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　</a:t>
            </a:r>
            <a:endParaRPr kumimoji="1" lang="en-US" altLang="ja-JP" sz="800" b="1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marL="0" marR="0" lvl="0" indent="8032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貢献は、</a:t>
            </a:r>
            <a:r>
              <a:rPr kumimoji="1" lang="ja-JP" altLang="en-US" sz="3200" b="1" i="0" u="sng" strike="noStrike" kern="1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highlight>
                  <a:srgbClr val="FFFF00"/>
                </a:highlight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 </a:t>
            </a:r>
            <a:r>
              <a:rPr kumimoji="1" lang="ja-JP" altLang="en-US" sz="3200" b="1" i="0" u="sng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義務、責務 </a:t>
            </a:r>
            <a:r>
              <a:rPr kumimoji="1" lang="ja-JP" altLang="en-US" sz="32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である。</a:t>
            </a:r>
            <a:endParaRPr kumimoji="1" lang="ja-JP" altLang="ja-JP" sz="3200" b="0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8379250"/>
      </p:ext>
    </p:extLst>
  </p:cSld>
  <p:clrMapOvr>
    <a:masterClrMapping/>
  </p:clrMapOvr>
  <p:transition spd="med">
    <p:fade/>
  </p:transition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9AB8C9E4-8C84-E4F3-07AE-BDCE5F1D0C0B}"/>
              </a:ext>
            </a:extLst>
          </p:cNvPr>
          <p:cNvSpPr/>
          <p:nvPr/>
        </p:nvSpPr>
        <p:spPr>
          <a:xfrm>
            <a:off x="17463" y="4098925"/>
            <a:ext cx="937907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8032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素晴らしい真のロータリアンに成長し、</a:t>
            </a:r>
            <a:endParaRPr kumimoji="1" lang="en-US" altLang="ja-JP" sz="3200" b="1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marL="0" marR="0" lvl="0" indent="8032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　　</a:t>
            </a:r>
            <a:endParaRPr kumimoji="1" lang="en-US" altLang="ja-JP" sz="800" b="1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marL="0" marR="0" lvl="0" indent="8032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事業、業界、社会に</a:t>
            </a:r>
            <a:r>
              <a:rPr kumimoji="1" lang="ja-JP" altLang="ja-JP" sz="32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向上</a:t>
            </a:r>
            <a:r>
              <a:rPr kumimoji="1" lang="ja-JP" altLang="en-US" sz="32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発展</a:t>
            </a:r>
            <a:r>
              <a:rPr kumimoji="1" lang="ja-JP" altLang="ja-JP" sz="32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をもたらす</a:t>
            </a:r>
            <a:endParaRPr kumimoji="1" lang="en-US" altLang="ja-JP" sz="3200" b="1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marL="0" marR="0" lvl="0" indent="8032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　</a:t>
            </a:r>
          </a:p>
          <a:p>
            <a:pPr marL="0" marR="0" lvl="0" indent="8032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貢献は、</a:t>
            </a:r>
            <a:r>
              <a:rPr kumimoji="1" lang="ja-JP" altLang="en-US" sz="3200" b="1" i="0" u="sng" strike="noStrike" kern="1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highlight>
                  <a:srgbClr val="FFFF00"/>
                </a:highlight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 </a:t>
            </a:r>
            <a:r>
              <a:rPr kumimoji="1" lang="ja-JP" altLang="en-US" sz="3200" b="1" i="0" u="sng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義務、責務 </a:t>
            </a:r>
            <a:r>
              <a:rPr kumimoji="1" lang="ja-JP" altLang="en-US" sz="32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である。</a:t>
            </a:r>
            <a:endParaRPr kumimoji="1" lang="ja-JP" altLang="ja-JP" sz="3200" b="0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285699" name="正方形/長方形 8">
            <a:extLst>
              <a:ext uri="{FF2B5EF4-FFF2-40B4-BE49-F238E27FC236}">
                <a16:creationId xmlns:a16="http://schemas.microsoft.com/office/drawing/2014/main" id="{2975727E-474A-8626-70DC-D2D836FC0A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88913"/>
            <a:ext cx="9144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Lucida Sans Unicode" panose="020B0602030504020204" pitchFamily="34" charset="0"/>
              </a:rPr>
              <a:t>ロータリーの奉仕</a:t>
            </a:r>
            <a:endParaRPr kumimoji="1" lang="ja-JP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E1118F9-FC62-636B-A8D6-7F11518CBBD6}"/>
              </a:ext>
            </a:extLst>
          </p:cNvPr>
          <p:cNvSpPr txBox="1"/>
          <p:nvPr/>
        </p:nvSpPr>
        <p:spPr>
          <a:xfrm>
            <a:off x="468313" y="1425575"/>
            <a:ext cx="8461375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映画 「鬼滅の刃」</a:t>
            </a:r>
            <a:r>
              <a:rPr kumimoji="1" lang="ja-JP" altLang="en-US" sz="3200" b="0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　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</p:txBody>
      </p:sp>
      <p:sp>
        <p:nvSpPr>
          <p:cNvPr id="285702" name="正方形/長方形 10">
            <a:extLst>
              <a:ext uri="{FF2B5EF4-FFF2-40B4-BE49-F238E27FC236}">
                <a16:creationId xmlns:a16="http://schemas.microsoft.com/office/drawing/2014/main" id="{AD637C5C-7591-C2EA-61B0-93A5EA6881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3451225"/>
            <a:ext cx="62642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0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Guy Gundaker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04585B69-B759-C03F-DCD0-35DC45F5D4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122" r="10328" b="16781"/>
          <a:stretch/>
        </p:blipFill>
        <p:spPr>
          <a:xfrm>
            <a:off x="4006429" y="1251686"/>
            <a:ext cx="4923259" cy="2801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8120274"/>
      </p:ext>
    </p:extLst>
  </p:cSld>
  <p:clrMapOvr>
    <a:masterClrMapping/>
  </p:clrMapOvr>
  <p:transition spd="med">
    <p:fade/>
  </p:transition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9AB8C9E4-8C84-E4F3-07AE-BDCE5F1D0C0B}"/>
              </a:ext>
            </a:extLst>
          </p:cNvPr>
          <p:cNvSpPr/>
          <p:nvPr/>
        </p:nvSpPr>
        <p:spPr>
          <a:xfrm>
            <a:off x="17463" y="4098925"/>
            <a:ext cx="937907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8032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素晴らしい真のロータリアンに成長し、</a:t>
            </a:r>
            <a:endParaRPr kumimoji="1" lang="en-US" altLang="ja-JP" sz="3200" b="1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marL="0" marR="0" lvl="0" indent="8032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　　</a:t>
            </a:r>
            <a:endParaRPr kumimoji="1" lang="en-US" altLang="ja-JP" sz="800" b="1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marL="0" marR="0" lvl="0" indent="8032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事業、業界、社会に</a:t>
            </a:r>
            <a:r>
              <a:rPr kumimoji="1" lang="ja-JP" altLang="ja-JP" sz="32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向上</a:t>
            </a:r>
            <a:r>
              <a:rPr kumimoji="1" lang="ja-JP" altLang="en-US" sz="32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発展</a:t>
            </a:r>
            <a:r>
              <a:rPr kumimoji="1" lang="ja-JP" altLang="ja-JP" sz="32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をもたらす</a:t>
            </a:r>
            <a:endParaRPr kumimoji="1" lang="en-US" altLang="ja-JP" sz="3200" b="1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marL="0" marR="0" lvl="0" indent="8032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　</a:t>
            </a:r>
            <a:endParaRPr kumimoji="1" lang="en-US" altLang="ja-JP" sz="800" b="1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marL="0" marR="0" lvl="0" indent="8032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貢献は、</a:t>
            </a:r>
            <a:r>
              <a:rPr kumimoji="1" lang="ja-JP" altLang="en-US" sz="3200" b="1" i="0" u="sng" strike="noStrike" kern="1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highlight>
                  <a:srgbClr val="FFFF00"/>
                </a:highlight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 </a:t>
            </a:r>
            <a:r>
              <a:rPr kumimoji="1" lang="ja-JP" altLang="en-US" sz="3200" b="1" i="0" u="sng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義務、責務 </a:t>
            </a:r>
            <a:r>
              <a:rPr kumimoji="1" lang="ja-JP" altLang="en-US" sz="32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である。</a:t>
            </a:r>
            <a:endParaRPr kumimoji="1" lang="ja-JP" altLang="ja-JP" sz="3200" b="0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285699" name="正方形/長方形 8">
            <a:extLst>
              <a:ext uri="{FF2B5EF4-FFF2-40B4-BE49-F238E27FC236}">
                <a16:creationId xmlns:a16="http://schemas.microsoft.com/office/drawing/2014/main" id="{2975727E-474A-8626-70DC-D2D836FC0A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88913"/>
            <a:ext cx="9144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Lucida Sans Unicode" panose="020B0602030504020204" pitchFamily="34" charset="0"/>
              </a:rPr>
              <a:t>ロータリーの奉仕</a:t>
            </a:r>
            <a:endParaRPr kumimoji="1" lang="ja-JP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E1118F9-FC62-636B-A8D6-7F11518CBBD6}"/>
              </a:ext>
            </a:extLst>
          </p:cNvPr>
          <p:cNvSpPr txBox="1"/>
          <p:nvPr/>
        </p:nvSpPr>
        <p:spPr>
          <a:xfrm>
            <a:off x="468313" y="1425575"/>
            <a:ext cx="8461375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映画 「鬼滅の刃」　母親の遺言</a:t>
            </a:r>
            <a:endParaRPr kumimoji="1" lang="ja-JP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</p:txBody>
      </p:sp>
      <p:sp>
        <p:nvSpPr>
          <p:cNvPr id="285702" name="正方形/長方形 10">
            <a:extLst>
              <a:ext uri="{FF2B5EF4-FFF2-40B4-BE49-F238E27FC236}">
                <a16:creationId xmlns:a16="http://schemas.microsoft.com/office/drawing/2014/main" id="{AD637C5C-7591-C2EA-61B0-93A5EA6881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3451225"/>
            <a:ext cx="62642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0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Guy Gundaker</a:t>
            </a: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CB5E540-2045-BB59-183C-F7DEDC116975}"/>
              </a:ext>
            </a:extLst>
          </p:cNvPr>
          <p:cNvSpPr/>
          <p:nvPr/>
        </p:nvSpPr>
        <p:spPr>
          <a:xfrm>
            <a:off x="127000" y="2099194"/>
            <a:ext cx="9144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1333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　  </a:t>
            </a:r>
            <a:r>
              <a:rPr kumimoji="1" lang="ja-JP" altLang="en-US" sz="3200" b="1" i="0" u="sng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99FF"/>
                </a:highlight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あなたの力を、世のため人のために</a:t>
            </a:r>
            <a:endParaRPr kumimoji="1" lang="en-US" altLang="ja-JP" sz="3200" b="1" i="0" u="sng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99FF"/>
              </a:highlight>
              <a:uLnTx/>
              <a:uFillTx/>
              <a:latin typeface="Century" panose="02040604050505020304" pitchFamily="18" charset="0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marL="0" marR="0" lvl="0" indent="1333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1" i="0" u="sng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　</a:t>
            </a:r>
            <a:endParaRPr kumimoji="1" lang="en-US" altLang="ja-JP" sz="800" b="1" i="0" u="sng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Century" panose="02040604050505020304" pitchFamily="18" charset="0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marL="0" marR="0" lvl="0" indent="1333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　  </a:t>
            </a:r>
            <a:r>
              <a:rPr kumimoji="1" lang="ja-JP" altLang="en-US" sz="3200" b="1" i="0" u="sng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99FF"/>
                </a:highlight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使いなさい。</a:t>
            </a:r>
            <a:r>
              <a:rPr kumimoji="1" lang="ja-JP" altLang="en-US" sz="32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私が望むのは、それだけです。</a:t>
            </a:r>
            <a:endParaRPr kumimoji="1" lang="en-US" altLang="ja-JP" sz="3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HG丸ｺﾞｼｯｸM-PRO" pitchFamily="50" charset="-128"/>
              <a:ea typeface="HG丸ｺﾞｼｯｸM-PRO" pitchFamily="50" charset="-128"/>
              <a:cs typeface="+mn-cs"/>
            </a:endParaRPr>
          </a:p>
        </p:txBody>
      </p:sp>
      <p:sp>
        <p:nvSpPr>
          <p:cNvPr id="2" name="楕円 1">
            <a:extLst>
              <a:ext uri="{FF2B5EF4-FFF2-40B4-BE49-F238E27FC236}">
                <a16:creationId xmlns:a16="http://schemas.microsoft.com/office/drawing/2014/main" id="{E21E30D6-3DF1-3F7E-E874-C2122DF5E872}"/>
              </a:ext>
            </a:extLst>
          </p:cNvPr>
          <p:cNvSpPr/>
          <p:nvPr/>
        </p:nvSpPr>
        <p:spPr>
          <a:xfrm>
            <a:off x="7616451" y="188898"/>
            <a:ext cx="1296144" cy="2390785"/>
          </a:xfrm>
          <a:prstGeom prst="ellipse">
            <a:avLst/>
          </a:prstGeom>
          <a:solidFill>
            <a:srgbClr val="FF66FF"/>
          </a:solidFill>
          <a:ln w="25400" cap="flat" cmpd="sng" algn="ctr">
            <a:solidFill>
              <a:srgbClr val="4F81BD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使</a:t>
            </a:r>
            <a:endParaRPr kumimoji="0" lang="en-US" altLang="ja-JP" sz="5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命</a:t>
            </a:r>
          </a:p>
        </p:txBody>
      </p:sp>
    </p:spTree>
    <p:extLst>
      <p:ext uri="{BB962C8B-B14F-4D97-AF65-F5344CB8AC3E}">
        <p14:creationId xmlns:p14="http://schemas.microsoft.com/office/powerpoint/2010/main" val="70454874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 animBg="1"/>
    </p:bld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9AB8C9E4-8C84-E4F3-07AE-BDCE5F1D0C0B}"/>
              </a:ext>
            </a:extLst>
          </p:cNvPr>
          <p:cNvSpPr/>
          <p:nvPr/>
        </p:nvSpPr>
        <p:spPr>
          <a:xfrm>
            <a:off x="17463" y="4098925"/>
            <a:ext cx="937907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8032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素晴らしい真のロータリアンに成長し、</a:t>
            </a:r>
            <a:endParaRPr kumimoji="1" lang="en-US" altLang="ja-JP" sz="3200" b="1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marL="0" marR="0" lvl="0" indent="8032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　　</a:t>
            </a:r>
            <a:endParaRPr kumimoji="1" lang="en-US" altLang="ja-JP" sz="800" b="1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marL="0" marR="0" lvl="0" indent="8032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事業、業界、社会に</a:t>
            </a:r>
            <a:r>
              <a:rPr kumimoji="1" lang="ja-JP" altLang="ja-JP" sz="32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向上</a:t>
            </a:r>
            <a:r>
              <a:rPr kumimoji="1" lang="ja-JP" altLang="en-US" sz="32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発展</a:t>
            </a:r>
            <a:r>
              <a:rPr kumimoji="1" lang="ja-JP" altLang="ja-JP" sz="32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をもたらす</a:t>
            </a:r>
            <a:endParaRPr kumimoji="1" lang="en-US" altLang="ja-JP" sz="3200" b="1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marL="0" marR="0" lvl="0" indent="8032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　</a:t>
            </a:r>
            <a:endParaRPr kumimoji="1" lang="en-US" altLang="ja-JP" sz="800" b="1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marL="0" marR="0" lvl="0" indent="8032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貢献は、</a:t>
            </a:r>
            <a:r>
              <a:rPr kumimoji="1" lang="ja-JP" altLang="en-US" sz="3200" b="1" i="0" u="none" strike="noStrike" kern="1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                            </a:t>
            </a:r>
            <a:r>
              <a:rPr kumimoji="1" lang="ja-JP" altLang="en-US" sz="32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である。</a:t>
            </a:r>
            <a:endParaRPr kumimoji="1" lang="ja-JP" altLang="ja-JP" sz="3200" b="0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285699" name="正方形/長方形 8">
            <a:extLst>
              <a:ext uri="{FF2B5EF4-FFF2-40B4-BE49-F238E27FC236}">
                <a16:creationId xmlns:a16="http://schemas.microsoft.com/office/drawing/2014/main" id="{2975727E-474A-8626-70DC-D2D836FC0A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88913"/>
            <a:ext cx="9144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Lucida Sans Unicode" panose="020B0602030504020204" pitchFamily="34" charset="0"/>
              </a:rPr>
              <a:t>ロータリーの奉仕</a:t>
            </a:r>
            <a:endParaRPr kumimoji="1" lang="ja-JP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85702" name="正方形/長方形 10">
            <a:extLst>
              <a:ext uri="{FF2B5EF4-FFF2-40B4-BE49-F238E27FC236}">
                <a16:creationId xmlns:a16="http://schemas.microsoft.com/office/drawing/2014/main" id="{AD637C5C-7591-C2EA-61B0-93A5EA6881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3451225"/>
            <a:ext cx="62642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0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Guy Gundaker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90A8703-6BB4-5A2D-9CA8-EBE92FB1692A}"/>
              </a:ext>
            </a:extLst>
          </p:cNvPr>
          <p:cNvSpPr txBox="1"/>
          <p:nvPr/>
        </p:nvSpPr>
        <p:spPr>
          <a:xfrm>
            <a:off x="2339752" y="5330032"/>
            <a:ext cx="41048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sng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99FF"/>
                </a:highlight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 </a:t>
            </a:r>
            <a:r>
              <a:rPr kumimoji="1" lang="ja-JP" altLang="ja-JP" sz="3200" b="1" i="0" u="sng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99FF"/>
                </a:highlight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使命</a:t>
            </a:r>
            <a:r>
              <a:rPr kumimoji="1" lang="ja-JP" altLang="en-US" sz="3200" b="1" i="0" u="sng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99FF"/>
                </a:highlight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（命の使い方）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376D819E-8E56-1935-2AAE-9B1324C99CE8}"/>
              </a:ext>
            </a:extLst>
          </p:cNvPr>
          <p:cNvSpPr/>
          <p:nvPr/>
        </p:nvSpPr>
        <p:spPr>
          <a:xfrm>
            <a:off x="127000" y="2099194"/>
            <a:ext cx="9144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1333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　  </a:t>
            </a:r>
            <a:r>
              <a:rPr kumimoji="1" lang="ja-JP" altLang="en-US" sz="3200" b="1" i="0" u="sng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99FF"/>
                </a:highlight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あなたの力を、世のため人のために</a:t>
            </a:r>
            <a:endParaRPr kumimoji="1" lang="en-US" altLang="ja-JP" sz="3200" b="1" i="0" u="sng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99FF"/>
              </a:highlight>
              <a:uLnTx/>
              <a:uFillTx/>
              <a:latin typeface="Century" panose="02040604050505020304" pitchFamily="18" charset="0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marL="0" marR="0" lvl="0" indent="1333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1" i="0" u="sng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　</a:t>
            </a:r>
            <a:endParaRPr kumimoji="1" lang="en-US" altLang="ja-JP" sz="800" b="1" i="0" u="sng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Century" panose="02040604050505020304" pitchFamily="18" charset="0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marL="0" marR="0" lvl="0" indent="1333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　  </a:t>
            </a:r>
            <a:r>
              <a:rPr kumimoji="1" lang="ja-JP" altLang="en-US" sz="3200" b="1" i="0" u="sng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99FF"/>
                </a:highlight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使いなさい。</a:t>
            </a:r>
            <a:r>
              <a:rPr kumimoji="1" lang="ja-JP" altLang="en-US" sz="32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私が望むのは、それだけです。</a:t>
            </a:r>
            <a:endParaRPr kumimoji="1" lang="en-US" altLang="ja-JP" sz="3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HG丸ｺﾞｼｯｸM-PRO" pitchFamily="50" charset="-128"/>
              <a:ea typeface="HG丸ｺﾞｼｯｸM-PRO" pitchFamily="50" charset="-128"/>
              <a:cs typeface="+mn-cs"/>
            </a:endParaRPr>
          </a:p>
        </p:txBody>
      </p:sp>
      <p:sp>
        <p:nvSpPr>
          <p:cNvPr id="4" name="楕円 3">
            <a:extLst>
              <a:ext uri="{FF2B5EF4-FFF2-40B4-BE49-F238E27FC236}">
                <a16:creationId xmlns:a16="http://schemas.microsoft.com/office/drawing/2014/main" id="{8FB4EEA0-4ED2-0915-CCA3-E67753C791B2}"/>
              </a:ext>
            </a:extLst>
          </p:cNvPr>
          <p:cNvSpPr/>
          <p:nvPr/>
        </p:nvSpPr>
        <p:spPr>
          <a:xfrm>
            <a:off x="7616451" y="188898"/>
            <a:ext cx="1296144" cy="2390785"/>
          </a:xfrm>
          <a:prstGeom prst="ellipse">
            <a:avLst/>
          </a:prstGeom>
          <a:solidFill>
            <a:srgbClr val="FF66FF"/>
          </a:solidFill>
          <a:ln w="25400" cap="flat" cmpd="sng" algn="ctr">
            <a:solidFill>
              <a:srgbClr val="4F81BD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使</a:t>
            </a:r>
            <a:endParaRPr kumimoji="0" lang="en-US" altLang="ja-JP" sz="5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命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FE4FDCB-ED1A-44E0-3969-C2DB99875511}"/>
              </a:ext>
            </a:extLst>
          </p:cNvPr>
          <p:cNvSpPr txBox="1"/>
          <p:nvPr/>
        </p:nvSpPr>
        <p:spPr>
          <a:xfrm>
            <a:off x="468313" y="1425575"/>
            <a:ext cx="8461375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映画 「鬼滅の刃」　母親の遺言</a:t>
            </a:r>
            <a:endParaRPr kumimoji="1" lang="ja-JP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6798380"/>
      </p:ext>
    </p:extLst>
  </p:cSld>
  <p:clrMapOvr>
    <a:masterClrMapping/>
  </p:clrMapOvr>
  <p:transition spd="med">
    <p:fade/>
  </p:transition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4D3B2E-EB2E-FE4D-EECA-CED553FE67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AF16052-A6E6-36DE-2351-59EBCBDE5E27}"/>
              </a:ext>
            </a:extLst>
          </p:cNvPr>
          <p:cNvSpPr txBox="1"/>
          <p:nvPr/>
        </p:nvSpPr>
        <p:spPr>
          <a:xfrm>
            <a:off x="13304" y="852878"/>
            <a:ext cx="9078140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GS創英角ｺﾞｼｯｸUB" panose="020B0A00000000000000" pitchFamily="50" charset="-128"/>
                <a:ea typeface="HGS創英角ｺﾞｼｯｸUB" panose="020B0A00000000000000" pitchFamily="50" charset="-128"/>
                <a:cs typeface="ＭＳ Ｐゴシック" panose="020B0600070205080204" pitchFamily="50" charset="-128"/>
              </a:rPr>
              <a:t>充実したクラブ奉仕</a:t>
            </a:r>
            <a:endParaRPr kumimoji="1" lang="en-US" altLang="ja-JP" sz="6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GS創英角ｺﾞｼｯｸUB" panose="020B0A00000000000000" pitchFamily="50" charset="-128"/>
              <a:ea typeface="HGS創英角ｺﾞｼｯｸUB" panose="020B0A00000000000000" pitchFamily="50" charset="-128"/>
              <a:cs typeface="ＭＳ Ｐゴシック" panose="020B0600070205080204" pitchFamily="50" charset="-128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GS創英角ｺﾞｼｯｸUB" panose="020B0A00000000000000" pitchFamily="50" charset="-128"/>
                <a:ea typeface="HGS創英角ｺﾞｼｯｸUB" panose="020B0A00000000000000" pitchFamily="50" charset="-128"/>
                <a:cs typeface="ＭＳ Ｐゴシック" panose="020B0600070205080204" pitchFamily="50" charset="-128"/>
              </a:rPr>
              <a:t>のために</a:t>
            </a:r>
            <a:endParaRPr kumimoji="1" lang="en-US" altLang="ja-JP" sz="6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GS創英角ｺﾞｼｯｸUB" panose="020B0A00000000000000" pitchFamily="50" charset="-128"/>
              <a:ea typeface="HGS創英角ｺﾞｼｯｸUB" panose="020B0A00000000000000" pitchFamily="50" charset="-128"/>
              <a:cs typeface="ＭＳ Ｐゴシック" panose="020B0600070205080204" pitchFamily="50" charset="-128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GS創英角ｺﾞｼｯｸUB" panose="020B0A00000000000000" pitchFamily="50" charset="-128"/>
                <a:ea typeface="HGS創英角ｺﾞｼｯｸUB" panose="020B0A00000000000000" pitchFamily="50" charset="-128"/>
                <a:cs typeface="ＭＳ Ｐゴシック" panose="020B0600070205080204" pitchFamily="50" charset="-128"/>
              </a:rPr>
              <a:t>　</a:t>
            </a:r>
            <a:endParaRPr kumimoji="1" lang="en-US" altLang="ja-JP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GS創英角ｺﾞｼｯｸUB" panose="020B0A00000000000000" pitchFamily="50" charset="-128"/>
              <a:ea typeface="HGS創英角ｺﾞｼｯｸUB" panose="020B0A00000000000000" pitchFamily="50" charset="-128"/>
              <a:cs typeface="ＭＳ Ｐゴシック" panose="020B0600070205080204" pitchFamily="50" charset="-128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GS創英角ｺﾞｼｯｸUB" panose="020B0A00000000000000" pitchFamily="50" charset="-128"/>
              <a:ea typeface="HGS創英角ｺﾞｼｯｸUB" panose="020B0A00000000000000" pitchFamily="50" charset="-128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6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GP創英角ｺﾞｼｯｸUB" panose="020B0A00000000000000" pitchFamily="50" charset="-128"/>
                <a:ea typeface="HGP創英角ｺﾞｼｯｸUB" panose="020B0A00000000000000" pitchFamily="50" charset="-128"/>
                <a:cs typeface="+mn-cs"/>
              </a:rPr>
              <a:t>What is Rotary ?</a:t>
            </a:r>
            <a:endParaRPr kumimoji="1" lang="en-US" altLang="ja-JP" sz="6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GS創英角ｺﾞｼｯｸUB" panose="020B0A00000000000000" pitchFamily="50" charset="-128"/>
              <a:ea typeface="HGS創英角ｺﾞｼｯｸUB" panose="020B0A00000000000000" pitchFamily="50" charset="-128"/>
              <a:cs typeface="ＭＳ Ｐゴシック" panose="020B0600070205080204" pitchFamily="50" charset="-128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GS創英角ｺﾞｼｯｸUB" panose="020B0A00000000000000" pitchFamily="50" charset="-128"/>
                <a:ea typeface="HGS創英角ｺﾞｼｯｸUB" panose="020B0A00000000000000" pitchFamily="50" charset="-128"/>
                <a:cs typeface="ＭＳ Ｐゴシック" panose="020B0600070205080204" pitchFamily="50" charset="-128"/>
              </a:rPr>
              <a:t>　</a:t>
            </a:r>
            <a:endParaRPr kumimoji="1" lang="en-US" altLang="ja-JP" sz="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GS創英角ｺﾞｼｯｸUB" panose="020B0A00000000000000" pitchFamily="50" charset="-128"/>
              <a:ea typeface="HGS創英角ｺﾞｼｯｸUB" panose="020B0A00000000000000" pitchFamily="50" charset="-128"/>
              <a:cs typeface="ＭＳ Ｐゴシック" panose="020B0600070205080204" pitchFamily="50" charset="-128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HGS創英角ｺﾞｼｯｸUB" panose="020B0A00000000000000" pitchFamily="50" charset="-128"/>
              <a:ea typeface="HGS創英角ｺﾞｼｯｸUB" panose="020B0A00000000000000" pitchFamily="50" charset="-128"/>
              <a:cs typeface="+mn-cs"/>
            </a:endParaRPr>
          </a:p>
        </p:txBody>
      </p:sp>
      <p:sp>
        <p:nvSpPr>
          <p:cNvPr id="4" name="正方形/長方形 14">
            <a:extLst>
              <a:ext uri="{FF2B5EF4-FFF2-40B4-BE49-F238E27FC236}">
                <a16:creationId xmlns:a16="http://schemas.microsoft.com/office/drawing/2014/main" id="{26169A77-7389-1034-EE12-C18EA54FB5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30" y="4748054"/>
            <a:ext cx="911107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ロータリーの目的</a:t>
            </a:r>
            <a:endParaRPr kumimoji="1" lang="ja-JP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22073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コンテンツ プレースホルダ 2">
            <a:extLst>
              <a:ext uri="{FF2B5EF4-FFF2-40B4-BE49-F238E27FC236}">
                <a16:creationId xmlns:a16="http://schemas.microsoft.com/office/drawing/2014/main" id="{28424A2E-B81B-B8E4-FEEE-92427979E56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50825" y="1281113"/>
            <a:ext cx="8983663" cy="5589587"/>
          </a:xfrm>
        </p:spPr>
        <p:txBody>
          <a:bodyPr/>
          <a:lstStyle/>
          <a:p>
            <a:pPr>
              <a:buFontTx/>
              <a:buNone/>
            </a:pPr>
            <a:r>
              <a:rPr lang="ja-JP" altLang="en-US" sz="4000">
                <a:solidFill>
                  <a:srgbClr val="0000CC"/>
                </a:solidFill>
                <a:latin typeface="ＭＳ Ｐゴシック" panose="020B0600070205080204" pitchFamily="50" charset="-128"/>
                <a:ea typeface="FutoMinA101Pro-Bold"/>
                <a:cs typeface="FutoMinA101Pro-Bold"/>
              </a:rPr>
              <a:t> </a:t>
            </a:r>
            <a:r>
              <a:rPr lang="ja-JP" altLang="en-US" sz="4000" b="1">
                <a:latin typeface="ＭＳ Ｐゴシック" panose="020B0600070205080204" pitchFamily="50" charset="-128"/>
                <a:ea typeface="FutoMinA101Pro-Bold"/>
                <a:cs typeface="FutoMinA101Pro-Bold"/>
              </a:rPr>
              <a:t>●ロ－タリアン</a:t>
            </a:r>
            <a:endParaRPr lang="en-US" altLang="ja-JP" sz="4000" b="1">
              <a:latin typeface="ＭＳ Ｐゴシック" panose="020B0600070205080204" pitchFamily="50" charset="-128"/>
              <a:ea typeface="FutoMinA101Pro-Bold"/>
              <a:cs typeface="FutoMinA101Pro-Bold"/>
            </a:endParaRPr>
          </a:p>
          <a:p>
            <a:pPr>
              <a:buFontTx/>
              <a:buNone/>
            </a:pPr>
            <a:r>
              <a:rPr lang="ja-JP" altLang="en-US" sz="4000" b="1">
                <a:latin typeface="ＭＳ Ｐゴシック" panose="020B0600070205080204" pitchFamily="50" charset="-128"/>
                <a:ea typeface="FutoMinA101Pro-Bold"/>
                <a:cs typeface="FutoMinA101Pro-Bold"/>
              </a:rPr>
              <a:t> ●ロ－タリ－クラブ</a:t>
            </a:r>
            <a:endParaRPr lang="en-US" altLang="ja-JP" sz="4000" b="1">
              <a:latin typeface="ＭＳ Ｐゴシック" panose="020B0600070205080204" pitchFamily="50" charset="-128"/>
              <a:ea typeface="FutoMinA101Pro-Bold"/>
              <a:cs typeface="FutoMinA101Pro-Bold"/>
            </a:endParaRPr>
          </a:p>
          <a:p>
            <a:pPr>
              <a:buFontTx/>
              <a:buNone/>
            </a:pPr>
            <a:r>
              <a:rPr lang="ja-JP" altLang="en-US" sz="4000" b="1">
                <a:latin typeface="ＭＳ Ｐゴシック" panose="020B0600070205080204" pitchFamily="50" charset="-128"/>
                <a:ea typeface="FutoMinA101Pro-Bold"/>
                <a:cs typeface="FutoMinA101Pro-Bold"/>
              </a:rPr>
              <a:t> ●ガバナ－</a:t>
            </a:r>
            <a:endParaRPr lang="en-US" altLang="ja-JP" sz="4000" b="1">
              <a:latin typeface="ＭＳ Ｐゴシック" panose="020B0600070205080204" pitchFamily="50" charset="-128"/>
              <a:ea typeface="FutoMinA101Pro-Bold"/>
              <a:cs typeface="FutoMinA101Pro-Bold"/>
            </a:endParaRPr>
          </a:p>
          <a:p>
            <a:pPr>
              <a:buFontTx/>
              <a:buNone/>
            </a:pPr>
            <a:r>
              <a:rPr lang="ja-JP" altLang="en-US" sz="4000" b="1">
                <a:latin typeface="ＭＳ Ｐゴシック" panose="020B0600070205080204" pitchFamily="50" charset="-128"/>
                <a:ea typeface="FutoMinA101Pro-Bold"/>
                <a:cs typeface="FutoMinA101Pro-Bold"/>
              </a:rPr>
              <a:t> ●ＲＩ理事会</a:t>
            </a:r>
            <a:endParaRPr lang="en-US" altLang="ja-JP" sz="4000" b="1">
              <a:latin typeface="ＭＳ Ｐゴシック" panose="020B0600070205080204" pitchFamily="50" charset="-128"/>
              <a:ea typeface="FutoMinA101Pro-Bold"/>
              <a:cs typeface="FutoMinA101Pro-Bold"/>
            </a:endParaRPr>
          </a:p>
        </p:txBody>
      </p:sp>
      <p:sp>
        <p:nvSpPr>
          <p:cNvPr id="232451" name="正方形/長方形 3">
            <a:extLst>
              <a:ext uri="{FF2B5EF4-FFF2-40B4-BE49-F238E27FC236}">
                <a16:creationId xmlns:a16="http://schemas.microsoft.com/office/drawing/2014/main" id="{F76BE8D0-D6A1-276D-7EA1-58A617AD17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88913"/>
            <a:ext cx="9144000" cy="166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5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FutoMinA101Pro-Bold"/>
              </a:rPr>
              <a:t>ロータリーの目的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48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ＭＳ Ｐ明朝" panose="02020600040205080304" pitchFamily="18" charset="-128"/>
              <a:ea typeface="ＭＳ Ｐ明朝" panose="02020600040205080304" pitchFamily="18" charset="-128"/>
              <a:cs typeface="FutoMinA101Pro-Bold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3050A51D-1D96-568D-E4DF-BACC3B8E67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5600" y="2366963"/>
            <a:ext cx="3168650" cy="76993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FutoMinA101Pro-Bold"/>
              </a:rPr>
              <a:t>共通の目的</a:t>
            </a:r>
          </a:p>
        </p:txBody>
      </p:sp>
      <p:pic>
        <p:nvPicPr>
          <p:cNvPr id="232453" name="Picture 2" descr="DSC02082">
            <a:extLst>
              <a:ext uri="{FF2B5EF4-FFF2-40B4-BE49-F238E27FC236}">
                <a16:creationId xmlns:a16="http://schemas.microsoft.com/office/drawing/2014/main" id="{51B3C921-4D94-6483-99AB-D8E201229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16" r="5766" b="22887"/>
          <a:stretch>
            <a:fillRect/>
          </a:stretch>
        </p:blipFill>
        <p:spPr bwMode="auto">
          <a:xfrm>
            <a:off x="1042988" y="4508500"/>
            <a:ext cx="7129462" cy="2036763"/>
          </a:xfrm>
          <a:prstGeom prst="rect">
            <a:avLst/>
          </a:prstGeom>
          <a:noFill/>
          <a:ln w="0">
            <a:solidFill>
              <a:srgbClr val="00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左中かっこ 6">
            <a:extLst>
              <a:ext uri="{FF2B5EF4-FFF2-40B4-BE49-F238E27FC236}">
                <a16:creationId xmlns:a16="http://schemas.microsoft.com/office/drawing/2014/main" id="{794FD193-AE05-CD0A-5F15-95DD6CB68317}"/>
              </a:ext>
            </a:extLst>
          </p:cNvPr>
          <p:cNvSpPr/>
          <p:nvPr/>
        </p:nvSpPr>
        <p:spPr>
          <a:xfrm flipH="1">
            <a:off x="4914900" y="1484313"/>
            <a:ext cx="360363" cy="2592387"/>
          </a:xfrm>
          <a:prstGeom prst="leftBrac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6166E1C-5BAB-CA10-99B5-D737B271BA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4525" y="3316288"/>
            <a:ext cx="33401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FutoMinA101Pro-Bold"/>
              </a:rPr>
              <a:t>明記されている</a:t>
            </a:r>
            <a:endParaRPr kumimoji="1" lang="ja-JP" altLang="en-US" sz="3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HGPｺﾞｼｯｸE" panose="020B0900000000000000" pitchFamily="50" charset="-128"/>
              <a:cs typeface="FutoMinA101Pro-Bold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20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20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20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20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BC115D1-C6D1-B9DE-3C9C-3D34974BB4D6}"/>
              </a:ext>
            </a:extLst>
          </p:cNvPr>
          <p:cNvSpPr txBox="1"/>
          <p:nvPr/>
        </p:nvSpPr>
        <p:spPr>
          <a:xfrm>
            <a:off x="-11226" y="260648"/>
            <a:ext cx="915522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Century" panose="02040604050505020304" pitchFamily="18" charset="0"/>
              </a:rPr>
              <a:t>クラブ奉仕とは？</a:t>
            </a:r>
            <a:endParaRPr kumimoji="1" lang="ja-JP" altLang="ja-JP" sz="5400" b="0" i="0" u="none" strike="noStrike" kern="1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39D100A4-7879-0779-35A2-7792495BA4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2464191"/>
            <a:ext cx="8892480" cy="330552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indent="40005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ja-JP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Century" panose="02040604050505020304" pitchFamily="18" charset="0"/>
              </a:rPr>
              <a:t>第６条</a:t>
            </a:r>
            <a:r>
              <a:rPr kumimoji="1" lang="en-US" altLang="ja-JP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Century" panose="02040604050505020304" pitchFamily="18" charset="0"/>
              </a:rPr>
              <a:t> </a:t>
            </a:r>
            <a:r>
              <a:rPr kumimoji="1" lang="ja-JP" altLang="en-US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Century" panose="02040604050505020304" pitchFamily="18" charset="0"/>
              </a:rPr>
              <a:t>五大奉仕部門</a:t>
            </a:r>
            <a:endParaRPr kumimoji="1" lang="en-US" altLang="ja-JP" sz="3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entury" panose="02040604050505020304" pitchFamily="18" charset="0"/>
              <a:ea typeface="HG丸ｺﾞｼｯｸM-PRO" panose="020F0400000000000000" pitchFamily="50" charset="-128"/>
              <a:cs typeface="Century" panose="020406040505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　</a:t>
            </a:r>
            <a:r>
              <a:rPr kumimoji="1" lang="ja-JP" altLang="ja-JP" sz="3600" b="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１．奉仕の第一部門で</a:t>
            </a:r>
            <a:r>
              <a:rPr kumimoji="1" lang="ja-JP" altLang="ja-JP" sz="3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ある</a:t>
            </a:r>
            <a:r>
              <a:rPr kumimoji="1" lang="ja-JP" altLang="ja-JP" sz="3600" b="1" i="0" u="heavy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>
                  <a:solidFill>
                    <a:srgbClr val="0000CC"/>
                  </a:solidFill>
                </a:uFill>
                <a:latin typeface="ＭＳ Ｐゴシック"/>
                <a:ea typeface="ＭＳ Ｐゴシック"/>
                <a:cs typeface="Times New Roman" panose="02020603050405020304" pitchFamily="18" charset="0"/>
              </a:rPr>
              <a:t>クラブ奉仕</a:t>
            </a:r>
            <a:r>
              <a:rPr kumimoji="1" lang="ja-JP" altLang="ja-JP" sz="3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は、</a:t>
            </a:r>
            <a:r>
              <a:rPr kumimoji="1" lang="ja-JP" altLang="en-US" sz="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　</a:t>
            </a:r>
            <a:endParaRPr kumimoji="1" lang="en-US" altLang="ja-JP" sz="8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/>
              <a:ea typeface="ＭＳ Ｐゴシック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　　　</a:t>
            </a:r>
            <a:r>
              <a:rPr kumimoji="1" lang="ja-JP" altLang="ja-JP" sz="3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0000"/>
                  </a:solidFill>
                </a:uFill>
                <a:latin typeface="ＭＳ Ｐゴシック"/>
                <a:ea typeface="ＭＳ Ｐゴシック"/>
                <a:cs typeface="Times New Roman" panose="02020603050405020304" pitchFamily="18" charset="0"/>
              </a:rPr>
              <a:t>本クラブの機能</a:t>
            </a:r>
            <a:r>
              <a:rPr kumimoji="1" lang="ja-JP" altLang="ja-JP" sz="3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を充実させるために、</a:t>
            </a:r>
            <a:r>
              <a:rPr kumimoji="1" lang="ja-JP" altLang="en-US" sz="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　</a:t>
            </a:r>
            <a:endParaRPr kumimoji="1" lang="ja-JP" altLang="ja-JP" sz="8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/>
              <a:ea typeface="ＭＳ Ｐゴシック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　　　</a:t>
            </a:r>
            <a:r>
              <a:rPr kumimoji="1" lang="ja-JP" altLang="en-US" sz="3600" i="0" u="sng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クラブ内で </a:t>
            </a:r>
            <a:r>
              <a:rPr kumimoji="1" lang="ja-JP" altLang="ja-JP" sz="3600" b="1" i="0" u="heavy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highlight>
                  <a:srgbClr val="FFFF00"/>
                </a:highlight>
                <a:uLnTx/>
                <a:uFill>
                  <a:solidFill>
                    <a:srgbClr val="0000CC"/>
                  </a:solidFill>
                </a:uFill>
                <a:latin typeface="ＭＳ Ｐゴシック"/>
                <a:ea typeface="ＭＳ Ｐゴシック"/>
                <a:cs typeface="Times New Roman" panose="02020603050405020304" pitchFamily="18" charset="0"/>
              </a:rPr>
              <a:t>会員が</a:t>
            </a:r>
            <a:r>
              <a:rPr kumimoji="1" lang="ja-JP" altLang="en-US" sz="3600" b="1" i="0" u="sng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 </a:t>
            </a:r>
            <a:r>
              <a:rPr kumimoji="1" lang="ja-JP" altLang="en-US" sz="3600" i="0" u="sng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取るべき行動に</a:t>
            </a:r>
            <a:endParaRPr kumimoji="1" lang="en-US" altLang="ja-JP" sz="800" i="0" u="sng" strike="noStrike" kern="100" cap="none" spc="0" normalizeH="0" baseline="0" noProof="0" dirty="0">
              <a:ln>
                <a:noFill/>
              </a:ln>
              <a:effectLst/>
              <a:uLnTx/>
              <a:uFillTx/>
              <a:latin typeface="ＭＳ Ｐゴシック"/>
              <a:ea typeface="ＭＳ Ｐゴシック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　　　</a:t>
            </a:r>
            <a:r>
              <a:rPr kumimoji="1" lang="ja-JP" altLang="ja-JP" sz="3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関わるものである。</a:t>
            </a:r>
            <a:r>
              <a:rPr kumimoji="1" lang="ja-JP" altLang="en-US" sz="1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Times New Roman" panose="02020603050405020304" pitchFamily="18" charset="0"/>
              </a:rPr>
              <a:t>　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2591420E-551F-FBB1-9338-DC2DF5718DDE}"/>
              </a:ext>
            </a:extLst>
          </p:cNvPr>
          <p:cNvSpPr txBox="1"/>
          <p:nvPr/>
        </p:nvSpPr>
        <p:spPr>
          <a:xfrm>
            <a:off x="683568" y="5848942"/>
            <a:ext cx="8460432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000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400050" algn="l"/>
              </a:tabLst>
              <a:defRPr/>
            </a:pPr>
            <a:r>
              <a:rPr kumimoji="1" lang="en-US" altLang="ja-JP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Club Service, the first Avenue of Service, involves action</a:t>
            </a:r>
          </a:p>
          <a:p>
            <a:pPr marL="4000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400050" algn="l"/>
              </a:tabLst>
              <a:defRPr/>
            </a:pPr>
            <a:r>
              <a:rPr kumimoji="1" lang="en-US" altLang="ja-JP" sz="2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eorgia" panose="02040502050405020303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 a member </a:t>
            </a:r>
            <a:r>
              <a:rPr kumimoji="1" lang="en-US" altLang="ja-JP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PMingLiU" panose="02020500000000000000" pitchFamily="18" charset="-120"/>
                <a:cs typeface="Times New Roman" panose="02020603050405020304" pitchFamily="18" charset="0"/>
              </a:rPr>
              <a:t>should take within this club to help it function successfully.</a:t>
            </a:r>
            <a:endParaRPr kumimoji="1" lang="ja-JP" altLang="ja-JP" sz="20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 panose="02040502050405020303" pitchFamily="18" charset="0"/>
              <a:ea typeface="PMingLiU" panose="02020500000000000000" pitchFamily="18" charset="-120"/>
              <a:cs typeface="Times New Roman" panose="02020603050405020304" pitchFamily="18" charset="0"/>
            </a:endParaRPr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186312A1-5AB1-333A-2DA9-56DFA559C4FF}"/>
              </a:ext>
            </a:extLst>
          </p:cNvPr>
          <p:cNvSpPr/>
          <p:nvPr/>
        </p:nvSpPr>
        <p:spPr>
          <a:xfrm>
            <a:off x="280548" y="1408130"/>
            <a:ext cx="2923300" cy="923330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 </a:t>
            </a:r>
            <a:r>
              <a:rPr kumimoji="1" lang="ja-JP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主語？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F14287B-D68B-DE57-BCAE-BDA77B0B8A82}"/>
              </a:ext>
            </a:extLst>
          </p:cNvPr>
          <p:cNvSpPr txBox="1"/>
          <p:nvPr/>
        </p:nvSpPr>
        <p:spPr>
          <a:xfrm>
            <a:off x="3491880" y="1430788"/>
            <a:ext cx="5400599" cy="646331"/>
          </a:xfrm>
          <a:prstGeom prst="rect">
            <a:avLst/>
          </a:prstGeom>
          <a:solidFill>
            <a:srgbClr val="00FFFF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ja-JP" sz="36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>
                  <a:solidFill>
                    <a:srgbClr val="FF0000"/>
                  </a:solidFill>
                </a:uFill>
                <a:latin typeface="ＭＳ Ｐゴシック"/>
                <a:ea typeface="ＭＳ Ｐゴシック"/>
                <a:cs typeface="Century" panose="02040604050505020304" pitchFamily="18" charset="0"/>
              </a:rPr>
              <a:t>標準ロータリークラブ定款</a:t>
            </a:r>
            <a:endParaRPr kumimoji="1" lang="ja-JP" altLang="ja-JP" sz="3600" b="0" i="0" u="none" strike="noStrike" kern="1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>
                <a:solidFill>
                  <a:srgbClr val="FF0000"/>
                </a:solidFill>
              </a:uFill>
              <a:latin typeface="ＭＳ Ｐゴシック"/>
              <a:ea typeface="ＭＳ Ｐゴシック"/>
              <a:cs typeface="Times New Roman" panose="02020603050405020304" pitchFamily="18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AFAFB2EE-53E5-12AD-36EE-C5D9D535E369}"/>
              </a:ext>
            </a:extLst>
          </p:cNvPr>
          <p:cNvSpPr txBox="1"/>
          <p:nvPr/>
        </p:nvSpPr>
        <p:spPr>
          <a:xfrm>
            <a:off x="6334298" y="2092572"/>
            <a:ext cx="28097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3200" kern="100" dirty="0">
                <a:solidFill>
                  <a:srgbClr val="000000"/>
                </a:solidFill>
                <a:latin typeface="ＭＳ Ｐゴシック"/>
                <a:ea typeface="ＭＳ Ｐゴシック"/>
                <a:cs typeface="Times New Roman" panose="02020603050405020304" pitchFamily="18" charset="0"/>
              </a:rPr>
              <a:t>（</a:t>
            </a:r>
            <a:r>
              <a:rPr lang="en-US" altLang="ja-JP" sz="3200" kern="100" dirty="0">
                <a:solidFill>
                  <a:srgbClr val="000000"/>
                </a:solidFill>
                <a:latin typeface="ＭＳ Ｐゴシック"/>
                <a:ea typeface="ＭＳ Ｐゴシック"/>
                <a:cs typeface="Times New Roman" panose="02020603050405020304" pitchFamily="18" charset="0"/>
              </a:rPr>
              <a:t>2007</a:t>
            </a:r>
            <a:r>
              <a:rPr lang="ja-JP" altLang="en-US" sz="3200" kern="100" dirty="0">
                <a:solidFill>
                  <a:srgbClr val="000000"/>
                </a:solidFill>
                <a:latin typeface="ＭＳ Ｐゴシック"/>
                <a:ea typeface="ＭＳ Ｐゴシック"/>
                <a:cs typeface="Times New Roman" panose="02020603050405020304" pitchFamily="18" charset="0"/>
              </a:rPr>
              <a:t>年改訂）</a:t>
            </a:r>
            <a:endParaRPr lang="ja-JP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72327511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コンテンツ プレースホルダ 2">
            <a:extLst>
              <a:ext uri="{FF2B5EF4-FFF2-40B4-BE49-F238E27FC236}">
                <a16:creationId xmlns:a16="http://schemas.microsoft.com/office/drawing/2014/main" id="{DE1EE7ED-5D5B-82ED-7658-3BF9A5F6D5BE}"/>
              </a:ext>
            </a:extLst>
          </p:cNvPr>
          <p:cNvSpPr txBox="1">
            <a:spLocks/>
          </p:cNvSpPr>
          <p:nvPr/>
        </p:nvSpPr>
        <p:spPr bwMode="auto">
          <a:xfrm>
            <a:off x="179388" y="908050"/>
            <a:ext cx="4572000" cy="594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　</a:t>
            </a: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ロータリーの目的は、意義ある事業の基礎と</a:t>
            </a:r>
            <a:endParaRPr kumimoji="1" lang="en-US" altLang="ja-JP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して</a:t>
            </a: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奉仕の理念を奨励し、これを育むこと</a:t>
            </a: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にある。</a:t>
            </a: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具体的には、次の各項を奨励することにある：</a:t>
            </a:r>
            <a:endParaRPr kumimoji="1" lang="en-US" altLang="ja-JP" sz="1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</a:b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第１ 知り合いを広</a:t>
            </a: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めることによって奉仕の機会と</a:t>
            </a:r>
            <a:endParaRPr kumimoji="1" lang="en-US" altLang="ja-JP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　　すること；</a:t>
            </a:r>
            <a:b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</a:br>
            <a:b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</a:b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第２ 職業上の高い倫理基準を保ち、役立つ</a:t>
            </a:r>
            <a:endParaRPr kumimoji="1" lang="en-US" altLang="ja-JP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　　仕事はすべて価値あるものと認識し、</a:t>
            </a:r>
            <a:endParaRPr kumimoji="1" lang="en-US" altLang="ja-JP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　　社会に奉仕する機会としてロータリアン</a:t>
            </a:r>
            <a:endParaRPr kumimoji="1" lang="en-US" altLang="ja-JP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　　各自の職業を高潔なものにすること；</a:t>
            </a:r>
            <a:b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</a:br>
            <a:b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</a:b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第３ ロータリアン一人一人が、個人として、また</a:t>
            </a:r>
            <a:endParaRPr kumimoji="1" lang="en-US" altLang="ja-JP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　　事業および社会生活において、日々、奉仕　　</a:t>
            </a:r>
            <a:endParaRPr kumimoji="1" lang="en-US" altLang="ja-JP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　　の理念を実践すること；</a:t>
            </a:r>
            <a:b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</a:br>
            <a:b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</a:b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第４ 奉仕の理想に結ばれた職業人が、世界的</a:t>
            </a:r>
            <a:endParaRPr kumimoji="1" lang="en-US" altLang="ja-JP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　　ネットワークを通じて、国際理解、親善、</a:t>
            </a:r>
            <a:endParaRPr kumimoji="1" lang="en-US" altLang="ja-JP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　　平和を推進すること。</a:t>
            </a:r>
          </a:p>
        </p:txBody>
      </p:sp>
      <p:sp>
        <p:nvSpPr>
          <p:cNvPr id="233475" name="正方形/長方形 9">
            <a:extLst>
              <a:ext uri="{FF2B5EF4-FFF2-40B4-BE49-F238E27FC236}">
                <a16:creationId xmlns:a16="http://schemas.microsoft.com/office/drawing/2014/main" id="{03258502-1222-6F04-4154-454F145871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2988" y="260350"/>
            <a:ext cx="24415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ロータリーの目的</a:t>
            </a:r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5540" name="コンテンツ プレースホルダ 2">
            <a:extLst>
              <a:ext uri="{FF2B5EF4-FFF2-40B4-BE49-F238E27FC236}">
                <a16:creationId xmlns:a16="http://schemas.microsoft.com/office/drawing/2014/main" id="{F1B22A9F-4A00-ABD3-45A9-EF6F01541859}"/>
              </a:ext>
            </a:extLst>
          </p:cNvPr>
          <p:cNvSpPr txBox="1">
            <a:spLocks/>
          </p:cNvSpPr>
          <p:nvPr/>
        </p:nvSpPr>
        <p:spPr bwMode="auto">
          <a:xfrm>
            <a:off x="4572000" y="765175"/>
            <a:ext cx="4572000" cy="609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  </a:t>
            </a: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The Object of  Rotary is to encourage and foster the ideal of service as a basis of worthy enterprise and, in particular, to encourage and foster: </a:t>
            </a:r>
            <a:endParaRPr kumimoji="1" lang="en-US" altLang="ja-JP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１．</a:t>
            </a: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The development of acquaintance  as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      an opportunity for service; 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2.</a:t>
            </a: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　</a:t>
            </a: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High ethical standards in business and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 　 </a:t>
            </a: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 professions; the recognition of the worthiness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     of all useful occupations;  and the dignifying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　　</a:t>
            </a: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 of each Rotarian’s occupation  as an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     opportunity to serve society;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3.</a:t>
            </a: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　</a:t>
            </a: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The application of the ideal of service in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     each Rotarian’s personal, business, and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     community life;</a:t>
            </a:r>
            <a:b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</a:br>
            <a:endParaRPr kumimoji="1" lang="en-US" altLang="ja-JP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4.</a:t>
            </a:r>
            <a:r>
              <a:rPr kumimoji="1" lang="ja-JP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　</a:t>
            </a: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The advancement of international 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     understanding, goodwill, and peace through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     a world fellowship of business and professional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     persons united in the ideal of service.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</p:txBody>
      </p:sp>
      <p:sp>
        <p:nvSpPr>
          <p:cNvPr id="233477" name="正方形/長方形 4">
            <a:extLst>
              <a:ext uri="{FF2B5EF4-FFF2-40B4-BE49-F238E27FC236}">
                <a16:creationId xmlns:a16="http://schemas.microsoft.com/office/drawing/2014/main" id="{0BA61A69-BC5B-B0E0-6FC9-27F9A59310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5600" y="260350"/>
            <a:ext cx="30241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The  Object  of  Rotary</a:t>
            </a: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6FCCE76-F0E7-F866-C9DB-8AD722C1E7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544" y="3140075"/>
            <a:ext cx="8281169" cy="2431435"/>
          </a:xfrm>
          <a:prstGeom prst="rect">
            <a:avLst/>
          </a:prstGeom>
          <a:solidFill>
            <a:srgbClr val="FFFF00"/>
          </a:solidFill>
          <a:ln w="38100">
            <a:solidFill>
              <a:srgbClr val="0000CC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　</a:t>
            </a:r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 奉仕の理念を奨励し、</a:t>
            </a:r>
            <a:endParaRPr kumimoji="1" lang="en-US" altLang="ja-JP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これを育むこと</a:t>
            </a:r>
            <a:endParaRPr kumimoji="1" lang="en-US" altLang="ja-JP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ja-JP" sz="800" dirty="0">
                <a:solidFill>
                  <a:srgbClr val="FF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 </a:t>
            </a:r>
            <a:endParaRPr kumimoji="1" lang="en-US" altLang="ja-JP" sz="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</a:endParaRPr>
          </a:p>
        </p:txBody>
      </p:sp>
      <p:sp>
        <p:nvSpPr>
          <p:cNvPr id="8" name="矢印: 上向き折線 7">
            <a:extLst>
              <a:ext uri="{FF2B5EF4-FFF2-40B4-BE49-F238E27FC236}">
                <a16:creationId xmlns:a16="http://schemas.microsoft.com/office/drawing/2014/main" id="{1AFD6F43-A0A0-3F8F-E596-64064A83AA7D}"/>
              </a:ext>
            </a:extLst>
          </p:cNvPr>
          <p:cNvSpPr/>
          <p:nvPr/>
        </p:nvSpPr>
        <p:spPr>
          <a:xfrm flipV="1">
            <a:off x="4049713" y="1298575"/>
            <a:ext cx="1385887" cy="1736725"/>
          </a:xfrm>
          <a:prstGeom prst="bentUpArrow">
            <a:avLst>
              <a:gd name="adj1" fmla="val 33520"/>
              <a:gd name="adj2" fmla="val 38387"/>
              <a:gd name="adj3" fmla="val 24576"/>
            </a:avLst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solidFill>
                  <a:srgbClr val="FF3300"/>
                </a:solidFill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フローチャート : 端子 29">
            <a:extLst>
              <a:ext uri="{FF2B5EF4-FFF2-40B4-BE49-F238E27FC236}">
                <a16:creationId xmlns:a16="http://schemas.microsoft.com/office/drawing/2014/main" id="{4A1C3DB0-A7D9-3E8D-5874-FF98D1306448}"/>
              </a:ext>
            </a:extLst>
          </p:cNvPr>
          <p:cNvSpPr/>
          <p:nvPr/>
        </p:nvSpPr>
        <p:spPr>
          <a:xfrm>
            <a:off x="3203575" y="4797425"/>
            <a:ext cx="1368425" cy="503238"/>
          </a:xfrm>
          <a:prstGeom prst="flowChartTerminator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1" name="正方形/長方形 50">
            <a:extLst>
              <a:ext uri="{FF2B5EF4-FFF2-40B4-BE49-F238E27FC236}">
                <a16:creationId xmlns:a16="http://schemas.microsoft.com/office/drawing/2014/main" id="{898FB0F4-6D9A-3939-B924-0C2C5482F247}"/>
              </a:ext>
            </a:extLst>
          </p:cNvPr>
          <p:cNvSpPr/>
          <p:nvPr/>
        </p:nvSpPr>
        <p:spPr>
          <a:xfrm>
            <a:off x="3348038" y="3789363"/>
            <a:ext cx="1079500" cy="1584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6" name="フローチャート : 端子 35">
            <a:extLst>
              <a:ext uri="{FF2B5EF4-FFF2-40B4-BE49-F238E27FC236}">
                <a16:creationId xmlns:a16="http://schemas.microsoft.com/office/drawing/2014/main" id="{E3D78F3B-2F44-B949-A262-6218CEFC8A9F}"/>
              </a:ext>
            </a:extLst>
          </p:cNvPr>
          <p:cNvSpPr/>
          <p:nvPr/>
        </p:nvSpPr>
        <p:spPr>
          <a:xfrm>
            <a:off x="4932363" y="188913"/>
            <a:ext cx="3744912" cy="574675"/>
          </a:xfrm>
          <a:prstGeom prst="flowChartTerminator">
            <a:avLst/>
          </a:prstGeom>
          <a:solidFill>
            <a:schemeClr val="bg1"/>
          </a:solidFill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ｺﾞｼｯｸE" pitchFamily="50" charset="-128"/>
                <a:ea typeface="HGPｺﾞｼｯｸE" pitchFamily="50" charset="-128"/>
                <a:cs typeface="+mn-cs"/>
              </a:rPr>
              <a:t>ロータリーの目的</a:t>
            </a:r>
          </a:p>
        </p:txBody>
      </p:sp>
      <p:sp>
        <p:nvSpPr>
          <p:cNvPr id="234501" name="サブタイトル 2">
            <a:extLst>
              <a:ext uri="{FF2B5EF4-FFF2-40B4-BE49-F238E27FC236}">
                <a16:creationId xmlns:a16="http://schemas.microsoft.com/office/drawing/2014/main" id="{F6F7159D-D17A-DD1A-C03C-ED2E17232C79}"/>
              </a:ext>
            </a:extLst>
          </p:cNvPr>
          <p:cNvSpPr txBox="1">
            <a:spLocks/>
          </p:cNvSpPr>
          <p:nvPr/>
        </p:nvSpPr>
        <p:spPr bwMode="auto">
          <a:xfrm>
            <a:off x="7812088" y="1341438"/>
            <a:ext cx="863600" cy="467995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vert="eaVert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 </a:t>
            </a:r>
            <a:r>
              <a:rPr kumimoji="1" lang="ja-JP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奉仕の理念の奨励・育成</a:t>
            </a:r>
          </a:p>
        </p:txBody>
      </p:sp>
    </p:spTree>
  </p:cSld>
  <p:clrMapOvr>
    <a:masterClrMapping/>
  </p:clrMapOvr>
  <p:transition spd="med">
    <p:fade/>
  </p:transition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環状矢印 26">
            <a:extLst>
              <a:ext uri="{FF2B5EF4-FFF2-40B4-BE49-F238E27FC236}">
                <a16:creationId xmlns:a16="http://schemas.microsoft.com/office/drawing/2014/main" id="{5DB5A35A-F926-01BF-4C80-EAFB7D8AFEDE}"/>
              </a:ext>
            </a:extLst>
          </p:cNvPr>
          <p:cNvSpPr/>
          <p:nvPr/>
        </p:nvSpPr>
        <p:spPr>
          <a:xfrm flipV="1">
            <a:off x="900113" y="5300663"/>
            <a:ext cx="865187" cy="792162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8788504"/>
              <a:gd name="adj5" fmla="val 17130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0" name="フローチャート : 端子 29">
            <a:extLst>
              <a:ext uri="{FF2B5EF4-FFF2-40B4-BE49-F238E27FC236}">
                <a16:creationId xmlns:a16="http://schemas.microsoft.com/office/drawing/2014/main" id="{948C5112-2275-22A7-99CB-5968715F5CF7}"/>
              </a:ext>
            </a:extLst>
          </p:cNvPr>
          <p:cNvSpPr/>
          <p:nvPr/>
        </p:nvSpPr>
        <p:spPr>
          <a:xfrm>
            <a:off x="3203575" y="4797425"/>
            <a:ext cx="1368425" cy="503238"/>
          </a:xfrm>
          <a:prstGeom prst="flowChartTerminator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36548" name="サブタイトル 2">
            <a:extLst>
              <a:ext uri="{FF2B5EF4-FFF2-40B4-BE49-F238E27FC236}">
                <a16:creationId xmlns:a16="http://schemas.microsoft.com/office/drawing/2014/main" id="{76C939F0-3E50-53EA-FC7E-9B288CAB1F0C}"/>
              </a:ext>
            </a:extLst>
          </p:cNvPr>
          <p:cNvSpPr txBox="1">
            <a:spLocks/>
          </p:cNvSpPr>
          <p:nvPr/>
        </p:nvSpPr>
        <p:spPr bwMode="auto">
          <a:xfrm>
            <a:off x="1692275" y="4868863"/>
            <a:ext cx="1584325" cy="720725"/>
          </a:xfrm>
          <a:prstGeom prst="rect">
            <a:avLst/>
          </a:prstGeom>
          <a:solidFill>
            <a:srgbClr val="FFCCFF"/>
          </a:solidFill>
          <a:ln w="38100">
            <a:solidFill>
              <a:srgbClr val="FF6600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奉仕の理念に</a:t>
            </a:r>
            <a:endParaRPr kumimoji="1" lang="en-US" altLang="ja-JP" sz="1600" b="1" i="0" u="none" strike="noStrike" kern="1200" cap="none" spc="0" normalizeH="0" baseline="0" noProof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満ちた心の醸成</a:t>
            </a:r>
          </a:p>
        </p:txBody>
      </p:sp>
      <p:sp>
        <p:nvSpPr>
          <p:cNvPr id="41" name="右中かっこ 40">
            <a:extLst>
              <a:ext uri="{FF2B5EF4-FFF2-40B4-BE49-F238E27FC236}">
                <a16:creationId xmlns:a16="http://schemas.microsoft.com/office/drawing/2014/main" id="{00ABF5E4-8A12-C8BE-4F39-50564891D67E}"/>
              </a:ext>
            </a:extLst>
          </p:cNvPr>
          <p:cNvSpPr/>
          <p:nvPr/>
        </p:nvSpPr>
        <p:spPr>
          <a:xfrm>
            <a:off x="4427538" y="4508500"/>
            <a:ext cx="360362" cy="1944688"/>
          </a:xfrm>
          <a:prstGeom prst="rightBrace">
            <a:avLst>
              <a:gd name="adj1" fmla="val 8333"/>
              <a:gd name="adj2" fmla="val 52808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0" name="サブタイトル 2">
            <a:extLst>
              <a:ext uri="{FF2B5EF4-FFF2-40B4-BE49-F238E27FC236}">
                <a16:creationId xmlns:a16="http://schemas.microsoft.com/office/drawing/2014/main" id="{294ADEB2-D979-E552-2AE7-979B19892978}"/>
              </a:ext>
            </a:extLst>
          </p:cNvPr>
          <p:cNvSpPr txBox="1">
            <a:spLocks/>
          </p:cNvSpPr>
          <p:nvPr/>
        </p:nvSpPr>
        <p:spPr>
          <a:xfrm>
            <a:off x="179388" y="6092825"/>
            <a:ext cx="2160587" cy="504825"/>
          </a:xfrm>
          <a:prstGeom prst="rect">
            <a:avLst/>
          </a:prstGeom>
          <a:solidFill>
            <a:srgbClr val="66FF99"/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クラブ会員との親睦</a:t>
            </a:r>
          </a:p>
        </p:txBody>
      </p:sp>
      <p:sp>
        <p:nvSpPr>
          <p:cNvPr id="39" name="サブタイトル 2">
            <a:extLst>
              <a:ext uri="{FF2B5EF4-FFF2-40B4-BE49-F238E27FC236}">
                <a16:creationId xmlns:a16="http://schemas.microsoft.com/office/drawing/2014/main" id="{0C993671-F29D-9FA0-595F-5D836362EB96}"/>
              </a:ext>
            </a:extLst>
          </p:cNvPr>
          <p:cNvSpPr txBox="1">
            <a:spLocks/>
          </p:cNvSpPr>
          <p:nvPr/>
        </p:nvSpPr>
        <p:spPr>
          <a:xfrm>
            <a:off x="2411413" y="5949950"/>
            <a:ext cx="1944687" cy="719138"/>
          </a:xfrm>
          <a:prstGeom prst="rect">
            <a:avLst/>
          </a:prstGeom>
          <a:solidFill>
            <a:srgbClr val="66FF99"/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anchor="ctr">
            <a:normAutofit fontScale="85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他クラブ会員との</a:t>
            </a:r>
            <a:endParaRPr kumimoji="1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出会い・親睦</a:t>
            </a:r>
          </a:p>
        </p:txBody>
      </p:sp>
      <p:sp>
        <p:nvSpPr>
          <p:cNvPr id="48" name="曲折矢印 47">
            <a:extLst>
              <a:ext uri="{FF2B5EF4-FFF2-40B4-BE49-F238E27FC236}">
                <a16:creationId xmlns:a16="http://schemas.microsoft.com/office/drawing/2014/main" id="{4480502E-9DE7-0C83-CEA0-6769764774F8}"/>
              </a:ext>
            </a:extLst>
          </p:cNvPr>
          <p:cNvSpPr/>
          <p:nvPr/>
        </p:nvSpPr>
        <p:spPr>
          <a:xfrm flipH="1">
            <a:off x="3276600" y="5516563"/>
            <a:ext cx="503238" cy="360362"/>
          </a:xfrm>
          <a:prstGeom prst="bentArrow">
            <a:avLst>
              <a:gd name="adj1" fmla="val 25000"/>
              <a:gd name="adj2" fmla="val 25000"/>
              <a:gd name="adj3" fmla="val 50000"/>
              <a:gd name="adj4" fmla="val 43750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D902E70F-FDD3-D488-98D0-43C3C5C94198}"/>
              </a:ext>
            </a:extLst>
          </p:cNvPr>
          <p:cNvSpPr/>
          <p:nvPr/>
        </p:nvSpPr>
        <p:spPr>
          <a:xfrm>
            <a:off x="4859338" y="4365625"/>
            <a:ext cx="576262" cy="1584325"/>
          </a:xfrm>
          <a:prstGeom prst="rect">
            <a:avLst/>
          </a:prstGeom>
          <a:solidFill>
            <a:srgbClr val="66FF99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/>
                <a:ea typeface="ＭＳ Ｐゴシック" panose="020B0600070205080204" pitchFamily="50" charset="-128"/>
                <a:cs typeface="+mn-cs"/>
              </a:rPr>
              <a:t>ロータリアンの　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/>
                <a:ea typeface="ＭＳ Ｐゴシック" panose="020B0600070205080204" pitchFamily="50" charset="-128"/>
                <a:cs typeface="+mn-cs"/>
              </a:rPr>
              <a:t>   出会いの場</a:t>
            </a:r>
          </a:p>
        </p:txBody>
      </p:sp>
      <p:sp>
        <p:nvSpPr>
          <p:cNvPr id="50" name="円/楕円 49">
            <a:extLst>
              <a:ext uri="{FF2B5EF4-FFF2-40B4-BE49-F238E27FC236}">
                <a16:creationId xmlns:a16="http://schemas.microsoft.com/office/drawing/2014/main" id="{E7D4662E-7332-BC5C-42E1-F2440DE1BB8D}"/>
              </a:ext>
            </a:extLst>
          </p:cNvPr>
          <p:cNvSpPr/>
          <p:nvPr/>
        </p:nvSpPr>
        <p:spPr>
          <a:xfrm>
            <a:off x="4716463" y="6021388"/>
            <a:ext cx="935037" cy="576262"/>
          </a:xfrm>
          <a:prstGeom prst="ellipse">
            <a:avLst/>
          </a:prstGeom>
          <a:solidFill>
            <a:srgbClr val="FF66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第１</a:t>
            </a:r>
          </a:p>
        </p:txBody>
      </p:sp>
      <p:sp>
        <p:nvSpPr>
          <p:cNvPr id="51" name="正方形/長方形 50">
            <a:extLst>
              <a:ext uri="{FF2B5EF4-FFF2-40B4-BE49-F238E27FC236}">
                <a16:creationId xmlns:a16="http://schemas.microsoft.com/office/drawing/2014/main" id="{A98ECBEB-9D1A-AA3D-3CB6-47E200501CD8}"/>
              </a:ext>
            </a:extLst>
          </p:cNvPr>
          <p:cNvSpPr/>
          <p:nvPr/>
        </p:nvSpPr>
        <p:spPr>
          <a:xfrm>
            <a:off x="3348038" y="3789363"/>
            <a:ext cx="1079500" cy="1584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6" name="フローチャート : 端子 35">
            <a:extLst>
              <a:ext uri="{FF2B5EF4-FFF2-40B4-BE49-F238E27FC236}">
                <a16:creationId xmlns:a16="http://schemas.microsoft.com/office/drawing/2014/main" id="{C1F9A83C-42D3-FE5D-0262-3D3A74AA40CB}"/>
              </a:ext>
            </a:extLst>
          </p:cNvPr>
          <p:cNvSpPr/>
          <p:nvPr/>
        </p:nvSpPr>
        <p:spPr>
          <a:xfrm>
            <a:off x="4932363" y="188913"/>
            <a:ext cx="3744912" cy="574675"/>
          </a:xfrm>
          <a:prstGeom prst="flowChartTerminator">
            <a:avLst/>
          </a:prstGeom>
          <a:solidFill>
            <a:schemeClr val="bg1"/>
          </a:solidFill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ｺﾞｼｯｸE" pitchFamily="50" charset="-128"/>
                <a:ea typeface="HGPｺﾞｼｯｸE" pitchFamily="50" charset="-128"/>
                <a:cs typeface="+mn-cs"/>
              </a:rPr>
              <a:t>ロータリーの目的</a:t>
            </a:r>
          </a:p>
        </p:txBody>
      </p:sp>
      <p:sp>
        <p:nvSpPr>
          <p:cNvPr id="236557" name="サブタイトル 2">
            <a:extLst>
              <a:ext uri="{FF2B5EF4-FFF2-40B4-BE49-F238E27FC236}">
                <a16:creationId xmlns:a16="http://schemas.microsoft.com/office/drawing/2014/main" id="{097DE3D8-27FA-9C2E-ED29-848407AF72D4}"/>
              </a:ext>
            </a:extLst>
          </p:cNvPr>
          <p:cNvSpPr txBox="1">
            <a:spLocks/>
          </p:cNvSpPr>
          <p:nvPr/>
        </p:nvSpPr>
        <p:spPr bwMode="auto">
          <a:xfrm>
            <a:off x="7812088" y="1341438"/>
            <a:ext cx="863600" cy="467995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vert="eaVert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 </a:t>
            </a:r>
            <a:r>
              <a:rPr kumimoji="1" lang="ja-JP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奉仕の理念の奨励・育成</a:t>
            </a:r>
          </a:p>
        </p:txBody>
      </p:sp>
    </p:spTree>
  </p:cSld>
  <p:clrMapOvr>
    <a:masterClrMapping/>
  </p:clrMapOvr>
  <p:transition spd="med">
    <p:fade/>
  </p:transition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環状矢印 26">
            <a:extLst>
              <a:ext uri="{FF2B5EF4-FFF2-40B4-BE49-F238E27FC236}">
                <a16:creationId xmlns:a16="http://schemas.microsoft.com/office/drawing/2014/main" id="{AF03B862-724A-3879-765C-0F43C4B744F2}"/>
              </a:ext>
            </a:extLst>
          </p:cNvPr>
          <p:cNvSpPr/>
          <p:nvPr/>
        </p:nvSpPr>
        <p:spPr>
          <a:xfrm flipV="1">
            <a:off x="900113" y="5300663"/>
            <a:ext cx="865187" cy="792162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8788504"/>
              <a:gd name="adj5" fmla="val 1713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0" name="フローチャート : 端子 29">
            <a:extLst>
              <a:ext uri="{FF2B5EF4-FFF2-40B4-BE49-F238E27FC236}">
                <a16:creationId xmlns:a16="http://schemas.microsoft.com/office/drawing/2014/main" id="{597F442E-7A21-6E3D-A06B-D506891E537E}"/>
              </a:ext>
            </a:extLst>
          </p:cNvPr>
          <p:cNvSpPr/>
          <p:nvPr/>
        </p:nvSpPr>
        <p:spPr>
          <a:xfrm>
            <a:off x="3203575" y="4797425"/>
            <a:ext cx="1368425" cy="503238"/>
          </a:xfrm>
          <a:prstGeom prst="flowChartTerminator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38596" name="サブタイトル 2">
            <a:extLst>
              <a:ext uri="{FF2B5EF4-FFF2-40B4-BE49-F238E27FC236}">
                <a16:creationId xmlns:a16="http://schemas.microsoft.com/office/drawing/2014/main" id="{17293E7A-D385-E202-6C56-EA6EB756EB3C}"/>
              </a:ext>
            </a:extLst>
          </p:cNvPr>
          <p:cNvSpPr txBox="1">
            <a:spLocks/>
          </p:cNvSpPr>
          <p:nvPr/>
        </p:nvSpPr>
        <p:spPr bwMode="auto">
          <a:xfrm>
            <a:off x="1692275" y="4868863"/>
            <a:ext cx="1584325" cy="7207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奉仕の理念に</a:t>
            </a:r>
            <a:endParaRPr kumimoji="1" lang="en-US" altLang="ja-JP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満ちた心の醸成</a:t>
            </a:r>
          </a:p>
        </p:txBody>
      </p:sp>
      <p:sp>
        <p:nvSpPr>
          <p:cNvPr id="41" name="右中かっこ 40">
            <a:extLst>
              <a:ext uri="{FF2B5EF4-FFF2-40B4-BE49-F238E27FC236}">
                <a16:creationId xmlns:a16="http://schemas.microsoft.com/office/drawing/2014/main" id="{75A6E522-73C5-7B78-1C65-34AB304DDE8C}"/>
              </a:ext>
            </a:extLst>
          </p:cNvPr>
          <p:cNvSpPr/>
          <p:nvPr/>
        </p:nvSpPr>
        <p:spPr>
          <a:xfrm>
            <a:off x="4427538" y="4508500"/>
            <a:ext cx="360362" cy="1944688"/>
          </a:xfrm>
          <a:prstGeom prst="rightBrace">
            <a:avLst>
              <a:gd name="adj1" fmla="val 8333"/>
              <a:gd name="adj2" fmla="val 52808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38598" name="サブタイトル 2">
            <a:extLst>
              <a:ext uri="{FF2B5EF4-FFF2-40B4-BE49-F238E27FC236}">
                <a16:creationId xmlns:a16="http://schemas.microsoft.com/office/drawing/2014/main" id="{60E7D0FF-CE1B-00E1-40F1-568F86896422}"/>
              </a:ext>
            </a:extLst>
          </p:cNvPr>
          <p:cNvSpPr txBox="1">
            <a:spLocks/>
          </p:cNvSpPr>
          <p:nvPr/>
        </p:nvSpPr>
        <p:spPr bwMode="auto">
          <a:xfrm>
            <a:off x="179388" y="6092825"/>
            <a:ext cx="2160587" cy="5048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クラブ会員との親睦</a:t>
            </a:r>
          </a:p>
        </p:txBody>
      </p:sp>
      <p:sp>
        <p:nvSpPr>
          <p:cNvPr id="39" name="サブタイトル 2">
            <a:extLst>
              <a:ext uri="{FF2B5EF4-FFF2-40B4-BE49-F238E27FC236}">
                <a16:creationId xmlns:a16="http://schemas.microsoft.com/office/drawing/2014/main" id="{E1A6F78C-F0ED-FD7B-4BC8-1DFA7EEFD713}"/>
              </a:ext>
            </a:extLst>
          </p:cNvPr>
          <p:cNvSpPr txBox="1">
            <a:spLocks/>
          </p:cNvSpPr>
          <p:nvPr/>
        </p:nvSpPr>
        <p:spPr>
          <a:xfrm>
            <a:off x="2411413" y="5949950"/>
            <a:ext cx="1944687" cy="71913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anchor="ctr">
            <a:normAutofit fontScale="85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他クラブ会員との</a:t>
            </a:r>
            <a:endParaRPr kumimoji="1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出会い・親睦</a:t>
            </a:r>
          </a:p>
        </p:txBody>
      </p:sp>
      <p:sp>
        <p:nvSpPr>
          <p:cNvPr id="48" name="曲折矢印 47">
            <a:extLst>
              <a:ext uri="{FF2B5EF4-FFF2-40B4-BE49-F238E27FC236}">
                <a16:creationId xmlns:a16="http://schemas.microsoft.com/office/drawing/2014/main" id="{A6CACBE4-6946-8FB3-6C81-299FCC30AF1A}"/>
              </a:ext>
            </a:extLst>
          </p:cNvPr>
          <p:cNvSpPr/>
          <p:nvPr/>
        </p:nvSpPr>
        <p:spPr>
          <a:xfrm flipH="1">
            <a:off x="3276600" y="5516563"/>
            <a:ext cx="503238" cy="360362"/>
          </a:xfrm>
          <a:prstGeom prst="bentArrow">
            <a:avLst>
              <a:gd name="adj1" fmla="val 25000"/>
              <a:gd name="adj2" fmla="val 25000"/>
              <a:gd name="adj3" fmla="val 50000"/>
              <a:gd name="adj4" fmla="val 4375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38601" name="正方形/長方形 3">
            <a:extLst>
              <a:ext uri="{FF2B5EF4-FFF2-40B4-BE49-F238E27FC236}">
                <a16:creationId xmlns:a16="http://schemas.microsoft.com/office/drawing/2014/main" id="{C2A9E635-FFBF-D7C9-45B2-59F6C90775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4075" y="3284538"/>
            <a:ext cx="738188" cy="1439862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vert="eaVert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立派な</a:t>
            </a:r>
            <a:endParaRPr kumimoji="1" lang="en-US" altLang="ja-JP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ロータリアン</a:t>
            </a:r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C353DF74-C10A-D30E-4F58-89D4EAE23D66}"/>
              </a:ext>
            </a:extLst>
          </p:cNvPr>
          <p:cNvSpPr/>
          <p:nvPr/>
        </p:nvSpPr>
        <p:spPr>
          <a:xfrm>
            <a:off x="4859338" y="4365625"/>
            <a:ext cx="576262" cy="15843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/>
                <a:ea typeface="ＭＳ Ｐゴシック" panose="020B0600070205080204" pitchFamily="50" charset="-128"/>
                <a:cs typeface="+mn-cs"/>
              </a:rPr>
              <a:t>ロータリアンの　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/>
                <a:ea typeface="ＭＳ Ｐゴシック" panose="020B0600070205080204" pitchFamily="50" charset="-128"/>
                <a:cs typeface="+mn-cs"/>
              </a:rPr>
              <a:t>   出会いの場</a:t>
            </a:r>
          </a:p>
        </p:txBody>
      </p:sp>
      <p:sp>
        <p:nvSpPr>
          <p:cNvPr id="49" name="円/楕円 48">
            <a:extLst>
              <a:ext uri="{FF2B5EF4-FFF2-40B4-BE49-F238E27FC236}">
                <a16:creationId xmlns:a16="http://schemas.microsoft.com/office/drawing/2014/main" id="{64C962FC-CD57-3C82-8302-3DAE6DAAAD2D}"/>
              </a:ext>
            </a:extLst>
          </p:cNvPr>
          <p:cNvSpPr/>
          <p:nvPr/>
        </p:nvSpPr>
        <p:spPr>
          <a:xfrm>
            <a:off x="4716463" y="3573463"/>
            <a:ext cx="935037" cy="576262"/>
          </a:xfrm>
          <a:prstGeom prst="ellipse">
            <a:avLst/>
          </a:prstGeom>
          <a:solidFill>
            <a:srgbClr val="FF66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第２</a:t>
            </a:r>
          </a:p>
        </p:txBody>
      </p:sp>
      <p:sp>
        <p:nvSpPr>
          <p:cNvPr id="50" name="円/楕円 49">
            <a:extLst>
              <a:ext uri="{FF2B5EF4-FFF2-40B4-BE49-F238E27FC236}">
                <a16:creationId xmlns:a16="http://schemas.microsoft.com/office/drawing/2014/main" id="{B92AB442-76BF-993C-9C3E-8761F27AB123}"/>
              </a:ext>
            </a:extLst>
          </p:cNvPr>
          <p:cNvSpPr/>
          <p:nvPr/>
        </p:nvSpPr>
        <p:spPr>
          <a:xfrm>
            <a:off x="4716463" y="6021388"/>
            <a:ext cx="935037" cy="576262"/>
          </a:xfrm>
          <a:prstGeom prst="ellipse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第１</a:t>
            </a:r>
          </a:p>
        </p:txBody>
      </p:sp>
      <p:sp>
        <p:nvSpPr>
          <p:cNvPr id="51" name="正方形/長方形 50">
            <a:extLst>
              <a:ext uri="{FF2B5EF4-FFF2-40B4-BE49-F238E27FC236}">
                <a16:creationId xmlns:a16="http://schemas.microsoft.com/office/drawing/2014/main" id="{20B44ED7-3D42-4EF2-3799-F08041A010EE}"/>
              </a:ext>
            </a:extLst>
          </p:cNvPr>
          <p:cNvSpPr/>
          <p:nvPr/>
        </p:nvSpPr>
        <p:spPr>
          <a:xfrm>
            <a:off x="3348038" y="3789363"/>
            <a:ext cx="1079500" cy="1584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38606" name="サブタイトル 2">
            <a:extLst>
              <a:ext uri="{FF2B5EF4-FFF2-40B4-BE49-F238E27FC236}">
                <a16:creationId xmlns:a16="http://schemas.microsoft.com/office/drawing/2014/main" id="{90A1DC10-4D83-6532-DAE0-3DBA235657F5}"/>
              </a:ext>
            </a:extLst>
          </p:cNvPr>
          <p:cNvSpPr txBox="1">
            <a:spLocks/>
          </p:cNvSpPr>
          <p:nvPr/>
        </p:nvSpPr>
        <p:spPr bwMode="auto">
          <a:xfrm>
            <a:off x="3635375" y="3284538"/>
            <a:ext cx="720725" cy="2089150"/>
          </a:xfrm>
          <a:prstGeom prst="rect">
            <a:avLst/>
          </a:prstGeom>
          <a:solidFill>
            <a:srgbClr val="FFCCFF"/>
          </a:solidFill>
          <a:ln w="38100">
            <a:solidFill>
              <a:srgbClr val="FF6600"/>
            </a:solidFill>
            <a:miter lim="800000"/>
            <a:headEnd/>
            <a:tailEnd/>
          </a:ln>
        </p:spPr>
        <p:txBody>
          <a:bodyPr vert="eaVert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ロータリー精神と</a:t>
            </a:r>
            <a:endParaRPr kumimoji="1" lang="en-US" altLang="ja-JP" sz="2000" b="1" i="0" u="none" strike="noStrike" kern="1200" cap="none" spc="0" normalizeH="0" baseline="0" noProof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職業倫理の昂揚</a:t>
            </a:r>
          </a:p>
        </p:txBody>
      </p:sp>
      <p:sp>
        <p:nvSpPr>
          <p:cNvPr id="42" name="右中かっこ 41">
            <a:extLst>
              <a:ext uri="{FF2B5EF4-FFF2-40B4-BE49-F238E27FC236}">
                <a16:creationId xmlns:a16="http://schemas.microsoft.com/office/drawing/2014/main" id="{65944BB3-F516-AAD3-A3DB-0EE3BD484C6D}"/>
              </a:ext>
            </a:extLst>
          </p:cNvPr>
          <p:cNvSpPr/>
          <p:nvPr/>
        </p:nvSpPr>
        <p:spPr>
          <a:xfrm>
            <a:off x="3348038" y="3573463"/>
            <a:ext cx="215900" cy="1727200"/>
          </a:xfrm>
          <a:prstGeom prst="rightBrace">
            <a:avLst>
              <a:gd name="adj1" fmla="val 8333"/>
              <a:gd name="adj2" fmla="val 54398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6" name="フローチャート : 端子 35">
            <a:extLst>
              <a:ext uri="{FF2B5EF4-FFF2-40B4-BE49-F238E27FC236}">
                <a16:creationId xmlns:a16="http://schemas.microsoft.com/office/drawing/2014/main" id="{ED385809-B607-24D0-D86E-E241951A1EF4}"/>
              </a:ext>
            </a:extLst>
          </p:cNvPr>
          <p:cNvSpPr/>
          <p:nvPr/>
        </p:nvSpPr>
        <p:spPr>
          <a:xfrm>
            <a:off x="4932363" y="188913"/>
            <a:ext cx="3744912" cy="574675"/>
          </a:xfrm>
          <a:prstGeom prst="flowChartTerminator">
            <a:avLst/>
          </a:prstGeom>
          <a:solidFill>
            <a:schemeClr val="bg1"/>
          </a:solidFill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ｺﾞｼｯｸE" pitchFamily="50" charset="-128"/>
                <a:ea typeface="HGPｺﾞｼｯｸE" pitchFamily="50" charset="-128"/>
                <a:cs typeface="+mn-cs"/>
              </a:rPr>
              <a:t>ロータリーの目的</a:t>
            </a:r>
          </a:p>
        </p:txBody>
      </p:sp>
      <p:sp>
        <p:nvSpPr>
          <p:cNvPr id="238609" name="サブタイトル 2">
            <a:extLst>
              <a:ext uri="{FF2B5EF4-FFF2-40B4-BE49-F238E27FC236}">
                <a16:creationId xmlns:a16="http://schemas.microsoft.com/office/drawing/2014/main" id="{AC39D705-3A19-89F1-CDDF-FD0DABA71DE9}"/>
              </a:ext>
            </a:extLst>
          </p:cNvPr>
          <p:cNvSpPr txBox="1">
            <a:spLocks/>
          </p:cNvSpPr>
          <p:nvPr/>
        </p:nvSpPr>
        <p:spPr bwMode="auto">
          <a:xfrm>
            <a:off x="7812088" y="1341438"/>
            <a:ext cx="863600" cy="467995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vert="eaVert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 </a:t>
            </a:r>
            <a:r>
              <a:rPr kumimoji="1" lang="ja-JP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奉仕の理念の奨励・育成</a:t>
            </a:r>
          </a:p>
        </p:txBody>
      </p:sp>
    </p:spTree>
  </p:cSld>
  <p:clrMapOvr>
    <a:masterClrMapping/>
  </p:clrMapOvr>
  <p:transition spd="med">
    <p:fade/>
  </p:transition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サブタイトル 2">
            <a:extLst>
              <a:ext uri="{FF2B5EF4-FFF2-40B4-BE49-F238E27FC236}">
                <a16:creationId xmlns:a16="http://schemas.microsoft.com/office/drawing/2014/main" id="{62BAB046-AB15-3D37-91CF-A0BF58FEB48F}"/>
              </a:ext>
            </a:extLst>
          </p:cNvPr>
          <p:cNvSpPr txBox="1">
            <a:spLocks/>
          </p:cNvSpPr>
          <p:nvPr/>
        </p:nvSpPr>
        <p:spPr>
          <a:xfrm>
            <a:off x="1908175" y="1196975"/>
            <a:ext cx="1296988" cy="360363"/>
          </a:xfrm>
          <a:prstGeom prst="rect">
            <a:avLst/>
          </a:prstGeom>
          <a:solidFill>
            <a:srgbClr val="66FF99"/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anchor="b"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職業奉仕</a:t>
            </a:r>
          </a:p>
        </p:txBody>
      </p:sp>
      <p:sp>
        <p:nvSpPr>
          <p:cNvPr id="20" name="サブタイトル 2">
            <a:extLst>
              <a:ext uri="{FF2B5EF4-FFF2-40B4-BE49-F238E27FC236}">
                <a16:creationId xmlns:a16="http://schemas.microsoft.com/office/drawing/2014/main" id="{B6B56ECC-2D7B-7EEC-48A4-77D1BDC5BF81}"/>
              </a:ext>
            </a:extLst>
          </p:cNvPr>
          <p:cNvSpPr txBox="1">
            <a:spLocks/>
          </p:cNvSpPr>
          <p:nvPr/>
        </p:nvSpPr>
        <p:spPr>
          <a:xfrm>
            <a:off x="468313" y="1628775"/>
            <a:ext cx="1223962" cy="360363"/>
          </a:xfrm>
          <a:prstGeom prst="rect">
            <a:avLst/>
          </a:prstGeom>
          <a:solidFill>
            <a:srgbClr val="66FF99"/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anchor="ctr"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国際奉仕</a:t>
            </a:r>
          </a:p>
        </p:txBody>
      </p:sp>
      <p:sp>
        <p:nvSpPr>
          <p:cNvPr id="27" name="環状矢印 26">
            <a:extLst>
              <a:ext uri="{FF2B5EF4-FFF2-40B4-BE49-F238E27FC236}">
                <a16:creationId xmlns:a16="http://schemas.microsoft.com/office/drawing/2014/main" id="{2FD179EF-ADB2-2557-4A88-A2FBE179A4DA}"/>
              </a:ext>
            </a:extLst>
          </p:cNvPr>
          <p:cNvSpPr/>
          <p:nvPr/>
        </p:nvSpPr>
        <p:spPr>
          <a:xfrm flipV="1">
            <a:off x="900113" y="5300663"/>
            <a:ext cx="865187" cy="792162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8788504"/>
              <a:gd name="adj5" fmla="val 1713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0" name="フローチャート : 端子 29">
            <a:extLst>
              <a:ext uri="{FF2B5EF4-FFF2-40B4-BE49-F238E27FC236}">
                <a16:creationId xmlns:a16="http://schemas.microsoft.com/office/drawing/2014/main" id="{947144A9-14CF-4F67-FFC1-57EC6F4ED32A}"/>
              </a:ext>
            </a:extLst>
          </p:cNvPr>
          <p:cNvSpPr/>
          <p:nvPr/>
        </p:nvSpPr>
        <p:spPr>
          <a:xfrm>
            <a:off x="3203575" y="4797425"/>
            <a:ext cx="1368425" cy="503238"/>
          </a:xfrm>
          <a:prstGeom prst="flowChartTerminator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9" name="フローチャート : 端子 28">
            <a:extLst>
              <a:ext uri="{FF2B5EF4-FFF2-40B4-BE49-F238E27FC236}">
                <a16:creationId xmlns:a16="http://schemas.microsoft.com/office/drawing/2014/main" id="{1221E8C7-4843-F0EB-09CF-46BBA0D66A98}"/>
              </a:ext>
            </a:extLst>
          </p:cNvPr>
          <p:cNvSpPr/>
          <p:nvPr/>
        </p:nvSpPr>
        <p:spPr>
          <a:xfrm>
            <a:off x="1403350" y="2349500"/>
            <a:ext cx="2016125" cy="720725"/>
          </a:xfrm>
          <a:prstGeom prst="flowChartTerminator">
            <a:avLst/>
          </a:prstGeom>
          <a:solidFill>
            <a:srgbClr val="FFCCFF"/>
          </a:solidFill>
          <a:ln w="28575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 panose="020B0600070205080204" pitchFamily="50" charset="-128"/>
                <a:cs typeface="+mn-cs"/>
              </a:rPr>
              <a:t>奉仕の理念を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ＭＳ Ｐゴシック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 panose="020B0600070205080204" pitchFamily="50" charset="-128"/>
                <a:cs typeface="+mn-cs"/>
              </a:rPr>
              <a:t>実生活に適用</a:t>
            </a:r>
          </a:p>
        </p:txBody>
      </p:sp>
      <p:sp>
        <p:nvSpPr>
          <p:cNvPr id="240647" name="サブタイトル 2">
            <a:extLst>
              <a:ext uri="{FF2B5EF4-FFF2-40B4-BE49-F238E27FC236}">
                <a16:creationId xmlns:a16="http://schemas.microsoft.com/office/drawing/2014/main" id="{E2639CD5-37E6-AAFB-A203-CFE74B5B7B97}"/>
              </a:ext>
            </a:extLst>
          </p:cNvPr>
          <p:cNvSpPr txBox="1">
            <a:spLocks/>
          </p:cNvSpPr>
          <p:nvPr/>
        </p:nvSpPr>
        <p:spPr bwMode="auto">
          <a:xfrm>
            <a:off x="1692275" y="4868863"/>
            <a:ext cx="1584325" cy="72072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奉仕の理念に</a:t>
            </a:r>
            <a:endParaRPr kumimoji="1" lang="en-US" altLang="ja-JP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満ちた心の醸成</a:t>
            </a:r>
          </a:p>
        </p:txBody>
      </p:sp>
      <p:sp>
        <p:nvSpPr>
          <p:cNvPr id="41" name="右中かっこ 40">
            <a:extLst>
              <a:ext uri="{FF2B5EF4-FFF2-40B4-BE49-F238E27FC236}">
                <a16:creationId xmlns:a16="http://schemas.microsoft.com/office/drawing/2014/main" id="{12766D70-91FD-09C2-57A9-76AD1BAED8B1}"/>
              </a:ext>
            </a:extLst>
          </p:cNvPr>
          <p:cNvSpPr/>
          <p:nvPr/>
        </p:nvSpPr>
        <p:spPr>
          <a:xfrm>
            <a:off x="4427538" y="4508500"/>
            <a:ext cx="360362" cy="1944688"/>
          </a:xfrm>
          <a:prstGeom prst="rightBrace">
            <a:avLst>
              <a:gd name="adj1" fmla="val 8333"/>
              <a:gd name="adj2" fmla="val 52808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40649" name="サブタイトル 2">
            <a:extLst>
              <a:ext uri="{FF2B5EF4-FFF2-40B4-BE49-F238E27FC236}">
                <a16:creationId xmlns:a16="http://schemas.microsoft.com/office/drawing/2014/main" id="{71421B0E-D7DF-BB1A-C017-6588D925D850}"/>
              </a:ext>
            </a:extLst>
          </p:cNvPr>
          <p:cNvSpPr txBox="1">
            <a:spLocks/>
          </p:cNvSpPr>
          <p:nvPr/>
        </p:nvSpPr>
        <p:spPr bwMode="auto">
          <a:xfrm>
            <a:off x="179388" y="6092825"/>
            <a:ext cx="2160587" cy="50482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クラブ会員との親睦</a:t>
            </a:r>
          </a:p>
        </p:txBody>
      </p:sp>
      <p:sp>
        <p:nvSpPr>
          <p:cNvPr id="39" name="サブタイトル 2">
            <a:extLst>
              <a:ext uri="{FF2B5EF4-FFF2-40B4-BE49-F238E27FC236}">
                <a16:creationId xmlns:a16="http://schemas.microsoft.com/office/drawing/2014/main" id="{5110F1C2-48EF-0D7D-4493-275B95D14989}"/>
              </a:ext>
            </a:extLst>
          </p:cNvPr>
          <p:cNvSpPr txBox="1">
            <a:spLocks/>
          </p:cNvSpPr>
          <p:nvPr/>
        </p:nvSpPr>
        <p:spPr>
          <a:xfrm>
            <a:off x="2411413" y="5949950"/>
            <a:ext cx="1944687" cy="71913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anchor="ctr">
            <a:normAutofit fontScale="85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他クラブ会員との</a:t>
            </a:r>
            <a:endParaRPr kumimoji="1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出会い・親睦</a:t>
            </a:r>
          </a:p>
        </p:txBody>
      </p:sp>
      <p:sp>
        <p:nvSpPr>
          <p:cNvPr id="48" name="曲折矢印 47">
            <a:extLst>
              <a:ext uri="{FF2B5EF4-FFF2-40B4-BE49-F238E27FC236}">
                <a16:creationId xmlns:a16="http://schemas.microsoft.com/office/drawing/2014/main" id="{F6657D3F-CAD6-E0B3-9D0F-70769083309E}"/>
              </a:ext>
            </a:extLst>
          </p:cNvPr>
          <p:cNvSpPr/>
          <p:nvPr/>
        </p:nvSpPr>
        <p:spPr>
          <a:xfrm flipH="1">
            <a:off x="3276600" y="5516563"/>
            <a:ext cx="503238" cy="360362"/>
          </a:xfrm>
          <a:prstGeom prst="bentArrow">
            <a:avLst>
              <a:gd name="adj1" fmla="val 25000"/>
              <a:gd name="adj2" fmla="val 25000"/>
              <a:gd name="adj3" fmla="val 50000"/>
              <a:gd name="adj4" fmla="val 4375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40652" name="正方形/長方形 3">
            <a:extLst>
              <a:ext uri="{FF2B5EF4-FFF2-40B4-BE49-F238E27FC236}">
                <a16:creationId xmlns:a16="http://schemas.microsoft.com/office/drawing/2014/main" id="{A4411E80-8855-9D18-2C34-7D7820F8BB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4075" y="3284538"/>
            <a:ext cx="738188" cy="143986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vert="eaVert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立派な</a:t>
            </a:r>
            <a:endParaRPr kumimoji="1" lang="en-US" altLang="ja-JP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ロータリアン</a:t>
            </a:r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8FB78203-8C57-F000-4D2D-027825741BFF}"/>
              </a:ext>
            </a:extLst>
          </p:cNvPr>
          <p:cNvSpPr/>
          <p:nvPr/>
        </p:nvSpPr>
        <p:spPr>
          <a:xfrm>
            <a:off x="4859338" y="4365625"/>
            <a:ext cx="576262" cy="15843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/>
                <a:ea typeface="ＭＳ Ｐゴシック" panose="020B0600070205080204" pitchFamily="50" charset="-128"/>
                <a:cs typeface="+mn-cs"/>
              </a:rPr>
              <a:t>ロータリアンの　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/>
                <a:ea typeface="ＭＳ Ｐゴシック" panose="020B0600070205080204" pitchFamily="50" charset="-128"/>
                <a:cs typeface="+mn-cs"/>
              </a:rPr>
              <a:t>   出会いの場</a:t>
            </a:r>
          </a:p>
        </p:txBody>
      </p:sp>
      <p:sp>
        <p:nvSpPr>
          <p:cNvPr id="38" name="円/楕円 37">
            <a:extLst>
              <a:ext uri="{FF2B5EF4-FFF2-40B4-BE49-F238E27FC236}">
                <a16:creationId xmlns:a16="http://schemas.microsoft.com/office/drawing/2014/main" id="{8B08CD2E-7CE5-8882-FCE9-69CBD6EEBB9E}"/>
              </a:ext>
            </a:extLst>
          </p:cNvPr>
          <p:cNvSpPr/>
          <p:nvPr/>
        </p:nvSpPr>
        <p:spPr>
          <a:xfrm>
            <a:off x="4716463" y="1412875"/>
            <a:ext cx="935037" cy="576263"/>
          </a:xfrm>
          <a:prstGeom prst="ellipse">
            <a:avLst/>
          </a:prstGeom>
          <a:solidFill>
            <a:srgbClr val="FF66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第４</a:t>
            </a:r>
          </a:p>
        </p:txBody>
      </p:sp>
      <p:sp>
        <p:nvSpPr>
          <p:cNvPr id="47" name="円/楕円 46">
            <a:extLst>
              <a:ext uri="{FF2B5EF4-FFF2-40B4-BE49-F238E27FC236}">
                <a16:creationId xmlns:a16="http://schemas.microsoft.com/office/drawing/2014/main" id="{D114B61C-03A1-A00E-1BE0-E3548B436F80}"/>
              </a:ext>
            </a:extLst>
          </p:cNvPr>
          <p:cNvSpPr/>
          <p:nvPr/>
        </p:nvSpPr>
        <p:spPr>
          <a:xfrm>
            <a:off x="4716463" y="2060575"/>
            <a:ext cx="935037" cy="576263"/>
          </a:xfrm>
          <a:prstGeom prst="ellipse">
            <a:avLst/>
          </a:prstGeom>
          <a:solidFill>
            <a:srgbClr val="FF66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第３</a:t>
            </a:r>
          </a:p>
        </p:txBody>
      </p:sp>
      <p:sp>
        <p:nvSpPr>
          <p:cNvPr id="49" name="円/楕円 48">
            <a:extLst>
              <a:ext uri="{FF2B5EF4-FFF2-40B4-BE49-F238E27FC236}">
                <a16:creationId xmlns:a16="http://schemas.microsoft.com/office/drawing/2014/main" id="{3F17DCA8-AD67-F36D-8DF2-47C3A314F7B5}"/>
              </a:ext>
            </a:extLst>
          </p:cNvPr>
          <p:cNvSpPr/>
          <p:nvPr/>
        </p:nvSpPr>
        <p:spPr>
          <a:xfrm>
            <a:off x="4716463" y="3573463"/>
            <a:ext cx="935037" cy="576262"/>
          </a:xfrm>
          <a:prstGeom prst="ellipse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第２</a:t>
            </a:r>
          </a:p>
        </p:txBody>
      </p:sp>
      <p:sp>
        <p:nvSpPr>
          <p:cNvPr id="50" name="円/楕円 49">
            <a:extLst>
              <a:ext uri="{FF2B5EF4-FFF2-40B4-BE49-F238E27FC236}">
                <a16:creationId xmlns:a16="http://schemas.microsoft.com/office/drawing/2014/main" id="{BB108869-00D8-ACF3-B988-2DEC7DE265D7}"/>
              </a:ext>
            </a:extLst>
          </p:cNvPr>
          <p:cNvSpPr/>
          <p:nvPr/>
        </p:nvSpPr>
        <p:spPr>
          <a:xfrm>
            <a:off x="4716463" y="6021388"/>
            <a:ext cx="935037" cy="576262"/>
          </a:xfrm>
          <a:prstGeom prst="ellipse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第１</a:t>
            </a:r>
          </a:p>
        </p:txBody>
      </p:sp>
      <p:sp>
        <p:nvSpPr>
          <p:cNvPr id="51" name="正方形/長方形 50">
            <a:extLst>
              <a:ext uri="{FF2B5EF4-FFF2-40B4-BE49-F238E27FC236}">
                <a16:creationId xmlns:a16="http://schemas.microsoft.com/office/drawing/2014/main" id="{0B753FC2-ECFD-30FD-C646-F8BB2C902848}"/>
              </a:ext>
            </a:extLst>
          </p:cNvPr>
          <p:cNvSpPr/>
          <p:nvPr/>
        </p:nvSpPr>
        <p:spPr>
          <a:xfrm>
            <a:off x="3348038" y="3789363"/>
            <a:ext cx="1079500" cy="1584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40659" name="サブタイトル 2">
            <a:extLst>
              <a:ext uri="{FF2B5EF4-FFF2-40B4-BE49-F238E27FC236}">
                <a16:creationId xmlns:a16="http://schemas.microsoft.com/office/drawing/2014/main" id="{ED8171D2-197C-5583-B5A7-3356577EF3B0}"/>
              </a:ext>
            </a:extLst>
          </p:cNvPr>
          <p:cNvSpPr txBox="1">
            <a:spLocks/>
          </p:cNvSpPr>
          <p:nvPr/>
        </p:nvSpPr>
        <p:spPr bwMode="auto">
          <a:xfrm>
            <a:off x="3635375" y="3284538"/>
            <a:ext cx="720725" cy="208915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vert="eaVert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ロータリー精神と</a:t>
            </a:r>
            <a:endParaRPr kumimoji="1" lang="en-US" altLang="ja-JP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職業倫理の昂揚</a:t>
            </a:r>
          </a:p>
        </p:txBody>
      </p:sp>
      <p:sp>
        <p:nvSpPr>
          <p:cNvPr id="42" name="右中かっこ 41">
            <a:extLst>
              <a:ext uri="{FF2B5EF4-FFF2-40B4-BE49-F238E27FC236}">
                <a16:creationId xmlns:a16="http://schemas.microsoft.com/office/drawing/2014/main" id="{0B0E368E-CCFF-73CA-B7E2-10F048AF0EAA}"/>
              </a:ext>
            </a:extLst>
          </p:cNvPr>
          <p:cNvSpPr/>
          <p:nvPr/>
        </p:nvSpPr>
        <p:spPr>
          <a:xfrm>
            <a:off x="3348038" y="3573463"/>
            <a:ext cx="215900" cy="1727200"/>
          </a:xfrm>
          <a:prstGeom prst="rightBrace">
            <a:avLst>
              <a:gd name="adj1" fmla="val 8333"/>
              <a:gd name="adj2" fmla="val 54398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3" name="サブタイトル 2">
            <a:extLst>
              <a:ext uri="{FF2B5EF4-FFF2-40B4-BE49-F238E27FC236}">
                <a16:creationId xmlns:a16="http://schemas.microsoft.com/office/drawing/2014/main" id="{08C279BC-1997-D924-1500-86A8DB718D50}"/>
              </a:ext>
            </a:extLst>
          </p:cNvPr>
          <p:cNvSpPr txBox="1">
            <a:spLocks/>
          </p:cNvSpPr>
          <p:nvPr/>
        </p:nvSpPr>
        <p:spPr>
          <a:xfrm>
            <a:off x="3276600" y="1989138"/>
            <a:ext cx="1223963" cy="360362"/>
          </a:xfrm>
          <a:prstGeom prst="rect">
            <a:avLst/>
          </a:prstGeom>
          <a:solidFill>
            <a:srgbClr val="66FF99"/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anchor="ctr"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社会奉仕</a:t>
            </a:r>
          </a:p>
        </p:txBody>
      </p:sp>
      <p:sp>
        <p:nvSpPr>
          <p:cNvPr id="36" name="フローチャート : 端子 35">
            <a:extLst>
              <a:ext uri="{FF2B5EF4-FFF2-40B4-BE49-F238E27FC236}">
                <a16:creationId xmlns:a16="http://schemas.microsoft.com/office/drawing/2014/main" id="{0EDD409A-C948-8126-1F99-4E97FFDC7A23}"/>
              </a:ext>
            </a:extLst>
          </p:cNvPr>
          <p:cNvSpPr/>
          <p:nvPr/>
        </p:nvSpPr>
        <p:spPr>
          <a:xfrm>
            <a:off x="4932363" y="188913"/>
            <a:ext cx="3744912" cy="574675"/>
          </a:xfrm>
          <a:prstGeom prst="flowChartTerminator">
            <a:avLst/>
          </a:prstGeom>
          <a:solidFill>
            <a:schemeClr val="bg1"/>
          </a:solidFill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ｺﾞｼｯｸE" pitchFamily="50" charset="-128"/>
                <a:ea typeface="HGPｺﾞｼｯｸE" pitchFamily="50" charset="-128"/>
                <a:cs typeface="+mn-cs"/>
              </a:rPr>
              <a:t>ロータリーの目的</a:t>
            </a:r>
          </a:p>
        </p:txBody>
      </p:sp>
      <p:sp>
        <p:nvSpPr>
          <p:cNvPr id="240663" name="サブタイトル 2">
            <a:extLst>
              <a:ext uri="{FF2B5EF4-FFF2-40B4-BE49-F238E27FC236}">
                <a16:creationId xmlns:a16="http://schemas.microsoft.com/office/drawing/2014/main" id="{02682E90-21C4-38EA-0A1B-93843F52F93C}"/>
              </a:ext>
            </a:extLst>
          </p:cNvPr>
          <p:cNvSpPr txBox="1">
            <a:spLocks/>
          </p:cNvSpPr>
          <p:nvPr/>
        </p:nvSpPr>
        <p:spPr bwMode="auto">
          <a:xfrm>
            <a:off x="7812088" y="1341438"/>
            <a:ext cx="863600" cy="467995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vert="eaVert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 </a:t>
            </a:r>
            <a:r>
              <a:rPr kumimoji="1" lang="ja-JP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奉仕の理念の奨励・育成</a:t>
            </a:r>
          </a:p>
        </p:txBody>
      </p:sp>
      <p:sp>
        <p:nvSpPr>
          <p:cNvPr id="240664" name="AutoShape 2" descr="「ロータリーバッ...」の画像検索結果">
            <a:extLst>
              <a:ext uri="{FF2B5EF4-FFF2-40B4-BE49-F238E27FC236}">
                <a16:creationId xmlns:a16="http://schemas.microsoft.com/office/drawing/2014/main" id="{10D5F14D-9329-D9A8-64D6-BD0816008E2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ＭＳ Ｐゴシック" panose="020B0600070205080204" pitchFamily="50" charset="-128"/>
              <a:cs typeface="+mn-cs"/>
            </a:endParaRPr>
          </a:p>
        </p:txBody>
      </p:sp>
    </p:spTree>
  </p:cSld>
  <p:clrMapOvr>
    <a:masterClrMapping/>
  </p:clrMapOvr>
  <p:transition spd="med">
    <p:fade/>
  </p:transition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サブタイトル 2">
            <a:extLst>
              <a:ext uri="{FF2B5EF4-FFF2-40B4-BE49-F238E27FC236}">
                <a16:creationId xmlns:a16="http://schemas.microsoft.com/office/drawing/2014/main" id="{79869493-96ED-BDC0-23DE-D3F3ED1E5D2A}"/>
              </a:ext>
            </a:extLst>
          </p:cNvPr>
          <p:cNvSpPr txBox="1">
            <a:spLocks/>
          </p:cNvSpPr>
          <p:nvPr/>
        </p:nvSpPr>
        <p:spPr>
          <a:xfrm>
            <a:off x="1908175" y="1196975"/>
            <a:ext cx="1296988" cy="36036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anchor="b"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職業奉仕</a:t>
            </a:r>
          </a:p>
        </p:txBody>
      </p:sp>
      <p:sp>
        <p:nvSpPr>
          <p:cNvPr id="20" name="サブタイトル 2">
            <a:extLst>
              <a:ext uri="{FF2B5EF4-FFF2-40B4-BE49-F238E27FC236}">
                <a16:creationId xmlns:a16="http://schemas.microsoft.com/office/drawing/2014/main" id="{12B97728-6130-1072-05C3-87BF2535E4C0}"/>
              </a:ext>
            </a:extLst>
          </p:cNvPr>
          <p:cNvSpPr txBox="1">
            <a:spLocks/>
          </p:cNvSpPr>
          <p:nvPr/>
        </p:nvSpPr>
        <p:spPr>
          <a:xfrm>
            <a:off x="468313" y="1628775"/>
            <a:ext cx="1223962" cy="36036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anchor="ctr"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国際奉仕</a:t>
            </a:r>
          </a:p>
        </p:txBody>
      </p:sp>
      <p:sp>
        <p:nvSpPr>
          <p:cNvPr id="27" name="環状矢印 26">
            <a:extLst>
              <a:ext uri="{FF2B5EF4-FFF2-40B4-BE49-F238E27FC236}">
                <a16:creationId xmlns:a16="http://schemas.microsoft.com/office/drawing/2014/main" id="{358E44BA-E3FA-F377-9DD3-072DA59CC651}"/>
              </a:ext>
            </a:extLst>
          </p:cNvPr>
          <p:cNvSpPr/>
          <p:nvPr/>
        </p:nvSpPr>
        <p:spPr>
          <a:xfrm flipV="1">
            <a:off x="900113" y="5300663"/>
            <a:ext cx="865187" cy="792162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8788504"/>
              <a:gd name="adj5" fmla="val 1713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0" name="フローチャート : 端子 29">
            <a:extLst>
              <a:ext uri="{FF2B5EF4-FFF2-40B4-BE49-F238E27FC236}">
                <a16:creationId xmlns:a16="http://schemas.microsoft.com/office/drawing/2014/main" id="{1D24D10B-7B76-9D1A-461E-4B0A6F4A77F0}"/>
              </a:ext>
            </a:extLst>
          </p:cNvPr>
          <p:cNvSpPr/>
          <p:nvPr/>
        </p:nvSpPr>
        <p:spPr>
          <a:xfrm>
            <a:off x="3203575" y="4797425"/>
            <a:ext cx="1368425" cy="503238"/>
          </a:xfrm>
          <a:prstGeom prst="flowChartTerminator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9" name="フローチャート : 端子 28">
            <a:extLst>
              <a:ext uri="{FF2B5EF4-FFF2-40B4-BE49-F238E27FC236}">
                <a16:creationId xmlns:a16="http://schemas.microsoft.com/office/drawing/2014/main" id="{B8350F9E-5643-1A70-7B50-2783468EEFDE}"/>
              </a:ext>
            </a:extLst>
          </p:cNvPr>
          <p:cNvSpPr/>
          <p:nvPr/>
        </p:nvSpPr>
        <p:spPr>
          <a:xfrm>
            <a:off x="1403350" y="2349500"/>
            <a:ext cx="2016125" cy="720725"/>
          </a:xfrm>
          <a:prstGeom prst="flowChartTerminator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/>
                <a:ea typeface="ＭＳ Ｐゴシック" panose="020B0600070205080204" pitchFamily="50" charset="-128"/>
                <a:cs typeface="+mn-cs"/>
              </a:rPr>
              <a:t>奉仕の理念を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/>
                <a:ea typeface="ＭＳ Ｐゴシック" panose="020B0600070205080204" pitchFamily="50" charset="-128"/>
                <a:cs typeface="+mn-cs"/>
              </a:rPr>
              <a:t>実生活に適用</a:t>
            </a:r>
          </a:p>
        </p:txBody>
      </p:sp>
      <p:sp>
        <p:nvSpPr>
          <p:cNvPr id="242695" name="サブタイトル 2">
            <a:extLst>
              <a:ext uri="{FF2B5EF4-FFF2-40B4-BE49-F238E27FC236}">
                <a16:creationId xmlns:a16="http://schemas.microsoft.com/office/drawing/2014/main" id="{01670D86-FFB0-C756-4E7A-CFED4C613AC2}"/>
              </a:ext>
            </a:extLst>
          </p:cNvPr>
          <p:cNvSpPr txBox="1">
            <a:spLocks/>
          </p:cNvSpPr>
          <p:nvPr/>
        </p:nvSpPr>
        <p:spPr bwMode="auto">
          <a:xfrm>
            <a:off x="1692275" y="4868863"/>
            <a:ext cx="1584325" cy="72072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奉仕の理念に</a:t>
            </a:r>
            <a:endParaRPr kumimoji="1" lang="en-US" altLang="ja-JP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満ちた心の醸成</a:t>
            </a:r>
          </a:p>
        </p:txBody>
      </p:sp>
      <p:sp>
        <p:nvSpPr>
          <p:cNvPr id="41" name="右中かっこ 40">
            <a:extLst>
              <a:ext uri="{FF2B5EF4-FFF2-40B4-BE49-F238E27FC236}">
                <a16:creationId xmlns:a16="http://schemas.microsoft.com/office/drawing/2014/main" id="{C8A2121A-CD63-6301-8A85-EAAB85110937}"/>
              </a:ext>
            </a:extLst>
          </p:cNvPr>
          <p:cNvSpPr/>
          <p:nvPr/>
        </p:nvSpPr>
        <p:spPr>
          <a:xfrm>
            <a:off x="4427538" y="4508500"/>
            <a:ext cx="360362" cy="1944688"/>
          </a:xfrm>
          <a:prstGeom prst="rightBrace">
            <a:avLst>
              <a:gd name="adj1" fmla="val 8333"/>
              <a:gd name="adj2" fmla="val 52808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42697" name="サブタイトル 2">
            <a:extLst>
              <a:ext uri="{FF2B5EF4-FFF2-40B4-BE49-F238E27FC236}">
                <a16:creationId xmlns:a16="http://schemas.microsoft.com/office/drawing/2014/main" id="{3BF0B8BB-1A56-E4A6-3222-76120361B2DB}"/>
              </a:ext>
            </a:extLst>
          </p:cNvPr>
          <p:cNvSpPr txBox="1">
            <a:spLocks/>
          </p:cNvSpPr>
          <p:nvPr/>
        </p:nvSpPr>
        <p:spPr bwMode="auto">
          <a:xfrm>
            <a:off x="6011863" y="3933825"/>
            <a:ext cx="1079500" cy="2374900"/>
          </a:xfrm>
          <a:prstGeom prst="rect">
            <a:avLst/>
          </a:prstGeom>
          <a:solidFill>
            <a:srgbClr val="00FF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vert="eaVert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 奉仕の心の</a:t>
            </a:r>
            <a:endParaRPr kumimoji="1" lang="en-US" altLang="ja-JP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　　形成・深化</a:t>
            </a:r>
          </a:p>
        </p:txBody>
      </p:sp>
      <p:sp>
        <p:nvSpPr>
          <p:cNvPr id="242698" name="サブタイトル 2">
            <a:extLst>
              <a:ext uri="{FF2B5EF4-FFF2-40B4-BE49-F238E27FC236}">
                <a16:creationId xmlns:a16="http://schemas.microsoft.com/office/drawing/2014/main" id="{3B54F973-145D-9D85-A67E-501A6026A868}"/>
              </a:ext>
            </a:extLst>
          </p:cNvPr>
          <p:cNvSpPr txBox="1">
            <a:spLocks/>
          </p:cNvSpPr>
          <p:nvPr/>
        </p:nvSpPr>
        <p:spPr bwMode="auto">
          <a:xfrm>
            <a:off x="179388" y="6092825"/>
            <a:ext cx="2160587" cy="50482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クラブ会員との親睦</a:t>
            </a:r>
          </a:p>
        </p:txBody>
      </p:sp>
      <p:sp>
        <p:nvSpPr>
          <p:cNvPr id="44" name="右中かっこ 43">
            <a:extLst>
              <a:ext uri="{FF2B5EF4-FFF2-40B4-BE49-F238E27FC236}">
                <a16:creationId xmlns:a16="http://schemas.microsoft.com/office/drawing/2014/main" id="{4EA969BD-DEDA-3CE9-32FF-C5327AFB4316}"/>
              </a:ext>
            </a:extLst>
          </p:cNvPr>
          <p:cNvSpPr/>
          <p:nvPr/>
        </p:nvSpPr>
        <p:spPr>
          <a:xfrm>
            <a:off x="5580063" y="3429000"/>
            <a:ext cx="358775" cy="3168650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9" name="サブタイトル 2">
            <a:extLst>
              <a:ext uri="{FF2B5EF4-FFF2-40B4-BE49-F238E27FC236}">
                <a16:creationId xmlns:a16="http://schemas.microsoft.com/office/drawing/2014/main" id="{D2E69EE8-37CE-8DD3-E5DA-0AAC392999B0}"/>
              </a:ext>
            </a:extLst>
          </p:cNvPr>
          <p:cNvSpPr txBox="1">
            <a:spLocks/>
          </p:cNvSpPr>
          <p:nvPr/>
        </p:nvSpPr>
        <p:spPr>
          <a:xfrm>
            <a:off x="2411413" y="5949950"/>
            <a:ext cx="1944687" cy="71913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anchor="ctr">
            <a:normAutofit fontScale="85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他クラブ会員との</a:t>
            </a:r>
            <a:endParaRPr kumimoji="1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出会い・親睦</a:t>
            </a:r>
          </a:p>
        </p:txBody>
      </p:sp>
      <p:sp>
        <p:nvSpPr>
          <p:cNvPr id="48" name="曲折矢印 47">
            <a:extLst>
              <a:ext uri="{FF2B5EF4-FFF2-40B4-BE49-F238E27FC236}">
                <a16:creationId xmlns:a16="http://schemas.microsoft.com/office/drawing/2014/main" id="{E7902D3A-4263-35F7-973F-246C96CD325C}"/>
              </a:ext>
            </a:extLst>
          </p:cNvPr>
          <p:cNvSpPr/>
          <p:nvPr/>
        </p:nvSpPr>
        <p:spPr>
          <a:xfrm flipH="1">
            <a:off x="3276600" y="5516563"/>
            <a:ext cx="503238" cy="360362"/>
          </a:xfrm>
          <a:prstGeom prst="bentArrow">
            <a:avLst>
              <a:gd name="adj1" fmla="val 25000"/>
              <a:gd name="adj2" fmla="val 25000"/>
              <a:gd name="adj3" fmla="val 50000"/>
              <a:gd name="adj4" fmla="val 4375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42702" name="正方形/長方形 3">
            <a:extLst>
              <a:ext uri="{FF2B5EF4-FFF2-40B4-BE49-F238E27FC236}">
                <a16:creationId xmlns:a16="http://schemas.microsoft.com/office/drawing/2014/main" id="{720591B0-4C5C-75F0-7E99-5DCEF43662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4075" y="3284538"/>
            <a:ext cx="738188" cy="143986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vert="eaVert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立派な</a:t>
            </a:r>
            <a:endParaRPr kumimoji="1" lang="en-US" altLang="ja-JP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ロータリアン</a:t>
            </a:r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6DEAB623-481C-5988-9CAD-CC055CE6653B}"/>
              </a:ext>
            </a:extLst>
          </p:cNvPr>
          <p:cNvSpPr/>
          <p:nvPr/>
        </p:nvSpPr>
        <p:spPr>
          <a:xfrm>
            <a:off x="4859338" y="4365625"/>
            <a:ext cx="576262" cy="15843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/>
                <a:ea typeface="ＭＳ Ｐゴシック" panose="020B0600070205080204" pitchFamily="50" charset="-128"/>
                <a:cs typeface="+mn-cs"/>
              </a:rPr>
              <a:t>ロータリアンの　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/>
                <a:ea typeface="ＭＳ Ｐゴシック" panose="020B0600070205080204" pitchFamily="50" charset="-128"/>
                <a:cs typeface="+mn-cs"/>
              </a:rPr>
              <a:t>   出会いの場</a:t>
            </a:r>
          </a:p>
        </p:txBody>
      </p:sp>
      <p:sp>
        <p:nvSpPr>
          <p:cNvPr id="49" name="円/楕円 48">
            <a:extLst>
              <a:ext uri="{FF2B5EF4-FFF2-40B4-BE49-F238E27FC236}">
                <a16:creationId xmlns:a16="http://schemas.microsoft.com/office/drawing/2014/main" id="{4BA312DE-ED06-4FF9-EBC2-886906B054DD}"/>
              </a:ext>
            </a:extLst>
          </p:cNvPr>
          <p:cNvSpPr/>
          <p:nvPr/>
        </p:nvSpPr>
        <p:spPr>
          <a:xfrm>
            <a:off x="4716463" y="3573463"/>
            <a:ext cx="935037" cy="576262"/>
          </a:xfrm>
          <a:prstGeom prst="ellipse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第２</a:t>
            </a:r>
          </a:p>
        </p:txBody>
      </p:sp>
      <p:sp>
        <p:nvSpPr>
          <p:cNvPr id="50" name="円/楕円 49">
            <a:extLst>
              <a:ext uri="{FF2B5EF4-FFF2-40B4-BE49-F238E27FC236}">
                <a16:creationId xmlns:a16="http://schemas.microsoft.com/office/drawing/2014/main" id="{F55FB071-6FED-86DC-FEA1-027C788657C6}"/>
              </a:ext>
            </a:extLst>
          </p:cNvPr>
          <p:cNvSpPr/>
          <p:nvPr/>
        </p:nvSpPr>
        <p:spPr>
          <a:xfrm>
            <a:off x="4716463" y="6021388"/>
            <a:ext cx="935037" cy="576262"/>
          </a:xfrm>
          <a:prstGeom prst="ellipse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第１</a:t>
            </a:r>
          </a:p>
        </p:txBody>
      </p:sp>
      <p:sp>
        <p:nvSpPr>
          <p:cNvPr id="51" name="正方形/長方形 50">
            <a:extLst>
              <a:ext uri="{FF2B5EF4-FFF2-40B4-BE49-F238E27FC236}">
                <a16:creationId xmlns:a16="http://schemas.microsoft.com/office/drawing/2014/main" id="{1796F74E-06C9-FF82-7BC6-DB3B1D4CFA32}"/>
              </a:ext>
            </a:extLst>
          </p:cNvPr>
          <p:cNvSpPr/>
          <p:nvPr/>
        </p:nvSpPr>
        <p:spPr>
          <a:xfrm>
            <a:off x="3348038" y="3789363"/>
            <a:ext cx="1079500" cy="1584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42707" name="サブタイトル 2">
            <a:extLst>
              <a:ext uri="{FF2B5EF4-FFF2-40B4-BE49-F238E27FC236}">
                <a16:creationId xmlns:a16="http://schemas.microsoft.com/office/drawing/2014/main" id="{F9D18B2D-161A-4A49-4D31-9B846D3A5AF0}"/>
              </a:ext>
            </a:extLst>
          </p:cNvPr>
          <p:cNvSpPr txBox="1">
            <a:spLocks/>
          </p:cNvSpPr>
          <p:nvPr/>
        </p:nvSpPr>
        <p:spPr bwMode="auto">
          <a:xfrm>
            <a:off x="3635375" y="3284538"/>
            <a:ext cx="720725" cy="208915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vert="eaVert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ロータリー精神と</a:t>
            </a:r>
            <a:endParaRPr kumimoji="1" lang="en-US" altLang="ja-JP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職業倫理の昂揚</a:t>
            </a:r>
          </a:p>
        </p:txBody>
      </p:sp>
      <p:sp>
        <p:nvSpPr>
          <p:cNvPr id="42" name="右中かっこ 41">
            <a:extLst>
              <a:ext uri="{FF2B5EF4-FFF2-40B4-BE49-F238E27FC236}">
                <a16:creationId xmlns:a16="http://schemas.microsoft.com/office/drawing/2014/main" id="{A4930E5A-D90D-5DE9-A29B-38E8B44411D4}"/>
              </a:ext>
            </a:extLst>
          </p:cNvPr>
          <p:cNvSpPr/>
          <p:nvPr/>
        </p:nvSpPr>
        <p:spPr>
          <a:xfrm>
            <a:off x="3348038" y="3573463"/>
            <a:ext cx="215900" cy="1727200"/>
          </a:xfrm>
          <a:prstGeom prst="rightBrace">
            <a:avLst>
              <a:gd name="adj1" fmla="val 8333"/>
              <a:gd name="adj2" fmla="val 54398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3" name="サブタイトル 2">
            <a:extLst>
              <a:ext uri="{FF2B5EF4-FFF2-40B4-BE49-F238E27FC236}">
                <a16:creationId xmlns:a16="http://schemas.microsoft.com/office/drawing/2014/main" id="{50DADDF2-EB29-6909-0C7A-B371AE30E0B8}"/>
              </a:ext>
            </a:extLst>
          </p:cNvPr>
          <p:cNvSpPr txBox="1">
            <a:spLocks/>
          </p:cNvSpPr>
          <p:nvPr/>
        </p:nvSpPr>
        <p:spPr>
          <a:xfrm>
            <a:off x="3276600" y="1989138"/>
            <a:ext cx="1223963" cy="36036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anchor="ctr"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社会奉仕</a:t>
            </a:r>
          </a:p>
        </p:txBody>
      </p:sp>
      <p:sp>
        <p:nvSpPr>
          <p:cNvPr id="36" name="フローチャート : 端子 35">
            <a:extLst>
              <a:ext uri="{FF2B5EF4-FFF2-40B4-BE49-F238E27FC236}">
                <a16:creationId xmlns:a16="http://schemas.microsoft.com/office/drawing/2014/main" id="{1B0C72DF-A0E4-5EAF-0B7B-E116CC7480C1}"/>
              </a:ext>
            </a:extLst>
          </p:cNvPr>
          <p:cNvSpPr/>
          <p:nvPr/>
        </p:nvSpPr>
        <p:spPr>
          <a:xfrm>
            <a:off x="4932363" y="188913"/>
            <a:ext cx="3744912" cy="574675"/>
          </a:xfrm>
          <a:prstGeom prst="flowChartTerminator">
            <a:avLst/>
          </a:prstGeom>
          <a:solidFill>
            <a:schemeClr val="bg1"/>
          </a:solidFill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ｺﾞｼｯｸE" pitchFamily="50" charset="-128"/>
                <a:ea typeface="HGPｺﾞｼｯｸE" pitchFamily="50" charset="-128"/>
                <a:cs typeface="+mn-cs"/>
              </a:rPr>
              <a:t>ロータリーの目的</a:t>
            </a:r>
          </a:p>
        </p:txBody>
      </p:sp>
      <p:sp>
        <p:nvSpPr>
          <p:cNvPr id="33" name="円/楕円 32">
            <a:extLst>
              <a:ext uri="{FF2B5EF4-FFF2-40B4-BE49-F238E27FC236}">
                <a16:creationId xmlns:a16="http://schemas.microsoft.com/office/drawing/2014/main" id="{26E1D8D2-865F-1E7E-468B-41DD0E6DD928}"/>
              </a:ext>
            </a:extLst>
          </p:cNvPr>
          <p:cNvSpPr/>
          <p:nvPr/>
        </p:nvSpPr>
        <p:spPr>
          <a:xfrm>
            <a:off x="4716463" y="1412875"/>
            <a:ext cx="935037" cy="576263"/>
          </a:xfrm>
          <a:prstGeom prst="ellipse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第４</a:t>
            </a:r>
          </a:p>
        </p:txBody>
      </p:sp>
      <p:sp>
        <p:nvSpPr>
          <p:cNvPr id="34" name="円/楕円 33">
            <a:extLst>
              <a:ext uri="{FF2B5EF4-FFF2-40B4-BE49-F238E27FC236}">
                <a16:creationId xmlns:a16="http://schemas.microsoft.com/office/drawing/2014/main" id="{4FC4C607-D39C-8573-C337-F866CB43E402}"/>
              </a:ext>
            </a:extLst>
          </p:cNvPr>
          <p:cNvSpPr/>
          <p:nvPr/>
        </p:nvSpPr>
        <p:spPr>
          <a:xfrm>
            <a:off x="4716463" y="2060575"/>
            <a:ext cx="935037" cy="576263"/>
          </a:xfrm>
          <a:prstGeom prst="ellipse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第３</a:t>
            </a:r>
          </a:p>
        </p:txBody>
      </p:sp>
      <p:sp>
        <p:nvSpPr>
          <p:cNvPr id="242713" name="サブタイトル 2">
            <a:extLst>
              <a:ext uri="{FF2B5EF4-FFF2-40B4-BE49-F238E27FC236}">
                <a16:creationId xmlns:a16="http://schemas.microsoft.com/office/drawing/2014/main" id="{7B8E4F0E-5048-3488-F845-17E6141949EF}"/>
              </a:ext>
            </a:extLst>
          </p:cNvPr>
          <p:cNvSpPr txBox="1">
            <a:spLocks/>
          </p:cNvSpPr>
          <p:nvPr/>
        </p:nvSpPr>
        <p:spPr bwMode="auto">
          <a:xfrm>
            <a:off x="7812088" y="1341438"/>
            <a:ext cx="863600" cy="467995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vert="eaVert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 </a:t>
            </a:r>
            <a:r>
              <a:rPr kumimoji="1" lang="ja-JP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奉仕の理念の奨励・育成</a:t>
            </a:r>
          </a:p>
        </p:txBody>
      </p:sp>
    </p:spTree>
  </p:cSld>
  <p:clrMapOvr>
    <a:masterClrMapping/>
  </p:clrMapOvr>
  <p:transition spd="med">
    <p:fade/>
  </p:transition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サブタイトル 2">
            <a:extLst>
              <a:ext uri="{FF2B5EF4-FFF2-40B4-BE49-F238E27FC236}">
                <a16:creationId xmlns:a16="http://schemas.microsoft.com/office/drawing/2014/main" id="{B00079D4-A06E-90C1-E7B8-E639FC672F90}"/>
              </a:ext>
            </a:extLst>
          </p:cNvPr>
          <p:cNvSpPr txBox="1">
            <a:spLocks/>
          </p:cNvSpPr>
          <p:nvPr/>
        </p:nvSpPr>
        <p:spPr>
          <a:xfrm>
            <a:off x="1908175" y="1196975"/>
            <a:ext cx="1296988" cy="36036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anchor="b"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職業奉仕</a:t>
            </a:r>
          </a:p>
        </p:txBody>
      </p:sp>
      <p:sp>
        <p:nvSpPr>
          <p:cNvPr id="20" name="サブタイトル 2">
            <a:extLst>
              <a:ext uri="{FF2B5EF4-FFF2-40B4-BE49-F238E27FC236}">
                <a16:creationId xmlns:a16="http://schemas.microsoft.com/office/drawing/2014/main" id="{4015443F-8CC7-CFDE-43A8-634612331838}"/>
              </a:ext>
            </a:extLst>
          </p:cNvPr>
          <p:cNvSpPr txBox="1">
            <a:spLocks/>
          </p:cNvSpPr>
          <p:nvPr/>
        </p:nvSpPr>
        <p:spPr>
          <a:xfrm>
            <a:off x="468313" y="1628775"/>
            <a:ext cx="1223962" cy="36036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anchor="ctr"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国際奉仕</a:t>
            </a:r>
          </a:p>
        </p:txBody>
      </p:sp>
      <p:sp>
        <p:nvSpPr>
          <p:cNvPr id="27" name="環状矢印 26">
            <a:extLst>
              <a:ext uri="{FF2B5EF4-FFF2-40B4-BE49-F238E27FC236}">
                <a16:creationId xmlns:a16="http://schemas.microsoft.com/office/drawing/2014/main" id="{0F41B001-05BF-BC5B-E998-C3A81E8F2A1E}"/>
              </a:ext>
            </a:extLst>
          </p:cNvPr>
          <p:cNvSpPr/>
          <p:nvPr/>
        </p:nvSpPr>
        <p:spPr>
          <a:xfrm flipV="1">
            <a:off x="900113" y="5300663"/>
            <a:ext cx="865187" cy="792162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8788504"/>
              <a:gd name="adj5" fmla="val 1713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0" name="フローチャート : 端子 29">
            <a:extLst>
              <a:ext uri="{FF2B5EF4-FFF2-40B4-BE49-F238E27FC236}">
                <a16:creationId xmlns:a16="http://schemas.microsoft.com/office/drawing/2014/main" id="{0393FDE7-2474-1D4E-972B-A4E4440864A5}"/>
              </a:ext>
            </a:extLst>
          </p:cNvPr>
          <p:cNvSpPr/>
          <p:nvPr/>
        </p:nvSpPr>
        <p:spPr>
          <a:xfrm>
            <a:off x="3203575" y="4797425"/>
            <a:ext cx="1368425" cy="503238"/>
          </a:xfrm>
          <a:prstGeom prst="flowChartTerminator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9" name="フローチャート : 端子 28">
            <a:extLst>
              <a:ext uri="{FF2B5EF4-FFF2-40B4-BE49-F238E27FC236}">
                <a16:creationId xmlns:a16="http://schemas.microsoft.com/office/drawing/2014/main" id="{35200509-9DCE-B1A7-8C5F-ED931265C8A5}"/>
              </a:ext>
            </a:extLst>
          </p:cNvPr>
          <p:cNvSpPr/>
          <p:nvPr/>
        </p:nvSpPr>
        <p:spPr>
          <a:xfrm>
            <a:off x="1403350" y="2349500"/>
            <a:ext cx="2016125" cy="720725"/>
          </a:xfrm>
          <a:prstGeom prst="flowChartTerminator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/>
                <a:ea typeface="ＭＳ Ｐゴシック" panose="020B0600070205080204" pitchFamily="50" charset="-128"/>
                <a:cs typeface="+mn-cs"/>
              </a:rPr>
              <a:t>奉仕の理念を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/>
                <a:ea typeface="ＭＳ Ｐゴシック" panose="020B0600070205080204" pitchFamily="50" charset="-128"/>
                <a:cs typeface="+mn-cs"/>
              </a:rPr>
              <a:t>実生活に適用</a:t>
            </a:r>
          </a:p>
        </p:txBody>
      </p:sp>
      <p:sp>
        <p:nvSpPr>
          <p:cNvPr id="244743" name="サブタイトル 2">
            <a:extLst>
              <a:ext uri="{FF2B5EF4-FFF2-40B4-BE49-F238E27FC236}">
                <a16:creationId xmlns:a16="http://schemas.microsoft.com/office/drawing/2014/main" id="{E430594C-1ADB-5935-4773-763DF031490F}"/>
              </a:ext>
            </a:extLst>
          </p:cNvPr>
          <p:cNvSpPr txBox="1">
            <a:spLocks/>
          </p:cNvSpPr>
          <p:nvPr/>
        </p:nvSpPr>
        <p:spPr bwMode="auto">
          <a:xfrm>
            <a:off x="1692275" y="4868863"/>
            <a:ext cx="1584325" cy="72072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奉仕の理念に</a:t>
            </a:r>
            <a:endParaRPr kumimoji="1" lang="en-US" altLang="ja-JP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満ちた心の醸成</a:t>
            </a:r>
          </a:p>
        </p:txBody>
      </p:sp>
      <p:sp>
        <p:nvSpPr>
          <p:cNvPr id="41" name="右中かっこ 40">
            <a:extLst>
              <a:ext uri="{FF2B5EF4-FFF2-40B4-BE49-F238E27FC236}">
                <a16:creationId xmlns:a16="http://schemas.microsoft.com/office/drawing/2014/main" id="{9501C55E-E949-A864-EDEB-7B9478E5B962}"/>
              </a:ext>
            </a:extLst>
          </p:cNvPr>
          <p:cNvSpPr/>
          <p:nvPr/>
        </p:nvSpPr>
        <p:spPr>
          <a:xfrm>
            <a:off x="4427538" y="4508500"/>
            <a:ext cx="360362" cy="1944688"/>
          </a:xfrm>
          <a:prstGeom prst="rightBrace">
            <a:avLst>
              <a:gd name="adj1" fmla="val 8333"/>
              <a:gd name="adj2" fmla="val 52808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5" name="右中かっこ 44">
            <a:extLst>
              <a:ext uri="{FF2B5EF4-FFF2-40B4-BE49-F238E27FC236}">
                <a16:creationId xmlns:a16="http://schemas.microsoft.com/office/drawing/2014/main" id="{9A3A9339-2891-1592-164C-3C72BE2750E8}"/>
              </a:ext>
            </a:extLst>
          </p:cNvPr>
          <p:cNvSpPr/>
          <p:nvPr/>
        </p:nvSpPr>
        <p:spPr>
          <a:xfrm>
            <a:off x="5580063" y="1125538"/>
            <a:ext cx="358775" cy="2085975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44746" name="サブタイトル 2">
            <a:extLst>
              <a:ext uri="{FF2B5EF4-FFF2-40B4-BE49-F238E27FC236}">
                <a16:creationId xmlns:a16="http://schemas.microsoft.com/office/drawing/2014/main" id="{A3AFC1E4-F5FF-F230-10BC-77AE1C9933D8}"/>
              </a:ext>
            </a:extLst>
          </p:cNvPr>
          <p:cNvSpPr txBox="1">
            <a:spLocks/>
          </p:cNvSpPr>
          <p:nvPr/>
        </p:nvSpPr>
        <p:spPr bwMode="auto">
          <a:xfrm>
            <a:off x="6011863" y="3933825"/>
            <a:ext cx="1079500" cy="2374900"/>
          </a:xfrm>
          <a:prstGeom prst="rect">
            <a:avLst/>
          </a:prstGeom>
          <a:solidFill>
            <a:srgbClr val="00FF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vert="eaVert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 奉仕の心の</a:t>
            </a:r>
            <a:endParaRPr kumimoji="1" lang="en-US" altLang="ja-JP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　　形成・深化</a:t>
            </a:r>
          </a:p>
        </p:txBody>
      </p:sp>
      <p:sp>
        <p:nvSpPr>
          <p:cNvPr id="244747" name="サブタイトル 2">
            <a:extLst>
              <a:ext uri="{FF2B5EF4-FFF2-40B4-BE49-F238E27FC236}">
                <a16:creationId xmlns:a16="http://schemas.microsoft.com/office/drawing/2014/main" id="{1696A1B6-46AF-4414-1C9C-AF091B8669F3}"/>
              </a:ext>
            </a:extLst>
          </p:cNvPr>
          <p:cNvSpPr txBox="1">
            <a:spLocks/>
          </p:cNvSpPr>
          <p:nvPr/>
        </p:nvSpPr>
        <p:spPr bwMode="auto">
          <a:xfrm>
            <a:off x="179388" y="6092825"/>
            <a:ext cx="2160587" cy="50482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クラブ会員との親睦</a:t>
            </a:r>
          </a:p>
        </p:txBody>
      </p:sp>
      <p:sp>
        <p:nvSpPr>
          <p:cNvPr id="44" name="右中かっこ 43">
            <a:extLst>
              <a:ext uri="{FF2B5EF4-FFF2-40B4-BE49-F238E27FC236}">
                <a16:creationId xmlns:a16="http://schemas.microsoft.com/office/drawing/2014/main" id="{022CA439-F876-1CA8-1CD8-73B0FC32A11D}"/>
              </a:ext>
            </a:extLst>
          </p:cNvPr>
          <p:cNvSpPr/>
          <p:nvPr/>
        </p:nvSpPr>
        <p:spPr>
          <a:xfrm>
            <a:off x="5580063" y="3429000"/>
            <a:ext cx="358775" cy="3168650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44749" name="サブタイトル 2">
            <a:extLst>
              <a:ext uri="{FF2B5EF4-FFF2-40B4-BE49-F238E27FC236}">
                <a16:creationId xmlns:a16="http://schemas.microsoft.com/office/drawing/2014/main" id="{614619A6-D802-A0EE-E242-CB905767C3A5}"/>
              </a:ext>
            </a:extLst>
          </p:cNvPr>
          <p:cNvSpPr txBox="1">
            <a:spLocks/>
          </p:cNvSpPr>
          <p:nvPr/>
        </p:nvSpPr>
        <p:spPr bwMode="auto">
          <a:xfrm>
            <a:off x="6156325" y="908050"/>
            <a:ext cx="863600" cy="2663825"/>
          </a:xfrm>
          <a:prstGeom prst="rect">
            <a:avLst/>
          </a:prstGeom>
          <a:solidFill>
            <a:srgbClr val="00FF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vert="eaVert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奉仕の心の実践</a:t>
            </a:r>
          </a:p>
        </p:txBody>
      </p:sp>
      <p:sp>
        <p:nvSpPr>
          <p:cNvPr id="39" name="サブタイトル 2">
            <a:extLst>
              <a:ext uri="{FF2B5EF4-FFF2-40B4-BE49-F238E27FC236}">
                <a16:creationId xmlns:a16="http://schemas.microsoft.com/office/drawing/2014/main" id="{CAA03D8A-BD9E-12FE-8B97-3654921F344A}"/>
              </a:ext>
            </a:extLst>
          </p:cNvPr>
          <p:cNvSpPr txBox="1">
            <a:spLocks/>
          </p:cNvSpPr>
          <p:nvPr/>
        </p:nvSpPr>
        <p:spPr>
          <a:xfrm>
            <a:off x="2411413" y="5949950"/>
            <a:ext cx="1944687" cy="71913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anchor="ctr">
            <a:normAutofit fontScale="85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他クラブ会員との</a:t>
            </a:r>
            <a:endParaRPr kumimoji="1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出会い・親睦</a:t>
            </a:r>
          </a:p>
        </p:txBody>
      </p:sp>
      <p:sp>
        <p:nvSpPr>
          <p:cNvPr id="48" name="曲折矢印 47">
            <a:extLst>
              <a:ext uri="{FF2B5EF4-FFF2-40B4-BE49-F238E27FC236}">
                <a16:creationId xmlns:a16="http://schemas.microsoft.com/office/drawing/2014/main" id="{B933B4D6-0FDA-0F18-9385-1346457B7515}"/>
              </a:ext>
            </a:extLst>
          </p:cNvPr>
          <p:cNvSpPr/>
          <p:nvPr/>
        </p:nvSpPr>
        <p:spPr>
          <a:xfrm flipH="1">
            <a:off x="3276600" y="5516563"/>
            <a:ext cx="503238" cy="360362"/>
          </a:xfrm>
          <a:prstGeom prst="bentArrow">
            <a:avLst>
              <a:gd name="adj1" fmla="val 25000"/>
              <a:gd name="adj2" fmla="val 25000"/>
              <a:gd name="adj3" fmla="val 50000"/>
              <a:gd name="adj4" fmla="val 4375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44752" name="正方形/長方形 3">
            <a:extLst>
              <a:ext uri="{FF2B5EF4-FFF2-40B4-BE49-F238E27FC236}">
                <a16:creationId xmlns:a16="http://schemas.microsoft.com/office/drawing/2014/main" id="{6FF267E3-2D66-E710-4EEE-7830CD0D76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4075" y="3284538"/>
            <a:ext cx="738188" cy="143986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vert="eaVert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立派な</a:t>
            </a:r>
            <a:endParaRPr kumimoji="1" lang="en-US" altLang="ja-JP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ロータリアン</a:t>
            </a:r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B9BAE73A-A4A3-76F8-F00A-483461F26FF8}"/>
              </a:ext>
            </a:extLst>
          </p:cNvPr>
          <p:cNvSpPr/>
          <p:nvPr/>
        </p:nvSpPr>
        <p:spPr>
          <a:xfrm>
            <a:off x="4859338" y="4365625"/>
            <a:ext cx="576262" cy="15843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/>
                <a:ea typeface="ＭＳ Ｐゴシック" panose="020B0600070205080204" pitchFamily="50" charset="-128"/>
                <a:cs typeface="+mn-cs"/>
              </a:rPr>
              <a:t>ロータリアンの　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/>
                <a:ea typeface="ＭＳ Ｐゴシック" panose="020B0600070205080204" pitchFamily="50" charset="-128"/>
                <a:cs typeface="+mn-cs"/>
              </a:rPr>
              <a:t>   出会いの場</a:t>
            </a:r>
          </a:p>
        </p:txBody>
      </p:sp>
      <p:sp>
        <p:nvSpPr>
          <p:cNvPr id="49" name="円/楕円 48">
            <a:extLst>
              <a:ext uri="{FF2B5EF4-FFF2-40B4-BE49-F238E27FC236}">
                <a16:creationId xmlns:a16="http://schemas.microsoft.com/office/drawing/2014/main" id="{8206CFF0-2658-1AEE-8870-F97FFDF5AB13}"/>
              </a:ext>
            </a:extLst>
          </p:cNvPr>
          <p:cNvSpPr/>
          <p:nvPr/>
        </p:nvSpPr>
        <p:spPr>
          <a:xfrm>
            <a:off x="4716463" y="3573463"/>
            <a:ext cx="935037" cy="576262"/>
          </a:xfrm>
          <a:prstGeom prst="ellipse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第２</a:t>
            </a:r>
          </a:p>
        </p:txBody>
      </p:sp>
      <p:sp>
        <p:nvSpPr>
          <p:cNvPr id="50" name="円/楕円 49">
            <a:extLst>
              <a:ext uri="{FF2B5EF4-FFF2-40B4-BE49-F238E27FC236}">
                <a16:creationId xmlns:a16="http://schemas.microsoft.com/office/drawing/2014/main" id="{119D6B9A-F138-DD94-8F68-404AD1BF826E}"/>
              </a:ext>
            </a:extLst>
          </p:cNvPr>
          <p:cNvSpPr/>
          <p:nvPr/>
        </p:nvSpPr>
        <p:spPr>
          <a:xfrm>
            <a:off x="4716463" y="6021388"/>
            <a:ext cx="935037" cy="576262"/>
          </a:xfrm>
          <a:prstGeom prst="ellipse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第１</a:t>
            </a:r>
          </a:p>
        </p:txBody>
      </p:sp>
      <p:sp>
        <p:nvSpPr>
          <p:cNvPr id="51" name="正方形/長方形 50">
            <a:extLst>
              <a:ext uri="{FF2B5EF4-FFF2-40B4-BE49-F238E27FC236}">
                <a16:creationId xmlns:a16="http://schemas.microsoft.com/office/drawing/2014/main" id="{88716CFF-D7DF-B101-D996-2C0D02E2AAA2}"/>
              </a:ext>
            </a:extLst>
          </p:cNvPr>
          <p:cNvSpPr/>
          <p:nvPr/>
        </p:nvSpPr>
        <p:spPr>
          <a:xfrm>
            <a:off x="3348038" y="3789363"/>
            <a:ext cx="1079500" cy="1584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44757" name="サブタイトル 2">
            <a:extLst>
              <a:ext uri="{FF2B5EF4-FFF2-40B4-BE49-F238E27FC236}">
                <a16:creationId xmlns:a16="http://schemas.microsoft.com/office/drawing/2014/main" id="{79B10000-C76B-E973-80CD-D22F7AA97E67}"/>
              </a:ext>
            </a:extLst>
          </p:cNvPr>
          <p:cNvSpPr txBox="1">
            <a:spLocks/>
          </p:cNvSpPr>
          <p:nvPr/>
        </p:nvSpPr>
        <p:spPr bwMode="auto">
          <a:xfrm>
            <a:off x="3635375" y="3284538"/>
            <a:ext cx="720725" cy="208915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vert="eaVert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ロータリー精神と</a:t>
            </a:r>
            <a:endParaRPr kumimoji="1" lang="en-US" altLang="ja-JP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職業倫理の昂揚</a:t>
            </a:r>
          </a:p>
        </p:txBody>
      </p:sp>
      <p:sp>
        <p:nvSpPr>
          <p:cNvPr id="42" name="右中かっこ 41">
            <a:extLst>
              <a:ext uri="{FF2B5EF4-FFF2-40B4-BE49-F238E27FC236}">
                <a16:creationId xmlns:a16="http://schemas.microsoft.com/office/drawing/2014/main" id="{6A6D3C0B-1F88-3F46-27BF-77D28D62F603}"/>
              </a:ext>
            </a:extLst>
          </p:cNvPr>
          <p:cNvSpPr/>
          <p:nvPr/>
        </p:nvSpPr>
        <p:spPr>
          <a:xfrm>
            <a:off x="3348038" y="3573463"/>
            <a:ext cx="215900" cy="1727200"/>
          </a:xfrm>
          <a:prstGeom prst="rightBrace">
            <a:avLst>
              <a:gd name="adj1" fmla="val 8333"/>
              <a:gd name="adj2" fmla="val 54398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3" name="サブタイトル 2">
            <a:extLst>
              <a:ext uri="{FF2B5EF4-FFF2-40B4-BE49-F238E27FC236}">
                <a16:creationId xmlns:a16="http://schemas.microsoft.com/office/drawing/2014/main" id="{233066A3-38D9-8224-EED9-FCCEB43301B8}"/>
              </a:ext>
            </a:extLst>
          </p:cNvPr>
          <p:cNvSpPr txBox="1">
            <a:spLocks/>
          </p:cNvSpPr>
          <p:nvPr/>
        </p:nvSpPr>
        <p:spPr>
          <a:xfrm>
            <a:off x="3276600" y="1989138"/>
            <a:ext cx="1223963" cy="36036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anchor="ctr"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社会奉仕</a:t>
            </a:r>
          </a:p>
        </p:txBody>
      </p:sp>
      <p:sp>
        <p:nvSpPr>
          <p:cNvPr id="36" name="フローチャート : 端子 35">
            <a:extLst>
              <a:ext uri="{FF2B5EF4-FFF2-40B4-BE49-F238E27FC236}">
                <a16:creationId xmlns:a16="http://schemas.microsoft.com/office/drawing/2014/main" id="{9DC72598-89E4-2944-9093-4C2AD7456E04}"/>
              </a:ext>
            </a:extLst>
          </p:cNvPr>
          <p:cNvSpPr/>
          <p:nvPr/>
        </p:nvSpPr>
        <p:spPr>
          <a:xfrm>
            <a:off x="4932363" y="188913"/>
            <a:ext cx="3744912" cy="574675"/>
          </a:xfrm>
          <a:prstGeom prst="flowChartTerminator">
            <a:avLst/>
          </a:prstGeom>
          <a:solidFill>
            <a:schemeClr val="bg1"/>
          </a:solidFill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ｺﾞｼｯｸE" pitchFamily="50" charset="-128"/>
                <a:ea typeface="HGPｺﾞｼｯｸE" pitchFamily="50" charset="-128"/>
                <a:cs typeface="+mn-cs"/>
              </a:rPr>
              <a:t>ロータリーの目的</a:t>
            </a:r>
          </a:p>
        </p:txBody>
      </p:sp>
      <p:sp>
        <p:nvSpPr>
          <p:cNvPr id="33" name="円/楕円 32">
            <a:extLst>
              <a:ext uri="{FF2B5EF4-FFF2-40B4-BE49-F238E27FC236}">
                <a16:creationId xmlns:a16="http://schemas.microsoft.com/office/drawing/2014/main" id="{9C4F03AA-48E3-1DBC-6E59-FF1990739191}"/>
              </a:ext>
            </a:extLst>
          </p:cNvPr>
          <p:cNvSpPr/>
          <p:nvPr/>
        </p:nvSpPr>
        <p:spPr>
          <a:xfrm>
            <a:off x="4716463" y="1412875"/>
            <a:ext cx="935037" cy="576263"/>
          </a:xfrm>
          <a:prstGeom prst="ellipse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第４</a:t>
            </a:r>
          </a:p>
        </p:txBody>
      </p:sp>
      <p:sp>
        <p:nvSpPr>
          <p:cNvPr id="34" name="円/楕円 33">
            <a:extLst>
              <a:ext uri="{FF2B5EF4-FFF2-40B4-BE49-F238E27FC236}">
                <a16:creationId xmlns:a16="http://schemas.microsoft.com/office/drawing/2014/main" id="{0C73A8C5-587D-76E9-3B04-57BAD729910B}"/>
              </a:ext>
            </a:extLst>
          </p:cNvPr>
          <p:cNvSpPr/>
          <p:nvPr/>
        </p:nvSpPr>
        <p:spPr>
          <a:xfrm>
            <a:off x="4716463" y="2060575"/>
            <a:ext cx="935037" cy="576263"/>
          </a:xfrm>
          <a:prstGeom prst="ellipse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第３</a:t>
            </a:r>
          </a:p>
        </p:txBody>
      </p:sp>
      <p:sp>
        <p:nvSpPr>
          <p:cNvPr id="244763" name="サブタイトル 2">
            <a:extLst>
              <a:ext uri="{FF2B5EF4-FFF2-40B4-BE49-F238E27FC236}">
                <a16:creationId xmlns:a16="http://schemas.microsoft.com/office/drawing/2014/main" id="{E12140A9-435C-4A3E-D916-890E94CE8E83}"/>
              </a:ext>
            </a:extLst>
          </p:cNvPr>
          <p:cNvSpPr txBox="1">
            <a:spLocks/>
          </p:cNvSpPr>
          <p:nvPr/>
        </p:nvSpPr>
        <p:spPr bwMode="auto">
          <a:xfrm>
            <a:off x="7812088" y="1341438"/>
            <a:ext cx="863600" cy="467995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vert="eaVert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 </a:t>
            </a:r>
            <a:r>
              <a:rPr kumimoji="1" lang="ja-JP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奉仕の理念の奨励・育成</a:t>
            </a:r>
          </a:p>
        </p:txBody>
      </p:sp>
    </p:spTree>
  </p:cSld>
  <p:clrMapOvr>
    <a:masterClrMapping/>
  </p:clrMapOvr>
  <p:transition spd="med">
    <p:fade/>
  </p:transition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サブタイトル 2">
            <a:extLst>
              <a:ext uri="{FF2B5EF4-FFF2-40B4-BE49-F238E27FC236}">
                <a16:creationId xmlns:a16="http://schemas.microsoft.com/office/drawing/2014/main" id="{5C2A877A-2023-1263-D204-41288CC07D3F}"/>
              </a:ext>
            </a:extLst>
          </p:cNvPr>
          <p:cNvSpPr txBox="1">
            <a:spLocks/>
          </p:cNvSpPr>
          <p:nvPr/>
        </p:nvSpPr>
        <p:spPr>
          <a:xfrm>
            <a:off x="1908175" y="1196975"/>
            <a:ext cx="1296988" cy="36036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anchor="b"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職業奉仕</a:t>
            </a:r>
          </a:p>
        </p:txBody>
      </p:sp>
      <p:sp>
        <p:nvSpPr>
          <p:cNvPr id="20" name="サブタイトル 2">
            <a:extLst>
              <a:ext uri="{FF2B5EF4-FFF2-40B4-BE49-F238E27FC236}">
                <a16:creationId xmlns:a16="http://schemas.microsoft.com/office/drawing/2014/main" id="{009787D4-A0AD-0D0B-D0F0-134CCE55928D}"/>
              </a:ext>
            </a:extLst>
          </p:cNvPr>
          <p:cNvSpPr txBox="1">
            <a:spLocks/>
          </p:cNvSpPr>
          <p:nvPr/>
        </p:nvSpPr>
        <p:spPr>
          <a:xfrm>
            <a:off x="468313" y="1628775"/>
            <a:ext cx="1223962" cy="36036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anchor="ctr"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国際奉仕</a:t>
            </a:r>
          </a:p>
        </p:txBody>
      </p:sp>
      <p:sp>
        <p:nvSpPr>
          <p:cNvPr id="27" name="環状矢印 26">
            <a:extLst>
              <a:ext uri="{FF2B5EF4-FFF2-40B4-BE49-F238E27FC236}">
                <a16:creationId xmlns:a16="http://schemas.microsoft.com/office/drawing/2014/main" id="{B4045A4A-A74D-5112-9A90-F0E13F5DAAF5}"/>
              </a:ext>
            </a:extLst>
          </p:cNvPr>
          <p:cNvSpPr/>
          <p:nvPr/>
        </p:nvSpPr>
        <p:spPr>
          <a:xfrm flipV="1">
            <a:off x="900113" y="5300663"/>
            <a:ext cx="865187" cy="792162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8788504"/>
              <a:gd name="adj5" fmla="val 1713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0" name="フローチャート : 端子 29">
            <a:extLst>
              <a:ext uri="{FF2B5EF4-FFF2-40B4-BE49-F238E27FC236}">
                <a16:creationId xmlns:a16="http://schemas.microsoft.com/office/drawing/2014/main" id="{AE1D4EA2-ACE1-246D-BD79-88E8AB08EDD5}"/>
              </a:ext>
            </a:extLst>
          </p:cNvPr>
          <p:cNvSpPr/>
          <p:nvPr/>
        </p:nvSpPr>
        <p:spPr>
          <a:xfrm>
            <a:off x="3203575" y="4797425"/>
            <a:ext cx="1368425" cy="503238"/>
          </a:xfrm>
          <a:prstGeom prst="flowChartTerminator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9" name="フローチャート : 端子 28">
            <a:extLst>
              <a:ext uri="{FF2B5EF4-FFF2-40B4-BE49-F238E27FC236}">
                <a16:creationId xmlns:a16="http://schemas.microsoft.com/office/drawing/2014/main" id="{B6198825-0CD6-5755-09D5-7A849D24404E}"/>
              </a:ext>
            </a:extLst>
          </p:cNvPr>
          <p:cNvSpPr/>
          <p:nvPr/>
        </p:nvSpPr>
        <p:spPr>
          <a:xfrm>
            <a:off x="1403350" y="2349500"/>
            <a:ext cx="2016125" cy="720725"/>
          </a:xfrm>
          <a:prstGeom prst="flowChartTerminator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/>
                <a:ea typeface="ＭＳ Ｐゴシック" panose="020B0600070205080204" pitchFamily="50" charset="-128"/>
                <a:cs typeface="+mn-cs"/>
              </a:rPr>
              <a:t>奉仕の理念を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/>
                <a:ea typeface="ＭＳ Ｐゴシック" panose="020B0600070205080204" pitchFamily="50" charset="-128"/>
                <a:cs typeface="+mn-cs"/>
              </a:rPr>
              <a:t>実生活に適用</a:t>
            </a:r>
          </a:p>
        </p:txBody>
      </p:sp>
      <p:sp>
        <p:nvSpPr>
          <p:cNvPr id="246791" name="サブタイトル 2">
            <a:extLst>
              <a:ext uri="{FF2B5EF4-FFF2-40B4-BE49-F238E27FC236}">
                <a16:creationId xmlns:a16="http://schemas.microsoft.com/office/drawing/2014/main" id="{A5277C0C-314F-9CFF-DD64-7BC83264E98D}"/>
              </a:ext>
            </a:extLst>
          </p:cNvPr>
          <p:cNvSpPr txBox="1">
            <a:spLocks/>
          </p:cNvSpPr>
          <p:nvPr/>
        </p:nvSpPr>
        <p:spPr bwMode="auto">
          <a:xfrm>
            <a:off x="1692275" y="4868863"/>
            <a:ext cx="1584325" cy="72072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奉仕の理念に</a:t>
            </a:r>
            <a:endParaRPr kumimoji="1" lang="en-US" altLang="ja-JP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満ちた心の醸成</a:t>
            </a:r>
          </a:p>
        </p:txBody>
      </p:sp>
      <p:sp>
        <p:nvSpPr>
          <p:cNvPr id="41" name="右中かっこ 40">
            <a:extLst>
              <a:ext uri="{FF2B5EF4-FFF2-40B4-BE49-F238E27FC236}">
                <a16:creationId xmlns:a16="http://schemas.microsoft.com/office/drawing/2014/main" id="{8503476A-5B46-6A2A-23CC-A95FDE2620E0}"/>
              </a:ext>
            </a:extLst>
          </p:cNvPr>
          <p:cNvSpPr/>
          <p:nvPr/>
        </p:nvSpPr>
        <p:spPr>
          <a:xfrm>
            <a:off x="4427538" y="4508500"/>
            <a:ext cx="360362" cy="1944688"/>
          </a:xfrm>
          <a:prstGeom prst="rightBrace">
            <a:avLst>
              <a:gd name="adj1" fmla="val 8333"/>
              <a:gd name="adj2" fmla="val 52808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5" name="右中かっこ 44">
            <a:extLst>
              <a:ext uri="{FF2B5EF4-FFF2-40B4-BE49-F238E27FC236}">
                <a16:creationId xmlns:a16="http://schemas.microsoft.com/office/drawing/2014/main" id="{A969C0FE-F703-0CEF-E717-2B21FAB4B98F}"/>
              </a:ext>
            </a:extLst>
          </p:cNvPr>
          <p:cNvSpPr/>
          <p:nvPr/>
        </p:nvSpPr>
        <p:spPr>
          <a:xfrm>
            <a:off x="5580063" y="1125538"/>
            <a:ext cx="358775" cy="2085975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46794" name="サブタイトル 2">
            <a:extLst>
              <a:ext uri="{FF2B5EF4-FFF2-40B4-BE49-F238E27FC236}">
                <a16:creationId xmlns:a16="http://schemas.microsoft.com/office/drawing/2014/main" id="{02162652-BF5A-1F85-B3A8-C9286018E4F8}"/>
              </a:ext>
            </a:extLst>
          </p:cNvPr>
          <p:cNvSpPr txBox="1">
            <a:spLocks/>
          </p:cNvSpPr>
          <p:nvPr/>
        </p:nvSpPr>
        <p:spPr bwMode="auto">
          <a:xfrm>
            <a:off x="6011863" y="3933825"/>
            <a:ext cx="1079500" cy="2374900"/>
          </a:xfrm>
          <a:prstGeom prst="rect">
            <a:avLst/>
          </a:prstGeom>
          <a:solidFill>
            <a:srgbClr val="00FF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vert="eaVert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 奉仕の心の</a:t>
            </a:r>
            <a:endParaRPr kumimoji="1" lang="en-US" altLang="ja-JP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　　形成・深化</a:t>
            </a:r>
          </a:p>
        </p:txBody>
      </p:sp>
      <p:sp>
        <p:nvSpPr>
          <p:cNvPr id="246795" name="サブタイトル 2">
            <a:extLst>
              <a:ext uri="{FF2B5EF4-FFF2-40B4-BE49-F238E27FC236}">
                <a16:creationId xmlns:a16="http://schemas.microsoft.com/office/drawing/2014/main" id="{0B716F5D-6EEF-F905-A621-EF7C4AE235AB}"/>
              </a:ext>
            </a:extLst>
          </p:cNvPr>
          <p:cNvSpPr txBox="1">
            <a:spLocks/>
          </p:cNvSpPr>
          <p:nvPr/>
        </p:nvSpPr>
        <p:spPr bwMode="auto">
          <a:xfrm>
            <a:off x="179388" y="6092825"/>
            <a:ext cx="2160587" cy="50482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クラブ会員との親睦</a:t>
            </a:r>
          </a:p>
        </p:txBody>
      </p:sp>
      <p:sp>
        <p:nvSpPr>
          <p:cNvPr id="43" name="右中かっこ 42">
            <a:extLst>
              <a:ext uri="{FF2B5EF4-FFF2-40B4-BE49-F238E27FC236}">
                <a16:creationId xmlns:a16="http://schemas.microsoft.com/office/drawing/2014/main" id="{42F54CFB-E175-100F-2401-A62A849AB529}"/>
              </a:ext>
            </a:extLst>
          </p:cNvPr>
          <p:cNvSpPr/>
          <p:nvPr/>
        </p:nvSpPr>
        <p:spPr>
          <a:xfrm>
            <a:off x="7235825" y="1916113"/>
            <a:ext cx="360363" cy="3529012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4" name="右中かっこ 43">
            <a:extLst>
              <a:ext uri="{FF2B5EF4-FFF2-40B4-BE49-F238E27FC236}">
                <a16:creationId xmlns:a16="http://schemas.microsoft.com/office/drawing/2014/main" id="{44B15E6D-B98D-03AC-1F87-6508B6BB4C7C}"/>
              </a:ext>
            </a:extLst>
          </p:cNvPr>
          <p:cNvSpPr/>
          <p:nvPr/>
        </p:nvSpPr>
        <p:spPr>
          <a:xfrm>
            <a:off x="5580063" y="3429000"/>
            <a:ext cx="358775" cy="3168650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46798" name="サブタイトル 2">
            <a:extLst>
              <a:ext uri="{FF2B5EF4-FFF2-40B4-BE49-F238E27FC236}">
                <a16:creationId xmlns:a16="http://schemas.microsoft.com/office/drawing/2014/main" id="{B473A5F2-2332-187D-7817-931DEC34A741}"/>
              </a:ext>
            </a:extLst>
          </p:cNvPr>
          <p:cNvSpPr txBox="1">
            <a:spLocks/>
          </p:cNvSpPr>
          <p:nvPr/>
        </p:nvSpPr>
        <p:spPr bwMode="auto">
          <a:xfrm>
            <a:off x="6156325" y="908050"/>
            <a:ext cx="863600" cy="2663825"/>
          </a:xfrm>
          <a:prstGeom prst="rect">
            <a:avLst/>
          </a:prstGeom>
          <a:solidFill>
            <a:srgbClr val="00FF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vert="eaVert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奉仕の心の実践</a:t>
            </a:r>
          </a:p>
        </p:txBody>
      </p:sp>
      <p:sp>
        <p:nvSpPr>
          <p:cNvPr id="39" name="サブタイトル 2">
            <a:extLst>
              <a:ext uri="{FF2B5EF4-FFF2-40B4-BE49-F238E27FC236}">
                <a16:creationId xmlns:a16="http://schemas.microsoft.com/office/drawing/2014/main" id="{23214F68-578D-4E85-353B-4D8E944844F4}"/>
              </a:ext>
            </a:extLst>
          </p:cNvPr>
          <p:cNvSpPr txBox="1">
            <a:spLocks/>
          </p:cNvSpPr>
          <p:nvPr/>
        </p:nvSpPr>
        <p:spPr>
          <a:xfrm>
            <a:off x="2411413" y="5949950"/>
            <a:ext cx="1944687" cy="71913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anchor="ctr">
            <a:normAutofit fontScale="85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他クラブ会員との</a:t>
            </a:r>
            <a:endParaRPr kumimoji="1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出会い・親睦</a:t>
            </a:r>
          </a:p>
        </p:txBody>
      </p:sp>
      <p:sp>
        <p:nvSpPr>
          <p:cNvPr id="48" name="曲折矢印 47">
            <a:extLst>
              <a:ext uri="{FF2B5EF4-FFF2-40B4-BE49-F238E27FC236}">
                <a16:creationId xmlns:a16="http://schemas.microsoft.com/office/drawing/2014/main" id="{5F74BA92-3915-497E-B573-9F2BD19D90A7}"/>
              </a:ext>
            </a:extLst>
          </p:cNvPr>
          <p:cNvSpPr/>
          <p:nvPr/>
        </p:nvSpPr>
        <p:spPr>
          <a:xfrm flipH="1">
            <a:off x="3276600" y="5516563"/>
            <a:ext cx="503238" cy="360362"/>
          </a:xfrm>
          <a:prstGeom prst="bentArrow">
            <a:avLst>
              <a:gd name="adj1" fmla="val 25000"/>
              <a:gd name="adj2" fmla="val 25000"/>
              <a:gd name="adj3" fmla="val 50000"/>
              <a:gd name="adj4" fmla="val 4375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46801" name="正方形/長方形 3">
            <a:extLst>
              <a:ext uri="{FF2B5EF4-FFF2-40B4-BE49-F238E27FC236}">
                <a16:creationId xmlns:a16="http://schemas.microsoft.com/office/drawing/2014/main" id="{FA6B63EB-9DE2-DD40-DF5F-14A02F019F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4075" y="3284538"/>
            <a:ext cx="738188" cy="143986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vert="eaVert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立派な</a:t>
            </a:r>
            <a:endParaRPr kumimoji="1" lang="en-US" altLang="ja-JP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ロータリアン</a:t>
            </a:r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48BD37CB-12D1-A855-5964-181FD319A15C}"/>
              </a:ext>
            </a:extLst>
          </p:cNvPr>
          <p:cNvSpPr/>
          <p:nvPr/>
        </p:nvSpPr>
        <p:spPr>
          <a:xfrm>
            <a:off x="4859338" y="4365625"/>
            <a:ext cx="576262" cy="15843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/>
                <a:ea typeface="ＭＳ Ｐゴシック" panose="020B0600070205080204" pitchFamily="50" charset="-128"/>
                <a:cs typeface="+mn-cs"/>
              </a:rPr>
              <a:t>ロータリアンの　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/>
                <a:ea typeface="ＭＳ Ｐゴシック" panose="020B0600070205080204" pitchFamily="50" charset="-128"/>
                <a:cs typeface="+mn-cs"/>
              </a:rPr>
              <a:t>   出会いの場</a:t>
            </a:r>
          </a:p>
        </p:txBody>
      </p:sp>
      <p:sp>
        <p:nvSpPr>
          <p:cNvPr id="49" name="円/楕円 48">
            <a:extLst>
              <a:ext uri="{FF2B5EF4-FFF2-40B4-BE49-F238E27FC236}">
                <a16:creationId xmlns:a16="http://schemas.microsoft.com/office/drawing/2014/main" id="{38886C01-98CD-A922-1573-77AFFD73F69D}"/>
              </a:ext>
            </a:extLst>
          </p:cNvPr>
          <p:cNvSpPr/>
          <p:nvPr/>
        </p:nvSpPr>
        <p:spPr>
          <a:xfrm>
            <a:off x="4716463" y="3573463"/>
            <a:ext cx="935037" cy="576262"/>
          </a:xfrm>
          <a:prstGeom prst="ellipse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第２</a:t>
            </a:r>
          </a:p>
        </p:txBody>
      </p:sp>
      <p:sp>
        <p:nvSpPr>
          <p:cNvPr id="50" name="円/楕円 49">
            <a:extLst>
              <a:ext uri="{FF2B5EF4-FFF2-40B4-BE49-F238E27FC236}">
                <a16:creationId xmlns:a16="http://schemas.microsoft.com/office/drawing/2014/main" id="{CF706FC1-D4BA-B6E2-D896-D55F81C08E6E}"/>
              </a:ext>
            </a:extLst>
          </p:cNvPr>
          <p:cNvSpPr/>
          <p:nvPr/>
        </p:nvSpPr>
        <p:spPr>
          <a:xfrm>
            <a:off x="4716463" y="6021388"/>
            <a:ext cx="935037" cy="576262"/>
          </a:xfrm>
          <a:prstGeom prst="ellipse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第１</a:t>
            </a:r>
          </a:p>
        </p:txBody>
      </p:sp>
      <p:sp>
        <p:nvSpPr>
          <p:cNvPr id="51" name="正方形/長方形 50">
            <a:extLst>
              <a:ext uri="{FF2B5EF4-FFF2-40B4-BE49-F238E27FC236}">
                <a16:creationId xmlns:a16="http://schemas.microsoft.com/office/drawing/2014/main" id="{7204A93D-23FA-20C2-3726-BFE15D65CB88}"/>
              </a:ext>
            </a:extLst>
          </p:cNvPr>
          <p:cNvSpPr/>
          <p:nvPr/>
        </p:nvSpPr>
        <p:spPr>
          <a:xfrm>
            <a:off x="3348038" y="3789363"/>
            <a:ext cx="1079500" cy="1584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46806" name="サブタイトル 2">
            <a:extLst>
              <a:ext uri="{FF2B5EF4-FFF2-40B4-BE49-F238E27FC236}">
                <a16:creationId xmlns:a16="http://schemas.microsoft.com/office/drawing/2014/main" id="{0EBC90EA-3F94-B6D6-893A-7F8CF652E32A}"/>
              </a:ext>
            </a:extLst>
          </p:cNvPr>
          <p:cNvSpPr txBox="1">
            <a:spLocks/>
          </p:cNvSpPr>
          <p:nvPr/>
        </p:nvSpPr>
        <p:spPr bwMode="auto">
          <a:xfrm>
            <a:off x="3635375" y="3284538"/>
            <a:ext cx="720725" cy="208915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vert="eaVert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ロータリー精神と</a:t>
            </a:r>
            <a:endParaRPr kumimoji="1" lang="en-US" altLang="ja-JP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職業倫理の昂揚</a:t>
            </a:r>
          </a:p>
        </p:txBody>
      </p:sp>
      <p:sp>
        <p:nvSpPr>
          <p:cNvPr id="42" name="右中かっこ 41">
            <a:extLst>
              <a:ext uri="{FF2B5EF4-FFF2-40B4-BE49-F238E27FC236}">
                <a16:creationId xmlns:a16="http://schemas.microsoft.com/office/drawing/2014/main" id="{040A9618-54FB-BD53-86D0-DF87E3327CF5}"/>
              </a:ext>
            </a:extLst>
          </p:cNvPr>
          <p:cNvSpPr/>
          <p:nvPr/>
        </p:nvSpPr>
        <p:spPr>
          <a:xfrm>
            <a:off x="3348038" y="3573463"/>
            <a:ext cx="215900" cy="1727200"/>
          </a:xfrm>
          <a:prstGeom prst="rightBrace">
            <a:avLst>
              <a:gd name="adj1" fmla="val 8333"/>
              <a:gd name="adj2" fmla="val 54398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3" name="サブタイトル 2">
            <a:extLst>
              <a:ext uri="{FF2B5EF4-FFF2-40B4-BE49-F238E27FC236}">
                <a16:creationId xmlns:a16="http://schemas.microsoft.com/office/drawing/2014/main" id="{09E8B1D9-1D7B-BA6D-9F48-397D0C2F2A5C}"/>
              </a:ext>
            </a:extLst>
          </p:cNvPr>
          <p:cNvSpPr txBox="1">
            <a:spLocks/>
          </p:cNvSpPr>
          <p:nvPr/>
        </p:nvSpPr>
        <p:spPr>
          <a:xfrm>
            <a:off x="3276600" y="1989138"/>
            <a:ext cx="1223963" cy="36036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anchor="ctr"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社会奉仕</a:t>
            </a:r>
          </a:p>
        </p:txBody>
      </p:sp>
      <p:sp>
        <p:nvSpPr>
          <p:cNvPr id="36" name="フローチャート : 端子 35">
            <a:extLst>
              <a:ext uri="{FF2B5EF4-FFF2-40B4-BE49-F238E27FC236}">
                <a16:creationId xmlns:a16="http://schemas.microsoft.com/office/drawing/2014/main" id="{741CBA83-FAF1-08F8-F420-46A0052D08ED}"/>
              </a:ext>
            </a:extLst>
          </p:cNvPr>
          <p:cNvSpPr/>
          <p:nvPr/>
        </p:nvSpPr>
        <p:spPr>
          <a:xfrm>
            <a:off x="4932363" y="188913"/>
            <a:ext cx="3744912" cy="574675"/>
          </a:xfrm>
          <a:prstGeom prst="flowChartTerminator">
            <a:avLst/>
          </a:prstGeom>
          <a:solidFill>
            <a:schemeClr val="bg1"/>
          </a:solidFill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ｺﾞｼｯｸE" pitchFamily="50" charset="-128"/>
                <a:ea typeface="HGPｺﾞｼｯｸE" pitchFamily="50" charset="-128"/>
                <a:cs typeface="+mn-cs"/>
              </a:rPr>
              <a:t>ロータリーの目的</a:t>
            </a:r>
          </a:p>
        </p:txBody>
      </p:sp>
      <p:sp>
        <p:nvSpPr>
          <p:cNvPr id="33" name="円/楕円 32">
            <a:extLst>
              <a:ext uri="{FF2B5EF4-FFF2-40B4-BE49-F238E27FC236}">
                <a16:creationId xmlns:a16="http://schemas.microsoft.com/office/drawing/2014/main" id="{ECDDA50E-6639-E5D3-FA8B-1D9BD90CD6C5}"/>
              </a:ext>
            </a:extLst>
          </p:cNvPr>
          <p:cNvSpPr/>
          <p:nvPr/>
        </p:nvSpPr>
        <p:spPr>
          <a:xfrm>
            <a:off x="4716463" y="1412875"/>
            <a:ext cx="935037" cy="576263"/>
          </a:xfrm>
          <a:prstGeom prst="ellipse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第４</a:t>
            </a:r>
          </a:p>
        </p:txBody>
      </p:sp>
      <p:sp>
        <p:nvSpPr>
          <p:cNvPr id="34" name="円/楕円 33">
            <a:extLst>
              <a:ext uri="{FF2B5EF4-FFF2-40B4-BE49-F238E27FC236}">
                <a16:creationId xmlns:a16="http://schemas.microsoft.com/office/drawing/2014/main" id="{2DD22481-BBA4-B4D9-F958-A9533E06E5EA}"/>
              </a:ext>
            </a:extLst>
          </p:cNvPr>
          <p:cNvSpPr/>
          <p:nvPr/>
        </p:nvSpPr>
        <p:spPr>
          <a:xfrm>
            <a:off x="4716463" y="2060575"/>
            <a:ext cx="935037" cy="576263"/>
          </a:xfrm>
          <a:prstGeom prst="ellipse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第３</a:t>
            </a:r>
          </a:p>
        </p:txBody>
      </p:sp>
      <p:sp>
        <p:nvSpPr>
          <p:cNvPr id="246812" name="サブタイトル 2">
            <a:extLst>
              <a:ext uri="{FF2B5EF4-FFF2-40B4-BE49-F238E27FC236}">
                <a16:creationId xmlns:a16="http://schemas.microsoft.com/office/drawing/2014/main" id="{7AAFEE5D-F120-7DA5-35C2-E272D81BE88C}"/>
              </a:ext>
            </a:extLst>
          </p:cNvPr>
          <p:cNvSpPr txBox="1">
            <a:spLocks/>
          </p:cNvSpPr>
          <p:nvPr/>
        </p:nvSpPr>
        <p:spPr bwMode="auto">
          <a:xfrm>
            <a:off x="7812088" y="1341438"/>
            <a:ext cx="863600" cy="4679950"/>
          </a:xfrm>
          <a:prstGeom prst="rect">
            <a:avLst/>
          </a:prstGeom>
          <a:solidFill>
            <a:srgbClr val="0000CC"/>
          </a:solidFill>
          <a:ln w="57150">
            <a:solidFill>
              <a:srgbClr val="FF3300"/>
            </a:solidFill>
            <a:miter lim="800000"/>
            <a:headEnd/>
            <a:tailEnd/>
          </a:ln>
        </p:spPr>
        <p:txBody>
          <a:bodyPr vert="eaVert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 </a:t>
            </a:r>
            <a:r>
              <a:rPr kumimoji="1" lang="ja-JP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奉仕の理念の奨励・育成</a:t>
            </a:r>
          </a:p>
        </p:txBody>
      </p:sp>
    </p:spTree>
  </p:cSld>
  <p:clrMapOvr>
    <a:masterClrMapping/>
  </p:clrMapOvr>
  <p:transition spd="med">
    <p:fade/>
  </p:transition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サブタイトル 2">
            <a:extLst>
              <a:ext uri="{FF2B5EF4-FFF2-40B4-BE49-F238E27FC236}">
                <a16:creationId xmlns:a16="http://schemas.microsoft.com/office/drawing/2014/main" id="{9C6A73F7-2563-C08A-A240-7DC75DAC4DD6}"/>
              </a:ext>
            </a:extLst>
          </p:cNvPr>
          <p:cNvSpPr txBox="1">
            <a:spLocks/>
          </p:cNvSpPr>
          <p:nvPr/>
        </p:nvSpPr>
        <p:spPr>
          <a:xfrm>
            <a:off x="1908175" y="1196975"/>
            <a:ext cx="1296988" cy="36036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anchor="b"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職業奉仕</a:t>
            </a:r>
          </a:p>
        </p:txBody>
      </p:sp>
      <p:sp>
        <p:nvSpPr>
          <p:cNvPr id="20" name="サブタイトル 2">
            <a:extLst>
              <a:ext uri="{FF2B5EF4-FFF2-40B4-BE49-F238E27FC236}">
                <a16:creationId xmlns:a16="http://schemas.microsoft.com/office/drawing/2014/main" id="{B91A23D5-DB49-6BD2-4948-846FBCE821A2}"/>
              </a:ext>
            </a:extLst>
          </p:cNvPr>
          <p:cNvSpPr txBox="1">
            <a:spLocks/>
          </p:cNvSpPr>
          <p:nvPr/>
        </p:nvSpPr>
        <p:spPr>
          <a:xfrm>
            <a:off x="468313" y="1628775"/>
            <a:ext cx="1223962" cy="36036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anchor="ctr"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国際奉仕</a:t>
            </a:r>
          </a:p>
        </p:txBody>
      </p:sp>
      <p:sp>
        <p:nvSpPr>
          <p:cNvPr id="27" name="環状矢印 26">
            <a:extLst>
              <a:ext uri="{FF2B5EF4-FFF2-40B4-BE49-F238E27FC236}">
                <a16:creationId xmlns:a16="http://schemas.microsoft.com/office/drawing/2014/main" id="{809AC05A-7CB1-006D-E9A2-7E643DDC88CE}"/>
              </a:ext>
            </a:extLst>
          </p:cNvPr>
          <p:cNvSpPr/>
          <p:nvPr/>
        </p:nvSpPr>
        <p:spPr>
          <a:xfrm flipV="1">
            <a:off x="900113" y="5300663"/>
            <a:ext cx="865187" cy="792162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8788504"/>
              <a:gd name="adj5" fmla="val 1713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0" name="フローチャート : 端子 29">
            <a:extLst>
              <a:ext uri="{FF2B5EF4-FFF2-40B4-BE49-F238E27FC236}">
                <a16:creationId xmlns:a16="http://schemas.microsoft.com/office/drawing/2014/main" id="{43FE8625-6E3D-29DC-E10E-8CBEBC7DC576}"/>
              </a:ext>
            </a:extLst>
          </p:cNvPr>
          <p:cNvSpPr/>
          <p:nvPr/>
        </p:nvSpPr>
        <p:spPr>
          <a:xfrm>
            <a:off x="3203575" y="4797425"/>
            <a:ext cx="1368425" cy="503238"/>
          </a:xfrm>
          <a:prstGeom prst="flowChartTerminator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9" name="フローチャート : 端子 28">
            <a:extLst>
              <a:ext uri="{FF2B5EF4-FFF2-40B4-BE49-F238E27FC236}">
                <a16:creationId xmlns:a16="http://schemas.microsoft.com/office/drawing/2014/main" id="{71BE5E9D-C00B-A5BC-AF24-0F1EE3BED92B}"/>
              </a:ext>
            </a:extLst>
          </p:cNvPr>
          <p:cNvSpPr/>
          <p:nvPr/>
        </p:nvSpPr>
        <p:spPr>
          <a:xfrm>
            <a:off x="1403350" y="2349500"/>
            <a:ext cx="2016125" cy="720725"/>
          </a:xfrm>
          <a:prstGeom prst="flowChartTerminator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/>
                <a:ea typeface="ＭＳ Ｐゴシック" panose="020B0600070205080204" pitchFamily="50" charset="-128"/>
                <a:cs typeface="+mn-cs"/>
              </a:rPr>
              <a:t>奉仕の理念を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/>
                <a:ea typeface="ＭＳ Ｐゴシック" panose="020B0600070205080204" pitchFamily="50" charset="-128"/>
                <a:cs typeface="+mn-cs"/>
              </a:rPr>
              <a:t>実生活に適用</a:t>
            </a:r>
          </a:p>
        </p:txBody>
      </p:sp>
      <p:sp>
        <p:nvSpPr>
          <p:cNvPr id="248839" name="サブタイトル 2">
            <a:extLst>
              <a:ext uri="{FF2B5EF4-FFF2-40B4-BE49-F238E27FC236}">
                <a16:creationId xmlns:a16="http://schemas.microsoft.com/office/drawing/2014/main" id="{8BB095D5-EFC8-FD04-FDEA-CD2E9FC3C7B1}"/>
              </a:ext>
            </a:extLst>
          </p:cNvPr>
          <p:cNvSpPr txBox="1">
            <a:spLocks/>
          </p:cNvSpPr>
          <p:nvPr/>
        </p:nvSpPr>
        <p:spPr bwMode="auto">
          <a:xfrm>
            <a:off x="1692275" y="4868863"/>
            <a:ext cx="1584325" cy="72072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奉仕の理念に</a:t>
            </a:r>
            <a:endParaRPr kumimoji="1" lang="en-US" altLang="ja-JP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満ちた心の醸成</a:t>
            </a:r>
          </a:p>
        </p:txBody>
      </p:sp>
      <p:sp>
        <p:nvSpPr>
          <p:cNvPr id="41" name="右中かっこ 40">
            <a:extLst>
              <a:ext uri="{FF2B5EF4-FFF2-40B4-BE49-F238E27FC236}">
                <a16:creationId xmlns:a16="http://schemas.microsoft.com/office/drawing/2014/main" id="{A439F140-F709-F732-B0E2-8F2921CA3C23}"/>
              </a:ext>
            </a:extLst>
          </p:cNvPr>
          <p:cNvSpPr/>
          <p:nvPr/>
        </p:nvSpPr>
        <p:spPr>
          <a:xfrm>
            <a:off x="4427538" y="4508500"/>
            <a:ext cx="360362" cy="1944688"/>
          </a:xfrm>
          <a:prstGeom prst="rightBrace">
            <a:avLst>
              <a:gd name="adj1" fmla="val 8333"/>
              <a:gd name="adj2" fmla="val 52808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5" name="右中かっこ 44">
            <a:extLst>
              <a:ext uri="{FF2B5EF4-FFF2-40B4-BE49-F238E27FC236}">
                <a16:creationId xmlns:a16="http://schemas.microsoft.com/office/drawing/2014/main" id="{A942E72E-680F-2586-CCBF-DCAD58809CED}"/>
              </a:ext>
            </a:extLst>
          </p:cNvPr>
          <p:cNvSpPr/>
          <p:nvPr/>
        </p:nvSpPr>
        <p:spPr>
          <a:xfrm>
            <a:off x="5580063" y="1125538"/>
            <a:ext cx="358775" cy="2085975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48842" name="サブタイトル 2">
            <a:extLst>
              <a:ext uri="{FF2B5EF4-FFF2-40B4-BE49-F238E27FC236}">
                <a16:creationId xmlns:a16="http://schemas.microsoft.com/office/drawing/2014/main" id="{4FE9A87E-5D53-3B06-A56F-4122513BD162}"/>
              </a:ext>
            </a:extLst>
          </p:cNvPr>
          <p:cNvSpPr txBox="1">
            <a:spLocks/>
          </p:cNvSpPr>
          <p:nvPr/>
        </p:nvSpPr>
        <p:spPr bwMode="auto">
          <a:xfrm>
            <a:off x="6011863" y="3933825"/>
            <a:ext cx="1079500" cy="2374900"/>
          </a:xfrm>
          <a:prstGeom prst="rect">
            <a:avLst/>
          </a:prstGeom>
          <a:solidFill>
            <a:srgbClr val="00FF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vert="eaVert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 奉仕の心の</a:t>
            </a:r>
            <a:endParaRPr kumimoji="1" lang="en-US" altLang="ja-JP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　　形成・深化</a:t>
            </a:r>
          </a:p>
        </p:txBody>
      </p:sp>
      <p:sp>
        <p:nvSpPr>
          <p:cNvPr id="248843" name="サブタイトル 2">
            <a:extLst>
              <a:ext uri="{FF2B5EF4-FFF2-40B4-BE49-F238E27FC236}">
                <a16:creationId xmlns:a16="http://schemas.microsoft.com/office/drawing/2014/main" id="{3C956CAD-908A-5608-249B-86D3E766F7AA}"/>
              </a:ext>
            </a:extLst>
          </p:cNvPr>
          <p:cNvSpPr txBox="1">
            <a:spLocks/>
          </p:cNvSpPr>
          <p:nvPr/>
        </p:nvSpPr>
        <p:spPr bwMode="auto">
          <a:xfrm>
            <a:off x="179388" y="6092825"/>
            <a:ext cx="2160587" cy="50482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クラブ会員との親睦</a:t>
            </a:r>
          </a:p>
        </p:txBody>
      </p:sp>
      <p:sp>
        <p:nvSpPr>
          <p:cNvPr id="43" name="右中かっこ 42">
            <a:extLst>
              <a:ext uri="{FF2B5EF4-FFF2-40B4-BE49-F238E27FC236}">
                <a16:creationId xmlns:a16="http://schemas.microsoft.com/office/drawing/2014/main" id="{F1F7E074-7E17-C6D6-9D9D-21A3ED2ADB00}"/>
              </a:ext>
            </a:extLst>
          </p:cNvPr>
          <p:cNvSpPr/>
          <p:nvPr/>
        </p:nvSpPr>
        <p:spPr>
          <a:xfrm>
            <a:off x="7235825" y="1916113"/>
            <a:ext cx="360363" cy="3529012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4" name="右中かっこ 43">
            <a:extLst>
              <a:ext uri="{FF2B5EF4-FFF2-40B4-BE49-F238E27FC236}">
                <a16:creationId xmlns:a16="http://schemas.microsoft.com/office/drawing/2014/main" id="{3427A049-E6EC-16AC-94A9-AC8FB6529377}"/>
              </a:ext>
            </a:extLst>
          </p:cNvPr>
          <p:cNvSpPr/>
          <p:nvPr/>
        </p:nvSpPr>
        <p:spPr>
          <a:xfrm>
            <a:off x="5580063" y="3429000"/>
            <a:ext cx="358775" cy="3168650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48846" name="サブタイトル 2">
            <a:extLst>
              <a:ext uri="{FF2B5EF4-FFF2-40B4-BE49-F238E27FC236}">
                <a16:creationId xmlns:a16="http://schemas.microsoft.com/office/drawing/2014/main" id="{F7D4EC85-ABD0-1F75-2B54-99663651C238}"/>
              </a:ext>
            </a:extLst>
          </p:cNvPr>
          <p:cNvSpPr txBox="1">
            <a:spLocks/>
          </p:cNvSpPr>
          <p:nvPr/>
        </p:nvSpPr>
        <p:spPr bwMode="auto">
          <a:xfrm>
            <a:off x="6156325" y="908050"/>
            <a:ext cx="863600" cy="2663825"/>
          </a:xfrm>
          <a:prstGeom prst="rect">
            <a:avLst/>
          </a:prstGeom>
          <a:solidFill>
            <a:srgbClr val="00FF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vert="eaVert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奉仕の心の実践</a:t>
            </a:r>
          </a:p>
        </p:txBody>
      </p:sp>
      <p:sp>
        <p:nvSpPr>
          <p:cNvPr id="39" name="サブタイトル 2">
            <a:extLst>
              <a:ext uri="{FF2B5EF4-FFF2-40B4-BE49-F238E27FC236}">
                <a16:creationId xmlns:a16="http://schemas.microsoft.com/office/drawing/2014/main" id="{7CD15332-71F8-B835-FDDE-9CECDFAB87B9}"/>
              </a:ext>
            </a:extLst>
          </p:cNvPr>
          <p:cNvSpPr txBox="1">
            <a:spLocks/>
          </p:cNvSpPr>
          <p:nvPr/>
        </p:nvSpPr>
        <p:spPr>
          <a:xfrm>
            <a:off x="2411413" y="5949950"/>
            <a:ext cx="1944687" cy="71913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anchor="ctr">
            <a:normAutofit fontScale="85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他クラブ会員との</a:t>
            </a:r>
            <a:endParaRPr kumimoji="1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出会い・親睦</a:t>
            </a:r>
          </a:p>
        </p:txBody>
      </p:sp>
      <p:sp>
        <p:nvSpPr>
          <p:cNvPr id="48" name="曲折矢印 47">
            <a:extLst>
              <a:ext uri="{FF2B5EF4-FFF2-40B4-BE49-F238E27FC236}">
                <a16:creationId xmlns:a16="http://schemas.microsoft.com/office/drawing/2014/main" id="{5848952C-2E18-A007-AAAA-5181ABF921CC}"/>
              </a:ext>
            </a:extLst>
          </p:cNvPr>
          <p:cNvSpPr/>
          <p:nvPr/>
        </p:nvSpPr>
        <p:spPr>
          <a:xfrm flipH="1">
            <a:off x="3276600" y="5516563"/>
            <a:ext cx="503238" cy="360362"/>
          </a:xfrm>
          <a:prstGeom prst="bentArrow">
            <a:avLst>
              <a:gd name="adj1" fmla="val 25000"/>
              <a:gd name="adj2" fmla="val 25000"/>
              <a:gd name="adj3" fmla="val 50000"/>
              <a:gd name="adj4" fmla="val 4375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48849" name="正方形/長方形 3">
            <a:extLst>
              <a:ext uri="{FF2B5EF4-FFF2-40B4-BE49-F238E27FC236}">
                <a16:creationId xmlns:a16="http://schemas.microsoft.com/office/drawing/2014/main" id="{3B07CC7B-4BC1-E34E-BA03-C623698515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4075" y="3284538"/>
            <a:ext cx="738188" cy="143986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vert="eaVert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立派な</a:t>
            </a:r>
            <a:endParaRPr kumimoji="1" lang="en-US" altLang="ja-JP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ロータリアン</a:t>
            </a:r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1D70E238-3B54-FD64-E7DE-EA27E286B33E}"/>
              </a:ext>
            </a:extLst>
          </p:cNvPr>
          <p:cNvSpPr/>
          <p:nvPr/>
        </p:nvSpPr>
        <p:spPr>
          <a:xfrm>
            <a:off x="4859338" y="4365625"/>
            <a:ext cx="576262" cy="15843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/>
                <a:ea typeface="ＭＳ Ｐゴシック" panose="020B0600070205080204" pitchFamily="50" charset="-128"/>
                <a:cs typeface="+mn-cs"/>
              </a:rPr>
              <a:t>ロータリアンの　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/>
                <a:ea typeface="ＭＳ Ｐゴシック" panose="020B0600070205080204" pitchFamily="50" charset="-128"/>
                <a:cs typeface="+mn-cs"/>
              </a:rPr>
              <a:t>   出会いの場</a:t>
            </a:r>
          </a:p>
        </p:txBody>
      </p:sp>
      <p:sp>
        <p:nvSpPr>
          <p:cNvPr id="49" name="円/楕円 48">
            <a:extLst>
              <a:ext uri="{FF2B5EF4-FFF2-40B4-BE49-F238E27FC236}">
                <a16:creationId xmlns:a16="http://schemas.microsoft.com/office/drawing/2014/main" id="{2EA76B7D-5251-447F-3F51-EC16ED827D53}"/>
              </a:ext>
            </a:extLst>
          </p:cNvPr>
          <p:cNvSpPr/>
          <p:nvPr/>
        </p:nvSpPr>
        <p:spPr>
          <a:xfrm>
            <a:off x="4716463" y="3573463"/>
            <a:ext cx="935037" cy="576262"/>
          </a:xfrm>
          <a:prstGeom prst="ellipse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第２</a:t>
            </a:r>
          </a:p>
        </p:txBody>
      </p:sp>
      <p:sp>
        <p:nvSpPr>
          <p:cNvPr id="50" name="円/楕円 49">
            <a:extLst>
              <a:ext uri="{FF2B5EF4-FFF2-40B4-BE49-F238E27FC236}">
                <a16:creationId xmlns:a16="http://schemas.microsoft.com/office/drawing/2014/main" id="{D823953D-4C2A-026E-ECCE-927E968253DB}"/>
              </a:ext>
            </a:extLst>
          </p:cNvPr>
          <p:cNvSpPr/>
          <p:nvPr/>
        </p:nvSpPr>
        <p:spPr>
          <a:xfrm>
            <a:off x="4716463" y="6021388"/>
            <a:ext cx="935037" cy="576262"/>
          </a:xfrm>
          <a:prstGeom prst="ellipse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第１</a:t>
            </a:r>
          </a:p>
        </p:txBody>
      </p:sp>
      <p:sp>
        <p:nvSpPr>
          <p:cNvPr id="51" name="正方形/長方形 50">
            <a:extLst>
              <a:ext uri="{FF2B5EF4-FFF2-40B4-BE49-F238E27FC236}">
                <a16:creationId xmlns:a16="http://schemas.microsoft.com/office/drawing/2014/main" id="{7BEE2699-3093-2BB2-22B8-49A3440CBDF3}"/>
              </a:ext>
            </a:extLst>
          </p:cNvPr>
          <p:cNvSpPr/>
          <p:nvPr/>
        </p:nvSpPr>
        <p:spPr>
          <a:xfrm>
            <a:off x="3348038" y="3789363"/>
            <a:ext cx="1079500" cy="1584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48854" name="サブタイトル 2">
            <a:extLst>
              <a:ext uri="{FF2B5EF4-FFF2-40B4-BE49-F238E27FC236}">
                <a16:creationId xmlns:a16="http://schemas.microsoft.com/office/drawing/2014/main" id="{F9395F91-F9C4-6AA4-C963-D1DD1A2B9103}"/>
              </a:ext>
            </a:extLst>
          </p:cNvPr>
          <p:cNvSpPr txBox="1">
            <a:spLocks/>
          </p:cNvSpPr>
          <p:nvPr/>
        </p:nvSpPr>
        <p:spPr bwMode="auto">
          <a:xfrm>
            <a:off x="3635375" y="3284538"/>
            <a:ext cx="720725" cy="208915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vert="eaVert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ロータリー精神と</a:t>
            </a:r>
            <a:endParaRPr kumimoji="1" lang="en-US" altLang="ja-JP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職業倫理の昂揚</a:t>
            </a:r>
          </a:p>
        </p:txBody>
      </p:sp>
      <p:sp>
        <p:nvSpPr>
          <p:cNvPr id="42" name="右中かっこ 41">
            <a:extLst>
              <a:ext uri="{FF2B5EF4-FFF2-40B4-BE49-F238E27FC236}">
                <a16:creationId xmlns:a16="http://schemas.microsoft.com/office/drawing/2014/main" id="{E7BC6D15-0CF0-40F6-36E2-7BEAB5F24567}"/>
              </a:ext>
            </a:extLst>
          </p:cNvPr>
          <p:cNvSpPr/>
          <p:nvPr/>
        </p:nvSpPr>
        <p:spPr>
          <a:xfrm>
            <a:off x="3348038" y="3573463"/>
            <a:ext cx="215900" cy="1727200"/>
          </a:xfrm>
          <a:prstGeom prst="rightBrace">
            <a:avLst>
              <a:gd name="adj1" fmla="val 8333"/>
              <a:gd name="adj2" fmla="val 54398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3" name="サブタイトル 2">
            <a:extLst>
              <a:ext uri="{FF2B5EF4-FFF2-40B4-BE49-F238E27FC236}">
                <a16:creationId xmlns:a16="http://schemas.microsoft.com/office/drawing/2014/main" id="{7E7988E1-063F-74D9-EEE1-7355107CA348}"/>
              </a:ext>
            </a:extLst>
          </p:cNvPr>
          <p:cNvSpPr txBox="1">
            <a:spLocks/>
          </p:cNvSpPr>
          <p:nvPr/>
        </p:nvSpPr>
        <p:spPr>
          <a:xfrm>
            <a:off x="3276600" y="1989138"/>
            <a:ext cx="1223963" cy="36036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anchor="ctr"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社会奉仕</a:t>
            </a:r>
          </a:p>
        </p:txBody>
      </p:sp>
      <p:sp>
        <p:nvSpPr>
          <p:cNvPr id="36" name="フローチャート : 端子 35">
            <a:extLst>
              <a:ext uri="{FF2B5EF4-FFF2-40B4-BE49-F238E27FC236}">
                <a16:creationId xmlns:a16="http://schemas.microsoft.com/office/drawing/2014/main" id="{867A9F30-FEF8-FC61-A117-06BD131C4589}"/>
              </a:ext>
            </a:extLst>
          </p:cNvPr>
          <p:cNvSpPr/>
          <p:nvPr/>
        </p:nvSpPr>
        <p:spPr>
          <a:xfrm>
            <a:off x="4932363" y="188913"/>
            <a:ext cx="3744912" cy="574675"/>
          </a:xfrm>
          <a:prstGeom prst="flowChartTerminator">
            <a:avLst/>
          </a:prstGeom>
          <a:solidFill>
            <a:schemeClr val="bg1"/>
          </a:solidFill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ｺﾞｼｯｸE" pitchFamily="50" charset="-128"/>
                <a:ea typeface="HGPｺﾞｼｯｸE" pitchFamily="50" charset="-128"/>
                <a:cs typeface="+mn-cs"/>
              </a:rPr>
              <a:t>ロータリーの目的</a:t>
            </a:r>
          </a:p>
        </p:txBody>
      </p:sp>
      <p:sp>
        <p:nvSpPr>
          <p:cNvPr id="33" name="円/楕円 32">
            <a:extLst>
              <a:ext uri="{FF2B5EF4-FFF2-40B4-BE49-F238E27FC236}">
                <a16:creationId xmlns:a16="http://schemas.microsoft.com/office/drawing/2014/main" id="{930BD8BD-FB0D-FC65-3BA1-D46D15C8DBCA}"/>
              </a:ext>
            </a:extLst>
          </p:cNvPr>
          <p:cNvSpPr/>
          <p:nvPr/>
        </p:nvSpPr>
        <p:spPr>
          <a:xfrm>
            <a:off x="4716463" y="1412875"/>
            <a:ext cx="935037" cy="576263"/>
          </a:xfrm>
          <a:prstGeom prst="ellipse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第４</a:t>
            </a:r>
          </a:p>
        </p:txBody>
      </p:sp>
      <p:sp>
        <p:nvSpPr>
          <p:cNvPr id="34" name="円/楕円 33">
            <a:extLst>
              <a:ext uri="{FF2B5EF4-FFF2-40B4-BE49-F238E27FC236}">
                <a16:creationId xmlns:a16="http://schemas.microsoft.com/office/drawing/2014/main" id="{32A3A681-A91B-4AAD-B7D3-7022ED2B8361}"/>
              </a:ext>
            </a:extLst>
          </p:cNvPr>
          <p:cNvSpPr/>
          <p:nvPr/>
        </p:nvSpPr>
        <p:spPr>
          <a:xfrm>
            <a:off x="4716463" y="2060575"/>
            <a:ext cx="935037" cy="576263"/>
          </a:xfrm>
          <a:prstGeom prst="ellipse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第３</a:t>
            </a:r>
          </a:p>
        </p:txBody>
      </p:sp>
      <p:sp>
        <p:nvSpPr>
          <p:cNvPr id="248860" name="サブタイトル 2">
            <a:extLst>
              <a:ext uri="{FF2B5EF4-FFF2-40B4-BE49-F238E27FC236}">
                <a16:creationId xmlns:a16="http://schemas.microsoft.com/office/drawing/2014/main" id="{CF824591-BB86-AE8A-921A-6376F6DB527D}"/>
              </a:ext>
            </a:extLst>
          </p:cNvPr>
          <p:cNvSpPr txBox="1">
            <a:spLocks/>
          </p:cNvSpPr>
          <p:nvPr/>
        </p:nvSpPr>
        <p:spPr bwMode="auto">
          <a:xfrm>
            <a:off x="7812088" y="1341438"/>
            <a:ext cx="863600" cy="4679950"/>
          </a:xfrm>
          <a:prstGeom prst="rect">
            <a:avLst/>
          </a:prstGeom>
          <a:solidFill>
            <a:srgbClr val="0000CC"/>
          </a:solidFill>
          <a:ln w="57150">
            <a:solidFill>
              <a:srgbClr val="FF3300"/>
            </a:solidFill>
            <a:miter lim="800000"/>
            <a:headEnd/>
            <a:tailEnd/>
          </a:ln>
        </p:spPr>
        <p:txBody>
          <a:bodyPr vert="eaVert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 </a:t>
            </a:r>
            <a:r>
              <a:rPr kumimoji="1" lang="ja-JP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奉仕の理念の奨励・育成</a:t>
            </a:r>
          </a:p>
        </p:txBody>
      </p:sp>
      <p:sp>
        <p:nvSpPr>
          <p:cNvPr id="31" name="フローチャート : 端子 51">
            <a:extLst>
              <a:ext uri="{FF2B5EF4-FFF2-40B4-BE49-F238E27FC236}">
                <a16:creationId xmlns:a16="http://schemas.microsoft.com/office/drawing/2014/main" id="{76482C20-855C-A6D6-8000-4753A953B1C5}"/>
              </a:ext>
            </a:extLst>
          </p:cNvPr>
          <p:cNvSpPr/>
          <p:nvPr/>
        </p:nvSpPr>
        <p:spPr>
          <a:xfrm>
            <a:off x="623888" y="379413"/>
            <a:ext cx="3744912" cy="630237"/>
          </a:xfrm>
          <a:prstGeom prst="flowChartTerminator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ｺﾞｼｯｸE" pitchFamily="50" charset="-128"/>
                <a:ea typeface="HGPｺﾞｼｯｸE" pitchFamily="50" charset="-128"/>
                <a:cs typeface="+mn-cs"/>
              </a:rPr>
              <a:t>ロータリアンの木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サブタイトル 2">
            <a:extLst>
              <a:ext uri="{FF2B5EF4-FFF2-40B4-BE49-F238E27FC236}">
                <a16:creationId xmlns:a16="http://schemas.microsoft.com/office/drawing/2014/main" id="{599C0C56-3A13-5573-7037-558041C603BB}"/>
              </a:ext>
            </a:extLst>
          </p:cNvPr>
          <p:cNvSpPr txBox="1">
            <a:spLocks/>
          </p:cNvSpPr>
          <p:nvPr/>
        </p:nvSpPr>
        <p:spPr>
          <a:xfrm>
            <a:off x="3276600" y="1916113"/>
            <a:ext cx="1223963" cy="358775"/>
          </a:xfrm>
          <a:prstGeom prst="rect">
            <a:avLst/>
          </a:prstGeom>
          <a:solidFill>
            <a:srgbClr val="00FF00"/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anchor="ctr"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社会奉仕</a:t>
            </a:r>
          </a:p>
        </p:txBody>
      </p:sp>
      <p:pic>
        <p:nvPicPr>
          <p:cNvPr id="250883" name="Picture 2" descr="J:\執筆用の資料・文献\人生・ロータリー哲学\ＲＣの木.jpg">
            <a:extLst>
              <a:ext uri="{FF2B5EF4-FFF2-40B4-BE49-F238E27FC236}">
                <a16:creationId xmlns:a16="http://schemas.microsoft.com/office/drawing/2014/main" id="{5AC49806-8C85-321D-0958-552F6EA39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48" t="7018" r="2991" b="3767"/>
          <a:stretch>
            <a:fillRect/>
          </a:stretch>
        </p:blipFill>
        <p:spPr bwMode="auto">
          <a:xfrm>
            <a:off x="323850" y="341313"/>
            <a:ext cx="4321175" cy="651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サブタイトル 2">
            <a:extLst>
              <a:ext uri="{FF2B5EF4-FFF2-40B4-BE49-F238E27FC236}">
                <a16:creationId xmlns:a16="http://schemas.microsoft.com/office/drawing/2014/main" id="{FD35A47A-1047-A9D2-DB3B-88742282691D}"/>
              </a:ext>
            </a:extLst>
          </p:cNvPr>
          <p:cNvSpPr txBox="1">
            <a:spLocks/>
          </p:cNvSpPr>
          <p:nvPr/>
        </p:nvSpPr>
        <p:spPr>
          <a:xfrm>
            <a:off x="1908175" y="1196975"/>
            <a:ext cx="1296988" cy="36036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anchor="b"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職業奉仕</a:t>
            </a:r>
          </a:p>
        </p:txBody>
      </p:sp>
      <p:sp>
        <p:nvSpPr>
          <p:cNvPr id="20" name="サブタイトル 2">
            <a:extLst>
              <a:ext uri="{FF2B5EF4-FFF2-40B4-BE49-F238E27FC236}">
                <a16:creationId xmlns:a16="http://schemas.microsoft.com/office/drawing/2014/main" id="{FC506CA0-7D4E-909D-4927-27734900570F}"/>
              </a:ext>
            </a:extLst>
          </p:cNvPr>
          <p:cNvSpPr txBox="1">
            <a:spLocks/>
          </p:cNvSpPr>
          <p:nvPr/>
        </p:nvSpPr>
        <p:spPr>
          <a:xfrm>
            <a:off x="468313" y="1628775"/>
            <a:ext cx="1223962" cy="36036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anchor="ctr"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国際奉仕</a:t>
            </a:r>
          </a:p>
        </p:txBody>
      </p:sp>
      <p:sp>
        <p:nvSpPr>
          <p:cNvPr id="22" name="フローチャート : 端子 21">
            <a:extLst>
              <a:ext uri="{FF2B5EF4-FFF2-40B4-BE49-F238E27FC236}">
                <a16:creationId xmlns:a16="http://schemas.microsoft.com/office/drawing/2014/main" id="{FA9BA81B-A573-A366-8A41-56528F0B8FF7}"/>
              </a:ext>
            </a:extLst>
          </p:cNvPr>
          <p:cNvSpPr/>
          <p:nvPr/>
        </p:nvSpPr>
        <p:spPr>
          <a:xfrm>
            <a:off x="250825" y="4292600"/>
            <a:ext cx="1296988" cy="1223963"/>
          </a:xfrm>
          <a:prstGeom prst="flowChartTerminator">
            <a:avLst/>
          </a:prstGeom>
          <a:solidFill>
            <a:srgbClr val="CCFFFF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養分</a:t>
            </a:r>
          </a:p>
        </p:txBody>
      </p:sp>
      <p:sp>
        <p:nvSpPr>
          <p:cNvPr id="27" name="環状矢印 26">
            <a:extLst>
              <a:ext uri="{FF2B5EF4-FFF2-40B4-BE49-F238E27FC236}">
                <a16:creationId xmlns:a16="http://schemas.microsoft.com/office/drawing/2014/main" id="{A73FBBB4-2954-21C5-6F56-A05F12A58735}"/>
              </a:ext>
            </a:extLst>
          </p:cNvPr>
          <p:cNvSpPr/>
          <p:nvPr/>
        </p:nvSpPr>
        <p:spPr>
          <a:xfrm flipV="1">
            <a:off x="900113" y="5300663"/>
            <a:ext cx="865187" cy="792162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8788504"/>
              <a:gd name="adj5" fmla="val 17130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1" name="下矢印 30">
            <a:extLst>
              <a:ext uri="{FF2B5EF4-FFF2-40B4-BE49-F238E27FC236}">
                <a16:creationId xmlns:a16="http://schemas.microsoft.com/office/drawing/2014/main" id="{2D2BE34C-7537-1386-C3B9-A89805C5F485}"/>
              </a:ext>
            </a:extLst>
          </p:cNvPr>
          <p:cNvSpPr/>
          <p:nvPr/>
        </p:nvSpPr>
        <p:spPr>
          <a:xfrm>
            <a:off x="900113" y="2924175"/>
            <a:ext cx="215900" cy="1296988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5" name="屈折矢印 34">
            <a:extLst>
              <a:ext uri="{FF2B5EF4-FFF2-40B4-BE49-F238E27FC236}">
                <a16:creationId xmlns:a16="http://schemas.microsoft.com/office/drawing/2014/main" id="{ACC64BB1-1C71-E817-F53B-3F3ADFB96A66}"/>
              </a:ext>
            </a:extLst>
          </p:cNvPr>
          <p:cNvSpPr/>
          <p:nvPr/>
        </p:nvSpPr>
        <p:spPr>
          <a:xfrm flipV="1">
            <a:off x="395288" y="3357563"/>
            <a:ext cx="441325" cy="863600"/>
          </a:xfrm>
          <a:prstGeom prst="bentUp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0" name="フローチャート : 端子 29">
            <a:extLst>
              <a:ext uri="{FF2B5EF4-FFF2-40B4-BE49-F238E27FC236}">
                <a16:creationId xmlns:a16="http://schemas.microsoft.com/office/drawing/2014/main" id="{93A3A20F-B61D-7ADE-A5E5-92642EAB123A}"/>
              </a:ext>
            </a:extLst>
          </p:cNvPr>
          <p:cNvSpPr/>
          <p:nvPr/>
        </p:nvSpPr>
        <p:spPr>
          <a:xfrm>
            <a:off x="3203575" y="4797425"/>
            <a:ext cx="1368425" cy="503238"/>
          </a:xfrm>
          <a:prstGeom prst="flowChartTerminator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9" name="フローチャート : 端子 28">
            <a:extLst>
              <a:ext uri="{FF2B5EF4-FFF2-40B4-BE49-F238E27FC236}">
                <a16:creationId xmlns:a16="http://schemas.microsoft.com/office/drawing/2014/main" id="{49E7415E-A31B-515D-1E3B-3994F2CB7FB6}"/>
              </a:ext>
            </a:extLst>
          </p:cNvPr>
          <p:cNvSpPr/>
          <p:nvPr/>
        </p:nvSpPr>
        <p:spPr>
          <a:xfrm>
            <a:off x="1403350" y="2349500"/>
            <a:ext cx="2016125" cy="720725"/>
          </a:xfrm>
          <a:prstGeom prst="flowChartTerminator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/>
                <a:ea typeface="ＭＳ Ｐゴシック" panose="020B0600070205080204" pitchFamily="50" charset="-128"/>
                <a:cs typeface="+mn-cs"/>
              </a:rPr>
              <a:t>奉仕の理念を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/>
                <a:ea typeface="ＭＳ Ｐゴシック" panose="020B0600070205080204" pitchFamily="50" charset="-128"/>
                <a:cs typeface="+mn-cs"/>
              </a:rPr>
              <a:t>実生活に適用</a:t>
            </a:r>
          </a:p>
        </p:txBody>
      </p:sp>
      <p:sp>
        <p:nvSpPr>
          <p:cNvPr id="250892" name="サブタイトル 2">
            <a:extLst>
              <a:ext uri="{FF2B5EF4-FFF2-40B4-BE49-F238E27FC236}">
                <a16:creationId xmlns:a16="http://schemas.microsoft.com/office/drawing/2014/main" id="{0B56847D-A54D-08B2-5BA8-E03A76F71109}"/>
              </a:ext>
            </a:extLst>
          </p:cNvPr>
          <p:cNvSpPr txBox="1">
            <a:spLocks/>
          </p:cNvSpPr>
          <p:nvPr/>
        </p:nvSpPr>
        <p:spPr bwMode="auto">
          <a:xfrm>
            <a:off x="1692275" y="4868863"/>
            <a:ext cx="1584325" cy="72072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奉仕の理念に</a:t>
            </a:r>
            <a:endParaRPr kumimoji="1" lang="en-US" altLang="ja-JP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満ちた心の醸成</a:t>
            </a:r>
          </a:p>
        </p:txBody>
      </p:sp>
      <p:sp>
        <p:nvSpPr>
          <p:cNvPr id="41" name="右中かっこ 40">
            <a:extLst>
              <a:ext uri="{FF2B5EF4-FFF2-40B4-BE49-F238E27FC236}">
                <a16:creationId xmlns:a16="http://schemas.microsoft.com/office/drawing/2014/main" id="{0488179A-9121-A063-56E8-3CA8D8DDF1AF}"/>
              </a:ext>
            </a:extLst>
          </p:cNvPr>
          <p:cNvSpPr/>
          <p:nvPr/>
        </p:nvSpPr>
        <p:spPr>
          <a:xfrm>
            <a:off x="4427538" y="4508500"/>
            <a:ext cx="360362" cy="1944688"/>
          </a:xfrm>
          <a:prstGeom prst="rightBrace">
            <a:avLst>
              <a:gd name="adj1" fmla="val 8333"/>
              <a:gd name="adj2" fmla="val 52808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50894" name="サブタイトル 2">
            <a:extLst>
              <a:ext uri="{FF2B5EF4-FFF2-40B4-BE49-F238E27FC236}">
                <a16:creationId xmlns:a16="http://schemas.microsoft.com/office/drawing/2014/main" id="{A4C5B80A-FE89-3887-9DAB-C91AD537A557}"/>
              </a:ext>
            </a:extLst>
          </p:cNvPr>
          <p:cNvSpPr txBox="1">
            <a:spLocks/>
          </p:cNvSpPr>
          <p:nvPr/>
        </p:nvSpPr>
        <p:spPr bwMode="auto">
          <a:xfrm>
            <a:off x="6011863" y="3933825"/>
            <a:ext cx="1079500" cy="2374900"/>
          </a:xfrm>
          <a:prstGeom prst="rect">
            <a:avLst/>
          </a:prstGeom>
          <a:solidFill>
            <a:srgbClr val="00FF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vert="eaVert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 奉仕の心の</a:t>
            </a:r>
            <a:endParaRPr kumimoji="1" lang="en-US" altLang="ja-JP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　　形成・深化</a:t>
            </a:r>
          </a:p>
        </p:txBody>
      </p:sp>
      <p:sp>
        <p:nvSpPr>
          <p:cNvPr id="250895" name="サブタイトル 2">
            <a:extLst>
              <a:ext uri="{FF2B5EF4-FFF2-40B4-BE49-F238E27FC236}">
                <a16:creationId xmlns:a16="http://schemas.microsoft.com/office/drawing/2014/main" id="{2040650C-2EBE-F21F-EA49-26D316649134}"/>
              </a:ext>
            </a:extLst>
          </p:cNvPr>
          <p:cNvSpPr txBox="1">
            <a:spLocks/>
          </p:cNvSpPr>
          <p:nvPr/>
        </p:nvSpPr>
        <p:spPr bwMode="auto">
          <a:xfrm>
            <a:off x="179388" y="6092825"/>
            <a:ext cx="2160587" cy="50482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クラブ会員との親睦</a:t>
            </a:r>
          </a:p>
        </p:txBody>
      </p:sp>
      <p:sp>
        <p:nvSpPr>
          <p:cNvPr id="250896" name="サブタイトル 2">
            <a:extLst>
              <a:ext uri="{FF2B5EF4-FFF2-40B4-BE49-F238E27FC236}">
                <a16:creationId xmlns:a16="http://schemas.microsoft.com/office/drawing/2014/main" id="{8B3D0433-CFE2-CE0F-8263-07431191888A}"/>
              </a:ext>
            </a:extLst>
          </p:cNvPr>
          <p:cNvSpPr txBox="1">
            <a:spLocks/>
          </p:cNvSpPr>
          <p:nvPr/>
        </p:nvSpPr>
        <p:spPr bwMode="auto">
          <a:xfrm>
            <a:off x="6156325" y="908050"/>
            <a:ext cx="863600" cy="2663825"/>
          </a:xfrm>
          <a:prstGeom prst="rect">
            <a:avLst/>
          </a:prstGeom>
          <a:solidFill>
            <a:srgbClr val="00FF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vert="eaVert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奉仕の心の実践</a:t>
            </a:r>
          </a:p>
        </p:txBody>
      </p:sp>
      <p:sp>
        <p:nvSpPr>
          <p:cNvPr id="39" name="サブタイトル 2">
            <a:extLst>
              <a:ext uri="{FF2B5EF4-FFF2-40B4-BE49-F238E27FC236}">
                <a16:creationId xmlns:a16="http://schemas.microsoft.com/office/drawing/2014/main" id="{FB13E5B9-6064-83E2-DBF1-B0BCAD52E9D8}"/>
              </a:ext>
            </a:extLst>
          </p:cNvPr>
          <p:cNvSpPr txBox="1">
            <a:spLocks/>
          </p:cNvSpPr>
          <p:nvPr/>
        </p:nvSpPr>
        <p:spPr>
          <a:xfrm>
            <a:off x="2411413" y="5949950"/>
            <a:ext cx="1944687" cy="71913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anchor="ctr">
            <a:normAutofit fontScale="85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他クラブ会員との</a:t>
            </a:r>
            <a:endParaRPr kumimoji="1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出会い・親睦</a:t>
            </a:r>
          </a:p>
        </p:txBody>
      </p:sp>
      <p:sp>
        <p:nvSpPr>
          <p:cNvPr id="48" name="曲折矢印 47">
            <a:extLst>
              <a:ext uri="{FF2B5EF4-FFF2-40B4-BE49-F238E27FC236}">
                <a16:creationId xmlns:a16="http://schemas.microsoft.com/office/drawing/2014/main" id="{C24ADE85-8801-7C74-DF97-DA28FDD066AA}"/>
              </a:ext>
            </a:extLst>
          </p:cNvPr>
          <p:cNvSpPr/>
          <p:nvPr/>
        </p:nvSpPr>
        <p:spPr>
          <a:xfrm flipH="1">
            <a:off x="3276600" y="5516563"/>
            <a:ext cx="503238" cy="360362"/>
          </a:xfrm>
          <a:prstGeom prst="bentArrow">
            <a:avLst>
              <a:gd name="adj1" fmla="val 25000"/>
              <a:gd name="adj2" fmla="val 25000"/>
              <a:gd name="adj3" fmla="val 50000"/>
              <a:gd name="adj4" fmla="val 43750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50899" name="正方形/長方形 3">
            <a:extLst>
              <a:ext uri="{FF2B5EF4-FFF2-40B4-BE49-F238E27FC236}">
                <a16:creationId xmlns:a16="http://schemas.microsoft.com/office/drawing/2014/main" id="{1F8971A1-6BFA-5FB6-19EE-223F917D4F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4075" y="3284538"/>
            <a:ext cx="738188" cy="143986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vert="eaVert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立派な</a:t>
            </a:r>
            <a:endParaRPr kumimoji="1" lang="en-US" altLang="ja-JP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ロータリアン</a:t>
            </a:r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F7C402D6-50A7-B2C5-73BD-211510E67DED}"/>
              </a:ext>
            </a:extLst>
          </p:cNvPr>
          <p:cNvSpPr/>
          <p:nvPr/>
        </p:nvSpPr>
        <p:spPr>
          <a:xfrm>
            <a:off x="4859338" y="4365625"/>
            <a:ext cx="576262" cy="15843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/>
                <a:ea typeface="ＭＳ Ｐゴシック" panose="020B0600070205080204" pitchFamily="50" charset="-128"/>
                <a:cs typeface="+mn-cs"/>
              </a:rPr>
              <a:t>ロータリアンの　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/>
                <a:ea typeface="ＭＳ Ｐゴシック" panose="020B0600070205080204" pitchFamily="50" charset="-128"/>
                <a:cs typeface="+mn-cs"/>
              </a:rPr>
              <a:t>   出会いの場</a:t>
            </a:r>
          </a:p>
        </p:txBody>
      </p:sp>
      <p:sp>
        <p:nvSpPr>
          <p:cNvPr id="38" name="円/楕円 37">
            <a:extLst>
              <a:ext uri="{FF2B5EF4-FFF2-40B4-BE49-F238E27FC236}">
                <a16:creationId xmlns:a16="http://schemas.microsoft.com/office/drawing/2014/main" id="{7984EC5F-643F-8F60-C02E-02BA6D155AA8}"/>
              </a:ext>
            </a:extLst>
          </p:cNvPr>
          <p:cNvSpPr/>
          <p:nvPr/>
        </p:nvSpPr>
        <p:spPr>
          <a:xfrm>
            <a:off x="4716463" y="1412875"/>
            <a:ext cx="935037" cy="576263"/>
          </a:xfrm>
          <a:prstGeom prst="ellipse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第４</a:t>
            </a:r>
          </a:p>
        </p:txBody>
      </p:sp>
      <p:sp>
        <p:nvSpPr>
          <p:cNvPr id="47" name="円/楕円 46">
            <a:extLst>
              <a:ext uri="{FF2B5EF4-FFF2-40B4-BE49-F238E27FC236}">
                <a16:creationId xmlns:a16="http://schemas.microsoft.com/office/drawing/2014/main" id="{886A1CFD-F8B1-D578-FED9-706252748562}"/>
              </a:ext>
            </a:extLst>
          </p:cNvPr>
          <p:cNvSpPr/>
          <p:nvPr/>
        </p:nvSpPr>
        <p:spPr>
          <a:xfrm>
            <a:off x="4716463" y="2060575"/>
            <a:ext cx="935037" cy="576263"/>
          </a:xfrm>
          <a:prstGeom prst="ellipse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第３</a:t>
            </a:r>
          </a:p>
        </p:txBody>
      </p:sp>
      <p:sp>
        <p:nvSpPr>
          <p:cNvPr id="49" name="円/楕円 48">
            <a:extLst>
              <a:ext uri="{FF2B5EF4-FFF2-40B4-BE49-F238E27FC236}">
                <a16:creationId xmlns:a16="http://schemas.microsoft.com/office/drawing/2014/main" id="{828A30AE-D42E-2C70-2A35-CC75EF2053E6}"/>
              </a:ext>
            </a:extLst>
          </p:cNvPr>
          <p:cNvSpPr/>
          <p:nvPr/>
        </p:nvSpPr>
        <p:spPr>
          <a:xfrm>
            <a:off x="4716463" y="3573463"/>
            <a:ext cx="935037" cy="576262"/>
          </a:xfrm>
          <a:prstGeom prst="ellipse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第２</a:t>
            </a:r>
          </a:p>
        </p:txBody>
      </p:sp>
      <p:sp>
        <p:nvSpPr>
          <p:cNvPr id="50" name="円/楕円 49">
            <a:extLst>
              <a:ext uri="{FF2B5EF4-FFF2-40B4-BE49-F238E27FC236}">
                <a16:creationId xmlns:a16="http://schemas.microsoft.com/office/drawing/2014/main" id="{09C23566-E1AD-D8E1-8E28-4F62A4203D25}"/>
              </a:ext>
            </a:extLst>
          </p:cNvPr>
          <p:cNvSpPr/>
          <p:nvPr/>
        </p:nvSpPr>
        <p:spPr>
          <a:xfrm>
            <a:off x="4716463" y="6021388"/>
            <a:ext cx="935037" cy="576262"/>
          </a:xfrm>
          <a:prstGeom prst="ellipse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第１</a:t>
            </a:r>
          </a:p>
        </p:txBody>
      </p:sp>
      <p:sp>
        <p:nvSpPr>
          <p:cNvPr id="51" name="正方形/長方形 50">
            <a:extLst>
              <a:ext uri="{FF2B5EF4-FFF2-40B4-BE49-F238E27FC236}">
                <a16:creationId xmlns:a16="http://schemas.microsoft.com/office/drawing/2014/main" id="{698D69A9-7A35-E195-EDA9-411F909322D4}"/>
              </a:ext>
            </a:extLst>
          </p:cNvPr>
          <p:cNvSpPr/>
          <p:nvPr/>
        </p:nvSpPr>
        <p:spPr>
          <a:xfrm>
            <a:off x="3348038" y="3789363"/>
            <a:ext cx="1079500" cy="1584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50906" name="サブタイトル 2">
            <a:extLst>
              <a:ext uri="{FF2B5EF4-FFF2-40B4-BE49-F238E27FC236}">
                <a16:creationId xmlns:a16="http://schemas.microsoft.com/office/drawing/2014/main" id="{A2781C1C-0E5F-F571-02BA-B1B9AF6B5AF4}"/>
              </a:ext>
            </a:extLst>
          </p:cNvPr>
          <p:cNvSpPr txBox="1">
            <a:spLocks/>
          </p:cNvSpPr>
          <p:nvPr/>
        </p:nvSpPr>
        <p:spPr bwMode="auto">
          <a:xfrm>
            <a:off x="3635375" y="3284538"/>
            <a:ext cx="720725" cy="208915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vert="eaVert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ロータリー精神と</a:t>
            </a:r>
            <a:endParaRPr kumimoji="1" lang="en-US" altLang="ja-JP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職業倫理の昂揚</a:t>
            </a:r>
          </a:p>
        </p:txBody>
      </p:sp>
      <p:sp>
        <p:nvSpPr>
          <p:cNvPr id="42" name="右中かっこ 41">
            <a:extLst>
              <a:ext uri="{FF2B5EF4-FFF2-40B4-BE49-F238E27FC236}">
                <a16:creationId xmlns:a16="http://schemas.microsoft.com/office/drawing/2014/main" id="{8C8D07C7-0E56-A61D-AEC9-CB93F2337A2F}"/>
              </a:ext>
            </a:extLst>
          </p:cNvPr>
          <p:cNvSpPr/>
          <p:nvPr/>
        </p:nvSpPr>
        <p:spPr>
          <a:xfrm>
            <a:off x="3348038" y="3573463"/>
            <a:ext cx="215900" cy="1727200"/>
          </a:xfrm>
          <a:prstGeom prst="rightBrace">
            <a:avLst>
              <a:gd name="adj1" fmla="val 8333"/>
              <a:gd name="adj2" fmla="val 54398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3" name="サブタイトル 2">
            <a:extLst>
              <a:ext uri="{FF2B5EF4-FFF2-40B4-BE49-F238E27FC236}">
                <a16:creationId xmlns:a16="http://schemas.microsoft.com/office/drawing/2014/main" id="{4116365F-8334-FE17-4F6C-FA4EB6BF306C}"/>
              </a:ext>
            </a:extLst>
          </p:cNvPr>
          <p:cNvSpPr txBox="1">
            <a:spLocks/>
          </p:cNvSpPr>
          <p:nvPr/>
        </p:nvSpPr>
        <p:spPr>
          <a:xfrm>
            <a:off x="3276600" y="1989138"/>
            <a:ext cx="1223963" cy="36036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anchor="ctr"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社会奉仕</a:t>
            </a:r>
          </a:p>
        </p:txBody>
      </p:sp>
      <p:sp>
        <p:nvSpPr>
          <p:cNvPr id="36" name="フローチャート : 端子 35">
            <a:extLst>
              <a:ext uri="{FF2B5EF4-FFF2-40B4-BE49-F238E27FC236}">
                <a16:creationId xmlns:a16="http://schemas.microsoft.com/office/drawing/2014/main" id="{4C5AD53E-B327-BAB3-A557-C7944B48ABE7}"/>
              </a:ext>
            </a:extLst>
          </p:cNvPr>
          <p:cNvSpPr/>
          <p:nvPr/>
        </p:nvSpPr>
        <p:spPr>
          <a:xfrm>
            <a:off x="4932363" y="188913"/>
            <a:ext cx="3744912" cy="574675"/>
          </a:xfrm>
          <a:prstGeom prst="flowChartTerminator">
            <a:avLst/>
          </a:prstGeom>
          <a:solidFill>
            <a:schemeClr val="bg1"/>
          </a:solidFill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ｺﾞｼｯｸE" pitchFamily="50" charset="-128"/>
                <a:ea typeface="HGPｺﾞｼｯｸE" pitchFamily="50" charset="-128"/>
                <a:cs typeface="+mn-cs"/>
              </a:rPr>
              <a:t>ロータリーの目的</a:t>
            </a:r>
          </a:p>
        </p:txBody>
      </p:sp>
      <p:sp>
        <p:nvSpPr>
          <p:cNvPr id="52" name="フローチャート : 端子 51">
            <a:extLst>
              <a:ext uri="{FF2B5EF4-FFF2-40B4-BE49-F238E27FC236}">
                <a16:creationId xmlns:a16="http://schemas.microsoft.com/office/drawing/2014/main" id="{3A7A42A0-6BA7-9FF6-2229-87495B6074FA}"/>
              </a:ext>
            </a:extLst>
          </p:cNvPr>
          <p:cNvSpPr/>
          <p:nvPr/>
        </p:nvSpPr>
        <p:spPr>
          <a:xfrm>
            <a:off x="623888" y="379413"/>
            <a:ext cx="3744912" cy="630237"/>
          </a:xfrm>
          <a:prstGeom prst="flowChartTerminator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ｺﾞｼｯｸE" pitchFamily="50" charset="-128"/>
                <a:ea typeface="HGPｺﾞｼｯｸE" pitchFamily="50" charset="-128"/>
                <a:cs typeface="+mn-cs"/>
              </a:rPr>
              <a:t>ロータリアンの木</a:t>
            </a:r>
          </a:p>
        </p:txBody>
      </p:sp>
      <p:sp>
        <p:nvSpPr>
          <p:cNvPr id="250911" name="サブタイトル 2">
            <a:extLst>
              <a:ext uri="{FF2B5EF4-FFF2-40B4-BE49-F238E27FC236}">
                <a16:creationId xmlns:a16="http://schemas.microsoft.com/office/drawing/2014/main" id="{21752F0E-7186-25D8-0715-FBCDA906EF90}"/>
              </a:ext>
            </a:extLst>
          </p:cNvPr>
          <p:cNvSpPr txBox="1">
            <a:spLocks/>
          </p:cNvSpPr>
          <p:nvPr/>
        </p:nvSpPr>
        <p:spPr bwMode="auto">
          <a:xfrm>
            <a:off x="7812088" y="1341438"/>
            <a:ext cx="863600" cy="4679950"/>
          </a:xfrm>
          <a:prstGeom prst="rect">
            <a:avLst/>
          </a:prstGeom>
          <a:solidFill>
            <a:srgbClr val="0000CC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vert="eaVert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 </a:t>
            </a:r>
            <a:r>
              <a:rPr kumimoji="1" lang="ja-JP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奉仕の理念の奨励・育成</a:t>
            </a:r>
          </a:p>
        </p:txBody>
      </p:sp>
      <p:sp>
        <p:nvSpPr>
          <p:cNvPr id="46" name="右中かっこ 45">
            <a:extLst>
              <a:ext uri="{FF2B5EF4-FFF2-40B4-BE49-F238E27FC236}">
                <a16:creationId xmlns:a16="http://schemas.microsoft.com/office/drawing/2014/main" id="{DBF3DAC5-66E2-4F91-B1D9-3E6087AED61E}"/>
              </a:ext>
            </a:extLst>
          </p:cNvPr>
          <p:cNvSpPr/>
          <p:nvPr/>
        </p:nvSpPr>
        <p:spPr>
          <a:xfrm>
            <a:off x="5580063" y="3429000"/>
            <a:ext cx="358775" cy="3168650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5" name="右中かっこ 54">
            <a:extLst>
              <a:ext uri="{FF2B5EF4-FFF2-40B4-BE49-F238E27FC236}">
                <a16:creationId xmlns:a16="http://schemas.microsoft.com/office/drawing/2014/main" id="{B5C1525D-F451-29EE-62DF-E6547CB95AED}"/>
              </a:ext>
            </a:extLst>
          </p:cNvPr>
          <p:cNvSpPr/>
          <p:nvPr/>
        </p:nvSpPr>
        <p:spPr>
          <a:xfrm>
            <a:off x="5580063" y="1125538"/>
            <a:ext cx="358775" cy="2085975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6" name="右中かっこ 55">
            <a:extLst>
              <a:ext uri="{FF2B5EF4-FFF2-40B4-BE49-F238E27FC236}">
                <a16:creationId xmlns:a16="http://schemas.microsoft.com/office/drawing/2014/main" id="{273A8B2C-D78C-0F0C-244A-877F5669139E}"/>
              </a:ext>
            </a:extLst>
          </p:cNvPr>
          <p:cNvSpPr/>
          <p:nvPr/>
        </p:nvSpPr>
        <p:spPr>
          <a:xfrm>
            <a:off x="7235825" y="1916113"/>
            <a:ext cx="360363" cy="3529012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</p:spTree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E28E8ED-71CC-3905-F9BF-659091329989}"/>
              </a:ext>
            </a:extLst>
          </p:cNvPr>
          <p:cNvSpPr txBox="1"/>
          <p:nvPr/>
        </p:nvSpPr>
        <p:spPr>
          <a:xfrm>
            <a:off x="-11226" y="260648"/>
            <a:ext cx="915522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Century" panose="02040604050505020304" pitchFamily="18" charset="0"/>
              </a:rPr>
              <a:t>クラブ奉仕とは？</a:t>
            </a:r>
            <a:endParaRPr kumimoji="1" lang="ja-JP" altLang="ja-JP" sz="5400" b="0" i="0" u="none" strike="noStrike" kern="1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5" name="正方形/長方形 9">
            <a:extLst>
              <a:ext uri="{FF2B5EF4-FFF2-40B4-BE49-F238E27FC236}">
                <a16:creationId xmlns:a16="http://schemas.microsoft.com/office/drawing/2014/main" id="{4CD4BF0F-1D64-8CFC-205D-BDCC2CB1B4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1226" y="1183978"/>
            <a:ext cx="8975714" cy="206210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indent="40005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Century" panose="02040604050505020304" pitchFamily="18" charset="0"/>
              </a:rPr>
              <a:t>　</a:t>
            </a:r>
            <a:endParaRPr kumimoji="1" lang="en-US" altLang="ja-JP" sz="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" panose="02040604050505020304" pitchFamily="18" charset="0"/>
              <a:ea typeface="HG丸ｺﾞｼｯｸM-PRO" panose="020F0400000000000000" pitchFamily="50" charset="-128"/>
              <a:cs typeface="Century" panose="020406040505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Times New Roman" panose="02020603050405020304" pitchFamily="18" charset="0"/>
              </a:rPr>
              <a:t>     </a:t>
            </a:r>
            <a:r>
              <a:rPr kumimoji="1" lang="ja-JP" altLang="en-US" sz="12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Times New Roman" panose="02020603050405020304" pitchFamily="18" charset="0"/>
              </a:rPr>
              <a:t>　　 </a:t>
            </a:r>
            <a:endParaRPr kumimoji="1" lang="en-US" altLang="ja-JP" sz="1200" b="1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" panose="02040604050505020304" pitchFamily="18" charset="0"/>
              <a:ea typeface="HG丸ｺﾞｼｯｸM-PRO" panose="020F04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Times New Roman" panose="02020603050405020304" pitchFamily="18" charset="0"/>
              </a:rPr>
              <a:t>　　  主語</a:t>
            </a:r>
            <a:r>
              <a:rPr kumimoji="1" lang="ja-JP" altLang="en-US" sz="44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Times New Roman" panose="02020603050405020304" pitchFamily="18" charset="0"/>
              </a:rPr>
              <a:t>：</a:t>
            </a:r>
            <a:r>
              <a:rPr kumimoji="1" lang="ja-JP" altLang="en-US" sz="4400" b="0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Times New Roman" panose="02020603050405020304" pitchFamily="18" charset="0"/>
              </a:rPr>
              <a:t>会員 </a:t>
            </a:r>
            <a:r>
              <a:rPr kumimoji="1" lang="ja-JP" altLang="en-US" sz="4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Times New Roman" panose="02020603050405020304" pitchFamily="18" charset="0"/>
              </a:rPr>
              <a:t> </a:t>
            </a:r>
            <a:r>
              <a:rPr kumimoji="1" lang="ja-JP" altLang="en-US" sz="4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創英角ｺﾞｼｯｸUB" panose="020B0A00000000000000" pitchFamily="50" charset="-128"/>
                <a:ea typeface="HGP創英角ｺﾞｼｯｸUB" panose="020B0A00000000000000" pitchFamily="50" charset="-128"/>
                <a:cs typeface="Times New Roman" panose="02020603050405020304" pitchFamily="18" charset="0"/>
              </a:rPr>
              <a:t>→ </a:t>
            </a:r>
            <a:r>
              <a:rPr kumimoji="1" lang="ja-JP" altLang="en-US" sz="4400" b="0" i="0" u="sng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Times New Roman" panose="02020603050405020304" pitchFamily="18" charset="0"/>
              </a:rPr>
              <a:t>クラブに奉仕</a:t>
            </a:r>
            <a:r>
              <a:rPr kumimoji="1" lang="ja-JP" altLang="en-US" sz="4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Times New Roman" panose="02020603050405020304" pitchFamily="18" charset="0"/>
              </a:rPr>
              <a:t>？</a:t>
            </a:r>
            <a:endParaRPr kumimoji="1" lang="en-US" altLang="ja-JP" sz="44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" panose="02040604050505020304" pitchFamily="18" charset="0"/>
              <a:ea typeface="HG丸ｺﾞｼｯｸM-PRO" panose="020F04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Times New Roman" panose="02020603050405020304" pitchFamily="18" charset="0"/>
              </a:rPr>
              <a:t>　</a:t>
            </a:r>
            <a:endParaRPr kumimoji="1" lang="en-US" altLang="ja-JP" sz="800" b="0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" panose="02040604050505020304" pitchFamily="18" charset="0"/>
              <a:ea typeface="HG丸ｺﾞｼｯｸM-PRO" panose="020F04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Times New Roman" panose="02020603050405020304" pitchFamily="18" charset="0"/>
              </a:rPr>
              <a:t>　　　　　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5352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サブタイトル 2">
            <a:extLst>
              <a:ext uri="{FF2B5EF4-FFF2-40B4-BE49-F238E27FC236}">
                <a16:creationId xmlns:a16="http://schemas.microsoft.com/office/drawing/2014/main" id="{905ACA5D-4786-CD98-9231-3D6866D7291A}"/>
              </a:ext>
            </a:extLst>
          </p:cNvPr>
          <p:cNvSpPr txBox="1">
            <a:spLocks/>
          </p:cNvSpPr>
          <p:nvPr/>
        </p:nvSpPr>
        <p:spPr>
          <a:xfrm>
            <a:off x="3276600" y="1916113"/>
            <a:ext cx="1223963" cy="358775"/>
          </a:xfrm>
          <a:prstGeom prst="rect">
            <a:avLst/>
          </a:prstGeom>
          <a:solidFill>
            <a:srgbClr val="00FF00"/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anchor="ctr"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社会奉仕</a:t>
            </a:r>
          </a:p>
        </p:txBody>
      </p:sp>
      <p:pic>
        <p:nvPicPr>
          <p:cNvPr id="252931" name="Picture 2" descr="J:\執筆用の資料・文献\人生・ロータリー哲学\ＲＣの木.jpg">
            <a:extLst>
              <a:ext uri="{FF2B5EF4-FFF2-40B4-BE49-F238E27FC236}">
                <a16:creationId xmlns:a16="http://schemas.microsoft.com/office/drawing/2014/main" id="{8ED0B167-26AC-663D-4206-266881DBA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48" t="7018" r="2991" b="3767"/>
          <a:stretch>
            <a:fillRect/>
          </a:stretch>
        </p:blipFill>
        <p:spPr bwMode="auto">
          <a:xfrm>
            <a:off x="323850" y="341313"/>
            <a:ext cx="4321175" cy="6516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サブタイトル 2">
            <a:extLst>
              <a:ext uri="{FF2B5EF4-FFF2-40B4-BE49-F238E27FC236}">
                <a16:creationId xmlns:a16="http://schemas.microsoft.com/office/drawing/2014/main" id="{A0753A3B-7DD4-EB09-06A4-1CF7B6F8C1AB}"/>
              </a:ext>
            </a:extLst>
          </p:cNvPr>
          <p:cNvSpPr txBox="1">
            <a:spLocks/>
          </p:cNvSpPr>
          <p:nvPr/>
        </p:nvSpPr>
        <p:spPr>
          <a:xfrm>
            <a:off x="1908175" y="1196975"/>
            <a:ext cx="1296988" cy="36036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anchor="b"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職業奉仕</a:t>
            </a:r>
          </a:p>
        </p:txBody>
      </p:sp>
      <p:sp>
        <p:nvSpPr>
          <p:cNvPr id="20" name="サブタイトル 2">
            <a:extLst>
              <a:ext uri="{FF2B5EF4-FFF2-40B4-BE49-F238E27FC236}">
                <a16:creationId xmlns:a16="http://schemas.microsoft.com/office/drawing/2014/main" id="{4242C3FE-EA62-87C9-0158-B0532D9BBC4E}"/>
              </a:ext>
            </a:extLst>
          </p:cNvPr>
          <p:cNvSpPr txBox="1">
            <a:spLocks/>
          </p:cNvSpPr>
          <p:nvPr/>
        </p:nvSpPr>
        <p:spPr>
          <a:xfrm>
            <a:off x="468313" y="1628775"/>
            <a:ext cx="1223962" cy="36036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anchor="ctr"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国際奉仕</a:t>
            </a:r>
          </a:p>
        </p:txBody>
      </p:sp>
      <p:sp>
        <p:nvSpPr>
          <p:cNvPr id="22" name="フローチャート : 端子 21">
            <a:extLst>
              <a:ext uri="{FF2B5EF4-FFF2-40B4-BE49-F238E27FC236}">
                <a16:creationId xmlns:a16="http://schemas.microsoft.com/office/drawing/2014/main" id="{33B73A24-BA7C-59B5-0F63-4E48F29DFC54}"/>
              </a:ext>
            </a:extLst>
          </p:cNvPr>
          <p:cNvSpPr/>
          <p:nvPr/>
        </p:nvSpPr>
        <p:spPr>
          <a:xfrm>
            <a:off x="250825" y="4292600"/>
            <a:ext cx="1296988" cy="1223963"/>
          </a:xfrm>
          <a:prstGeom prst="flowChartTerminator">
            <a:avLst/>
          </a:prstGeom>
          <a:solidFill>
            <a:srgbClr val="CCFFFF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養分</a:t>
            </a:r>
          </a:p>
        </p:txBody>
      </p:sp>
      <p:sp>
        <p:nvSpPr>
          <p:cNvPr id="27" name="環状矢印 26">
            <a:extLst>
              <a:ext uri="{FF2B5EF4-FFF2-40B4-BE49-F238E27FC236}">
                <a16:creationId xmlns:a16="http://schemas.microsoft.com/office/drawing/2014/main" id="{78A36CF1-EE39-545A-3CA4-353CBE1D2158}"/>
              </a:ext>
            </a:extLst>
          </p:cNvPr>
          <p:cNvSpPr/>
          <p:nvPr/>
        </p:nvSpPr>
        <p:spPr>
          <a:xfrm flipV="1">
            <a:off x="900113" y="5300663"/>
            <a:ext cx="865187" cy="792162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8788504"/>
              <a:gd name="adj5" fmla="val 17130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1" name="下矢印 30">
            <a:extLst>
              <a:ext uri="{FF2B5EF4-FFF2-40B4-BE49-F238E27FC236}">
                <a16:creationId xmlns:a16="http://schemas.microsoft.com/office/drawing/2014/main" id="{50240854-6F09-24AC-2CB5-5ACB11062F01}"/>
              </a:ext>
            </a:extLst>
          </p:cNvPr>
          <p:cNvSpPr/>
          <p:nvPr/>
        </p:nvSpPr>
        <p:spPr>
          <a:xfrm>
            <a:off x="900113" y="2924175"/>
            <a:ext cx="215900" cy="1296988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5" name="屈折矢印 34">
            <a:extLst>
              <a:ext uri="{FF2B5EF4-FFF2-40B4-BE49-F238E27FC236}">
                <a16:creationId xmlns:a16="http://schemas.microsoft.com/office/drawing/2014/main" id="{23175DC1-69A4-89D8-82EB-B6F03A46E060}"/>
              </a:ext>
            </a:extLst>
          </p:cNvPr>
          <p:cNvSpPr/>
          <p:nvPr/>
        </p:nvSpPr>
        <p:spPr>
          <a:xfrm flipV="1">
            <a:off x="395288" y="3357563"/>
            <a:ext cx="441325" cy="863600"/>
          </a:xfrm>
          <a:prstGeom prst="bentUp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0" name="フローチャート : 端子 29">
            <a:extLst>
              <a:ext uri="{FF2B5EF4-FFF2-40B4-BE49-F238E27FC236}">
                <a16:creationId xmlns:a16="http://schemas.microsoft.com/office/drawing/2014/main" id="{BD1E2C5F-B978-8DBC-618D-516DD89C608D}"/>
              </a:ext>
            </a:extLst>
          </p:cNvPr>
          <p:cNvSpPr/>
          <p:nvPr/>
        </p:nvSpPr>
        <p:spPr>
          <a:xfrm>
            <a:off x="3203575" y="4797425"/>
            <a:ext cx="1368425" cy="503238"/>
          </a:xfrm>
          <a:prstGeom prst="flowChartTerminator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9" name="フローチャート : 端子 28">
            <a:extLst>
              <a:ext uri="{FF2B5EF4-FFF2-40B4-BE49-F238E27FC236}">
                <a16:creationId xmlns:a16="http://schemas.microsoft.com/office/drawing/2014/main" id="{D7A93DC4-1AC1-F359-607C-AAD71E6070F0}"/>
              </a:ext>
            </a:extLst>
          </p:cNvPr>
          <p:cNvSpPr/>
          <p:nvPr/>
        </p:nvSpPr>
        <p:spPr>
          <a:xfrm>
            <a:off x="1403350" y="2349500"/>
            <a:ext cx="2016125" cy="720725"/>
          </a:xfrm>
          <a:prstGeom prst="flowChartTerminator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/>
                <a:ea typeface="ＭＳ Ｐゴシック" panose="020B0600070205080204" pitchFamily="50" charset="-128"/>
                <a:cs typeface="+mn-cs"/>
              </a:rPr>
              <a:t>奉仕の理念を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/>
                <a:ea typeface="ＭＳ Ｐゴシック" panose="020B0600070205080204" pitchFamily="50" charset="-128"/>
                <a:cs typeface="+mn-cs"/>
              </a:rPr>
              <a:t>実生活に適用</a:t>
            </a:r>
          </a:p>
        </p:txBody>
      </p:sp>
      <p:sp>
        <p:nvSpPr>
          <p:cNvPr id="252940" name="サブタイトル 2">
            <a:extLst>
              <a:ext uri="{FF2B5EF4-FFF2-40B4-BE49-F238E27FC236}">
                <a16:creationId xmlns:a16="http://schemas.microsoft.com/office/drawing/2014/main" id="{039D6BCE-C2CF-B8CF-BA07-6972B09A8F54}"/>
              </a:ext>
            </a:extLst>
          </p:cNvPr>
          <p:cNvSpPr txBox="1">
            <a:spLocks/>
          </p:cNvSpPr>
          <p:nvPr/>
        </p:nvSpPr>
        <p:spPr bwMode="auto">
          <a:xfrm>
            <a:off x="1692275" y="4868863"/>
            <a:ext cx="1584325" cy="72072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奉仕の理念に</a:t>
            </a:r>
            <a:endParaRPr kumimoji="1" lang="en-US" altLang="ja-JP" sz="16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満ちた心の醸成</a:t>
            </a:r>
          </a:p>
        </p:txBody>
      </p:sp>
      <p:sp>
        <p:nvSpPr>
          <p:cNvPr id="41" name="右中かっこ 40">
            <a:extLst>
              <a:ext uri="{FF2B5EF4-FFF2-40B4-BE49-F238E27FC236}">
                <a16:creationId xmlns:a16="http://schemas.microsoft.com/office/drawing/2014/main" id="{2C257127-0F48-A427-9D12-2D8E47678493}"/>
              </a:ext>
            </a:extLst>
          </p:cNvPr>
          <p:cNvSpPr/>
          <p:nvPr/>
        </p:nvSpPr>
        <p:spPr>
          <a:xfrm>
            <a:off x="4427538" y="4508500"/>
            <a:ext cx="360362" cy="1944688"/>
          </a:xfrm>
          <a:prstGeom prst="rightBrace">
            <a:avLst>
              <a:gd name="adj1" fmla="val 8333"/>
              <a:gd name="adj2" fmla="val 52808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52942" name="サブタイトル 2">
            <a:extLst>
              <a:ext uri="{FF2B5EF4-FFF2-40B4-BE49-F238E27FC236}">
                <a16:creationId xmlns:a16="http://schemas.microsoft.com/office/drawing/2014/main" id="{D27FA777-EAFA-4472-5823-24EF407578BB}"/>
              </a:ext>
            </a:extLst>
          </p:cNvPr>
          <p:cNvSpPr txBox="1">
            <a:spLocks/>
          </p:cNvSpPr>
          <p:nvPr/>
        </p:nvSpPr>
        <p:spPr bwMode="auto">
          <a:xfrm>
            <a:off x="6011863" y="3933825"/>
            <a:ext cx="1079500" cy="2374900"/>
          </a:xfrm>
          <a:prstGeom prst="rect">
            <a:avLst/>
          </a:prstGeom>
          <a:solidFill>
            <a:srgbClr val="00FF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vert="eaVert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 奉仕の心の</a:t>
            </a:r>
            <a:endParaRPr kumimoji="1" lang="en-US" altLang="ja-JP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　　形成・深化</a:t>
            </a:r>
          </a:p>
        </p:txBody>
      </p:sp>
      <p:sp>
        <p:nvSpPr>
          <p:cNvPr id="252943" name="サブタイトル 2">
            <a:extLst>
              <a:ext uri="{FF2B5EF4-FFF2-40B4-BE49-F238E27FC236}">
                <a16:creationId xmlns:a16="http://schemas.microsoft.com/office/drawing/2014/main" id="{25DFFA0E-EA52-D4D0-6E59-D3133040BA88}"/>
              </a:ext>
            </a:extLst>
          </p:cNvPr>
          <p:cNvSpPr txBox="1">
            <a:spLocks/>
          </p:cNvSpPr>
          <p:nvPr/>
        </p:nvSpPr>
        <p:spPr bwMode="auto">
          <a:xfrm>
            <a:off x="179388" y="6092825"/>
            <a:ext cx="2160587" cy="50482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D0D0D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anose="020B0600070205080204" pitchFamily="50" charset="-128"/>
                <a:cs typeface="+mn-cs"/>
              </a:rPr>
              <a:t>クラブ会員との親睦</a:t>
            </a:r>
          </a:p>
        </p:txBody>
      </p:sp>
      <p:sp>
        <p:nvSpPr>
          <p:cNvPr id="252944" name="サブタイトル 2">
            <a:extLst>
              <a:ext uri="{FF2B5EF4-FFF2-40B4-BE49-F238E27FC236}">
                <a16:creationId xmlns:a16="http://schemas.microsoft.com/office/drawing/2014/main" id="{F96BCC9F-0BC7-6636-ADE4-7CE5C27DB3F1}"/>
              </a:ext>
            </a:extLst>
          </p:cNvPr>
          <p:cNvSpPr txBox="1">
            <a:spLocks/>
          </p:cNvSpPr>
          <p:nvPr/>
        </p:nvSpPr>
        <p:spPr bwMode="auto">
          <a:xfrm>
            <a:off x="6156325" y="908050"/>
            <a:ext cx="863600" cy="2663825"/>
          </a:xfrm>
          <a:prstGeom prst="rect">
            <a:avLst/>
          </a:prstGeom>
          <a:solidFill>
            <a:srgbClr val="00FF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vert="eaVert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奉仕の心の実践</a:t>
            </a:r>
          </a:p>
        </p:txBody>
      </p:sp>
      <p:sp>
        <p:nvSpPr>
          <p:cNvPr id="39" name="サブタイトル 2">
            <a:extLst>
              <a:ext uri="{FF2B5EF4-FFF2-40B4-BE49-F238E27FC236}">
                <a16:creationId xmlns:a16="http://schemas.microsoft.com/office/drawing/2014/main" id="{7A7F89A5-654D-0EFA-0139-066DD60E8890}"/>
              </a:ext>
            </a:extLst>
          </p:cNvPr>
          <p:cNvSpPr txBox="1">
            <a:spLocks/>
          </p:cNvSpPr>
          <p:nvPr/>
        </p:nvSpPr>
        <p:spPr>
          <a:xfrm>
            <a:off x="2411413" y="5949950"/>
            <a:ext cx="1944687" cy="71913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anchor="ctr">
            <a:normAutofit fontScale="85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他クラブ会員との</a:t>
            </a:r>
            <a:endParaRPr kumimoji="1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出会い・親睦</a:t>
            </a:r>
          </a:p>
        </p:txBody>
      </p:sp>
      <p:sp>
        <p:nvSpPr>
          <p:cNvPr id="48" name="曲折矢印 47">
            <a:extLst>
              <a:ext uri="{FF2B5EF4-FFF2-40B4-BE49-F238E27FC236}">
                <a16:creationId xmlns:a16="http://schemas.microsoft.com/office/drawing/2014/main" id="{423233B3-1A4F-7509-65B7-8A68000DF932}"/>
              </a:ext>
            </a:extLst>
          </p:cNvPr>
          <p:cNvSpPr/>
          <p:nvPr/>
        </p:nvSpPr>
        <p:spPr>
          <a:xfrm flipH="1">
            <a:off x="3276600" y="5516563"/>
            <a:ext cx="503238" cy="360362"/>
          </a:xfrm>
          <a:prstGeom prst="bentArrow">
            <a:avLst>
              <a:gd name="adj1" fmla="val 25000"/>
              <a:gd name="adj2" fmla="val 25000"/>
              <a:gd name="adj3" fmla="val 50000"/>
              <a:gd name="adj4" fmla="val 43750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52947" name="正方形/長方形 3">
            <a:extLst>
              <a:ext uri="{FF2B5EF4-FFF2-40B4-BE49-F238E27FC236}">
                <a16:creationId xmlns:a16="http://schemas.microsoft.com/office/drawing/2014/main" id="{67B9942F-8A7C-6E6B-7BA4-2FBD8F1BD7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4075" y="3284538"/>
            <a:ext cx="738188" cy="143986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vert="eaVert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立派な</a:t>
            </a:r>
            <a:endParaRPr kumimoji="1" lang="en-US" altLang="ja-JP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ロータリアン</a:t>
            </a:r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80AEE20C-198C-634E-6913-E10C490BD4F5}"/>
              </a:ext>
            </a:extLst>
          </p:cNvPr>
          <p:cNvSpPr/>
          <p:nvPr/>
        </p:nvSpPr>
        <p:spPr>
          <a:xfrm>
            <a:off x="4859338" y="4365625"/>
            <a:ext cx="576262" cy="158432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/>
                <a:ea typeface="ＭＳ Ｐゴシック" panose="020B0600070205080204" pitchFamily="50" charset="-128"/>
                <a:cs typeface="+mn-cs"/>
              </a:rPr>
              <a:t>ロータリアンの　</a:t>
            </a:r>
            <a:endParaRPr kumimoji="1" lang="en-US" altLang="ja-JP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/>
                <a:ea typeface="ＭＳ Ｐゴシック" panose="020B0600070205080204" pitchFamily="50" charset="-128"/>
                <a:cs typeface="+mn-cs"/>
              </a:rPr>
              <a:t>   出会いの場</a:t>
            </a:r>
          </a:p>
        </p:txBody>
      </p:sp>
      <p:sp>
        <p:nvSpPr>
          <p:cNvPr id="38" name="円/楕円 37">
            <a:extLst>
              <a:ext uri="{FF2B5EF4-FFF2-40B4-BE49-F238E27FC236}">
                <a16:creationId xmlns:a16="http://schemas.microsoft.com/office/drawing/2014/main" id="{32ACB1E7-FACF-0199-622B-4B89281AD21C}"/>
              </a:ext>
            </a:extLst>
          </p:cNvPr>
          <p:cNvSpPr/>
          <p:nvPr/>
        </p:nvSpPr>
        <p:spPr>
          <a:xfrm>
            <a:off x="4716463" y="1412875"/>
            <a:ext cx="935037" cy="576263"/>
          </a:xfrm>
          <a:prstGeom prst="ellipse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第４</a:t>
            </a:r>
          </a:p>
        </p:txBody>
      </p:sp>
      <p:sp>
        <p:nvSpPr>
          <p:cNvPr id="47" name="円/楕円 46">
            <a:extLst>
              <a:ext uri="{FF2B5EF4-FFF2-40B4-BE49-F238E27FC236}">
                <a16:creationId xmlns:a16="http://schemas.microsoft.com/office/drawing/2014/main" id="{B525D002-AEF6-B6C6-1F36-CDD15F6510F6}"/>
              </a:ext>
            </a:extLst>
          </p:cNvPr>
          <p:cNvSpPr/>
          <p:nvPr/>
        </p:nvSpPr>
        <p:spPr>
          <a:xfrm>
            <a:off x="4716463" y="2060575"/>
            <a:ext cx="935037" cy="576263"/>
          </a:xfrm>
          <a:prstGeom prst="ellipse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第３</a:t>
            </a:r>
          </a:p>
        </p:txBody>
      </p:sp>
      <p:sp>
        <p:nvSpPr>
          <p:cNvPr id="49" name="円/楕円 48">
            <a:extLst>
              <a:ext uri="{FF2B5EF4-FFF2-40B4-BE49-F238E27FC236}">
                <a16:creationId xmlns:a16="http://schemas.microsoft.com/office/drawing/2014/main" id="{DDA1667B-41E0-6E13-BA5C-9317699D1A06}"/>
              </a:ext>
            </a:extLst>
          </p:cNvPr>
          <p:cNvSpPr/>
          <p:nvPr/>
        </p:nvSpPr>
        <p:spPr>
          <a:xfrm>
            <a:off x="4716463" y="3573463"/>
            <a:ext cx="935037" cy="576262"/>
          </a:xfrm>
          <a:prstGeom prst="ellipse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第２</a:t>
            </a:r>
          </a:p>
        </p:txBody>
      </p:sp>
      <p:sp>
        <p:nvSpPr>
          <p:cNvPr id="50" name="円/楕円 49">
            <a:extLst>
              <a:ext uri="{FF2B5EF4-FFF2-40B4-BE49-F238E27FC236}">
                <a16:creationId xmlns:a16="http://schemas.microsoft.com/office/drawing/2014/main" id="{922414C6-31AD-33FB-74BC-8D83A9CD0A80}"/>
              </a:ext>
            </a:extLst>
          </p:cNvPr>
          <p:cNvSpPr/>
          <p:nvPr/>
        </p:nvSpPr>
        <p:spPr>
          <a:xfrm>
            <a:off x="4716463" y="6021388"/>
            <a:ext cx="935037" cy="576262"/>
          </a:xfrm>
          <a:prstGeom prst="ellipse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第１</a:t>
            </a:r>
          </a:p>
        </p:txBody>
      </p:sp>
      <p:sp>
        <p:nvSpPr>
          <p:cNvPr id="51" name="正方形/長方形 50">
            <a:extLst>
              <a:ext uri="{FF2B5EF4-FFF2-40B4-BE49-F238E27FC236}">
                <a16:creationId xmlns:a16="http://schemas.microsoft.com/office/drawing/2014/main" id="{0DBA658F-CA0D-0422-1FD7-977FCCC1F545}"/>
              </a:ext>
            </a:extLst>
          </p:cNvPr>
          <p:cNvSpPr/>
          <p:nvPr/>
        </p:nvSpPr>
        <p:spPr>
          <a:xfrm>
            <a:off x="3348038" y="3789363"/>
            <a:ext cx="1079500" cy="15843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52954" name="サブタイトル 2">
            <a:extLst>
              <a:ext uri="{FF2B5EF4-FFF2-40B4-BE49-F238E27FC236}">
                <a16:creationId xmlns:a16="http://schemas.microsoft.com/office/drawing/2014/main" id="{64E4C181-ADC4-8E15-7E34-D16D206D2F31}"/>
              </a:ext>
            </a:extLst>
          </p:cNvPr>
          <p:cNvSpPr txBox="1">
            <a:spLocks/>
          </p:cNvSpPr>
          <p:nvPr/>
        </p:nvSpPr>
        <p:spPr bwMode="auto">
          <a:xfrm>
            <a:off x="3635375" y="3284538"/>
            <a:ext cx="720725" cy="208915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vert="eaVert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ロータリー精神と</a:t>
            </a:r>
            <a:endParaRPr kumimoji="1" lang="en-US" altLang="ja-JP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職業倫理の昂揚</a:t>
            </a:r>
          </a:p>
        </p:txBody>
      </p:sp>
      <p:sp>
        <p:nvSpPr>
          <p:cNvPr id="42" name="右中かっこ 41">
            <a:extLst>
              <a:ext uri="{FF2B5EF4-FFF2-40B4-BE49-F238E27FC236}">
                <a16:creationId xmlns:a16="http://schemas.microsoft.com/office/drawing/2014/main" id="{4192E6D0-EECC-544B-D0C7-1D95D548AD2E}"/>
              </a:ext>
            </a:extLst>
          </p:cNvPr>
          <p:cNvSpPr/>
          <p:nvPr/>
        </p:nvSpPr>
        <p:spPr>
          <a:xfrm>
            <a:off x="3348038" y="3573463"/>
            <a:ext cx="215900" cy="1727200"/>
          </a:xfrm>
          <a:prstGeom prst="rightBrace">
            <a:avLst>
              <a:gd name="adj1" fmla="val 8333"/>
              <a:gd name="adj2" fmla="val 54398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3" name="サブタイトル 2">
            <a:extLst>
              <a:ext uri="{FF2B5EF4-FFF2-40B4-BE49-F238E27FC236}">
                <a16:creationId xmlns:a16="http://schemas.microsoft.com/office/drawing/2014/main" id="{E8B3CDD4-65A3-8048-89DD-C87DA33F466B}"/>
              </a:ext>
            </a:extLst>
          </p:cNvPr>
          <p:cNvSpPr txBox="1">
            <a:spLocks/>
          </p:cNvSpPr>
          <p:nvPr/>
        </p:nvSpPr>
        <p:spPr>
          <a:xfrm>
            <a:off x="3276600" y="1989138"/>
            <a:ext cx="1223963" cy="36036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anchor="ctr">
            <a:normAutofit fontScale="92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1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/>
                <a:cs typeface="+mn-cs"/>
              </a:rPr>
              <a:t>社会奉仕</a:t>
            </a:r>
          </a:p>
        </p:txBody>
      </p:sp>
      <p:sp>
        <p:nvSpPr>
          <p:cNvPr id="36" name="フローチャート : 端子 35">
            <a:extLst>
              <a:ext uri="{FF2B5EF4-FFF2-40B4-BE49-F238E27FC236}">
                <a16:creationId xmlns:a16="http://schemas.microsoft.com/office/drawing/2014/main" id="{A0A2BCFC-0751-6585-2BB9-81ED0733E860}"/>
              </a:ext>
            </a:extLst>
          </p:cNvPr>
          <p:cNvSpPr/>
          <p:nvPr/>
        </p:nvSpPr>
        <p:spPr>
          <a:xfrm>
            <a:off x="4932363" y="188913"/>
            <a:ext cx="3744912" cy="574675"/>
          </a:xfrm>
          <a:prstGeom prst="flowChartTerminator">
            <a:avLst/>
          </a:prstGeom>
          <a:solidFill>
            <a:schemeClr val="bg1"/>
          </a:solidFill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ｺﾞｼｯｸE" pitchFamily="50" charset="-128"/>
                <a:ea typeface="HGPｺﾞｼｯｸE" pitchFamily="50" charset="-128"/>
                <a:cs typeface="+mn-cs"/>
              </a:rPr>
              <a:t>ロータリーの目的</a:t>
            </a:r>
          </a:p>
        </p:txBody>
      </p:sp>
      <p:sp>
        <p:nvSpPr>
          <p:cNvPr id="46" name="楕円 45">
            <a:extLst>
              <a:ext uri="{FF2B5EF4-FFF2-40B4-BE49-F238E27FC236}">
                <a16:creationId xmlns:a16="http://schemas.microsoft.com/office/drawing/2014/main" id="{1304C2A4-9BE9-8EAE-4529-B42AD5FEAFA1}"/>
              </a:ext>
            </a:extLst>
          </p:cNvPr>
          <p:cNvSpPr/>
          <p:nvPr/>
        </p:nvSpPr>
        <p:spPr>
          <a:xfrm>
            <a:off x="468313" y="4889500"/>
            <a:ext cx="4248150" cy="151447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親睦 と 学び</a:t>
            </a:r>
          </a:p>
        </p:txBody>
      </p:sp>
      <p:sp>
        <p:nvSpPr>
          <p:cNvPr id="57" name="右中かっこ 56">
            <a:extLst>
              <a:ext uri="{FF2B5EF4-FFF2-40B4-BE49-F238E27FC236}">
                <a16:creationId xmlns:a16="http://schemas.microsoft.com/office/drawing/2014/main" id="{6B98E18F-EE4A-31A2-DFAF-8875FAA52E22}"/>
              </a:ext>
            </a:extLst>
          </p:cNvPr>
          <p:cNvSpPr/>
          <p:nvPr/>
        </p:nvSpPr>
        <p:spPr>
          <a:xfrm>
            <a:off x="5580063" y="3429000"/>
            <a:ext cx="358775" cy="3168650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8" name="右中かっこ 57">
            <a:extLst>
              <a:ext uri="{FF2B5EF4-FFF2-40B4-BE49-F238E27FC236}">
                <a16:creationId xmlns:a16="http://schemas.microsoft.com/office/drawing/2014/main" id="{E4374561-9823-EB03-202D-51934697851E}"/>
              </a:ext>
            </a:extLst>
          </p:cNvPr>
          <p:cNvSpPr/>
          <p:nvPr/>
        </p:nvSpPr>
        <p:spPr>
          <a:xfrm>
            <a:off x="5580063" y="1125538"/>
            <a:ext cx="358775" cy="2085975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9" name="右中かっこ 58">
            <a:extLst>
              <a:ext uri="{FF2B5EF4-FFF2-40B4-BE49-F238E27FC236}">
                <a16:creationId xmlns:a16="http://schemas.microsoft.com/office/drawing/2014/main" id="{C9CE6300-4564-56D1-95BD-4C851598FFA9}"/>
              </a:ext>
            </a:extLst>
          </p:cNvPr>
          <p:cNvSpPr/>
          <p:nvPr/>
        </p:nvSpPr>
        <p:spPr>
          <a:xfrm>
            <a:off x="7235825" y="1916113"/>
            <a:ext cx="360363" cy="3529012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0" name="楕円 54">
            <a:extLst>
              <a:ext uri="{FF2B5EF4-FFF2-40B4-BE49-F238E27FC236}">
                <a16:creationId xmlns:a16="http://schemas.microsoft.com/office/drawing/2014/main" id="{54662E3D-0DDF-0D47-6814-FF515876B96C}"/>
              </a:ext>
            </a:extLst>
          </p:cNvPr>
          <p:cNvSpPr/>
          <p:nvPr/>
        </p:nvSpPr>
        <p:spPr>
          <a:xfrm>
            <a:off x="468313" y="3284538"/>
            <a:ext cx="4217987" cy="143986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/>
                <a:ea typeface="ＭＳ Ｐゴシック" panose="020B0600070205080204" pitchFamily="50" charset="-128"/>
                <a:cs typeface="+mn-cs"/>
              </a:rPr>
              <a:t>成 長</a:t>
            </a:r>
          </a:p>
        </p:txBody>
      </p:sp>
      <p:sp>
        <p:nvSpPr>
          <p:cNvPr id="61" name="楕円 51">
            <a:extLst>
              <a:ext uri="{FF2B5EF4-FFF2-40B4-BE49-F238E27FC236}">
                <a16:creationId xmlns:a16="http://schemas.microsoft.com/office/drawing/2014/main" id="{E04BCDEF-4111-0EAF-4CD9-57D1AB492967}"/>
              </a:ext>
            </a:extLst>
          </p:cNvPr>
          <p:cNvSpPr/>
          <p:nvPr/>
        </p:nvSpPr>
        <p:spPr>
          <a:xfrm>
            <a:off x="468313" y="1700213"/>
            <a:ext cx="4168775" cy="144145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奉 仕</a:t>
            </a:r>
          </a:p>
        </p:txBody>
      </p:sp>
      <p:sp>
        <p:nvSpPr>
          <p:cNvPr id="252964" name="サブタイトル 2">
            <a:extLst>
              <a:ext uri="{FF2B5EF4-FFF2-40B4-BE49-F238E27FC236}">
                <a16:creationId xmlns:a16="http://schemas.microsoft.com/office/drawing/2014/main" id="{B4E28D22-B20A-D51C-7F4A-C87F22E293FB}"/>
              </a:ext>
            </a:extLst>
          </p:cNvPr>
          <p:cNvSpPr txBox="1">
            <a:spLocks/>
          </p:cNvSpPr>
          <p:nvPr/>
        </p:nvSpPr>
        <p:spPr bwMode="auto">
          <a:xfrm>
            <a:off x="7812088" y="1341438"/>
            <a:ext cx="863600" cy="4679950"/>
          </a:xfrm>
          <a:prstGeom prst="rect">
            <a:avLst/>
          </a:prstGeom>
          <a:solidFill>
            <a:srgbClr val="0000CC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vert="eaVert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 </a:t>
            </a:r>
            <a:r>
              <a:rPr kumimoji="1" lang="ja-JP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奉仕の理念の奨励・育成</a:t>
            </a:r>
          </a:p>
        </p:txBody>
      </p:sp>
      <p:sp>
        <p:nvSpPr>
          <p:cNvPr id="40" name="フローチャート : 端子 51">
            <a:extLst>
              <a:ext uri="{FF2B5EF4-FFF2-40B4-BE49-F238E27FC236}">
                <a16:creationId xmlns:a16="http://schemas.microsoft.com/office/drawing/2014/main" id="{8EC309C6-3AE0-B12C-A87F-99F4E78C8CA3}"/>
              </a:ext>
            </a:extLst>
          </p:cNvPr>
          <p:cNvSpPr/>
          <p:nvPr/>
        </p:nvSpPr>
        <p:spPr>
          <a:xfrm>
            <a:off x="623888" y="379413"/>
            <a:ext cx="3744912" cy="630237"/>
          </a:xfrm>
          <a:prstGeom prst="flowChartTerminator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ｺﾞｼｯｸE" pitchFamily="50" charset="-128"/>
                <a:ea typeface="HGPｺﾞｼｯｸE" pitchFamily="50" charset="-128"/>
                <a:cs typeface="+mn-cs"/>
              </a:rPr>
              <a:t>ロータリアンの木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1" grpId="0" animBg="1"/>
    </p:bld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AutoShape 2" descr="「ホルガー・クナーク」の画像検索結果">
            <a:extLst>
              <a:ext uri="{FF2B5EF4-FFF2-40B4-BE49-F238E27FC236}">
                <a16:creationId xmlns:a16="http://schemas.microsoft.com/office/drawing/2014/main" id="{DD3C326E-13A9-6162-FDF6-81020423EBB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54979" name="AutoShape 4" descr="「ホルガー・クナーク」の画像検索結果">
            <a:extLst>
              <a:ext uri="{FF2B5EF4-FFF2-40B4-BE49-F238E27FC236}">
                <a16:creationId xmlns:a16="http://schemas.microsoft.com/office/drawing/2014/main" id="{279DE2FD-FADF-2555-D04F-5FE1F68C3E0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" name="右中かっこ 19">
            <a:extLst>
              <a:ext uri="{FF2B5EF4-FFF2-40B4-BE49-F238E27FC236}">
                <a16:creationId xmlns:a16="http://schemas.microsoft.com/office/drawing/2014/main" id="{FD4E4676-F3F5-1A83-183B-AD891EDB3FD8}"/>
              </a:ext>
            </a:extLst>
          </p:cNvPr>
          <p:cNvSpPr/>
          <p:nvPr/>
        </p:nvSpPr>
        <p:spPr>
          <a:xfrm>
            <a:off x="7235825" y="1916113"/>
            <a:ext cx="360363" cy="3529012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54981" name="サブタイトル 2">
            <a:extLst>
              <a:ext uri="{FF2B5EF4-FFF2-40B4-BE49-F238E27FC236}">
                <a16:creationId xmlns:a16="http://schemas.microsoft.com/office/drawing/2014/main" id="{D0556F07-3A7D-DC35-C26F-5FE9C9FF67DB}"/>
              </a:ext>
            </a:extLst>
          </p:cNvPr>
          <p:cNvSpPr txBox="1">
            <a:spLocks/>
          </p:cNvSpPr>
          <p:nvPr/>
        </p:nvSpPr>
        <p:spPr bwMode="auto">
          <a:xfrm>
            <a:off x="7812088" y="1341438"/>
            <a:ext cx="863600" cy="4679950"/>
          </a:xfrm>
          <a:prstGeom prst="rect">
            <a:avLst/>
          </a:prstGeom>
          <a:solidFill>
            <a:srgbClr val="0000CC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vert="eaVert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 </a:t>
            </a:r>
            <a:r>
              <a:rPr kumimoji="1" lang="ja-JP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奉仕の理念の奨励・育成</a:t>
            </a:r>
          </a:p>
        </p:txBody>
      </p:sp>
      <p:pic>
        <p:nvPicPr>
          <p:cNvPr id="254982" name="Picture 1" descr="C:\Users\issaku\Desktop\ダウンロード.jpg">
            <a:extLst>
              <a:ext uri="{FF2B5EF4-FFF2-40B4-BE49-F238E27FC236}">
                <a16:creationId xmlns:a16="http://schemas.microsoft.com/office/drawing/2014/main" id="{B611E4A9-D0E0-E9E6-38A3-409FAD567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1" r="4420" b="18623"/>
          <a:stretch>
            <a:fillRect/>
          </a:stretch>
        </p:blipFill>
        <p:spPr bwMode="auto">
          <a:xfrm>
            <a:off x="5219700" y="2435225"/>
            <a:ext cx="1800225" cy="241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楕円 51">
            <a:extLst>
              <a:ext uri="{FF2B5EF4-FFF2-40B4-BE49-F238E27FC236}">
                <a16:creationId xmlns:a16="http://schemas.microsoft.com/office/drawing/2014/main" id="{6854B98A-2208-90AE-7DB1-549D9919C1F3}"/>
              </a:ext>
            </a:extLst>
          </p:cNvPr>
          <p:cNvSpPr/>
          <p:nvPr/>
        </p:nvSpPr>
        <p:spPr>
          <a:xfrm>
            <a:off x="468313" y="1700213"/>
            <a:ext cx="4168775" cy="144145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奉 仕</a:t>
            </a:r>
          </a:p>
        </p:txBody>
      </p:sp>
      <p:sp>
        <p:nvSpPr>
          <p:cNvPr id="14" name="楕円 54">
            <a:extLst>
              <a:ext uri="{FF2B5EF4-FFF2-40B4-BE49-F238E27FC236}">
                <a16:creationId xmlns:a16="http://schemas.microsoft.com/office/drawing/2014/main" id="{F93ECAF0-CDA0-F13C-1FFC-B107BA9C8DBD}"/>
              </a:ext>
            </a:extLst>
          </p:cNvPr>
          <p:cNvSpPr/>
          <p:nvPr/>
        </p:nvSpPr>
        <p:spPr>
          <a:xfrm>
            <a:off x="468313" y="3284538"/>
            <a:ext cx="4217987" cy="143986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/>
                <a:ea typeface="ＭＳ Ｐゴシック" panose="020B0600070205080204" pitchFamily="50" charset="-128"/>
                <a:cs typeface="+mn-cs"/>
              </a:rPr>
              <a:t>成 長</a:t>
            </a:r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B9FAE94E-986E-0EAB-C097-598D49B67EAE}"/>
              </a:ext>
            </a:extLst>
          </p:cNvPr>
          <p:cNvSpPr/>
          <p:nvPr/>
        </p:nvSpPr>
        <p:spPr>
          <a:xfrm>
            <a:off x="468313" y="4889500"/>
            <a:ext cx="4248150" cy="151447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anose="020B0600070205080204" pitchFamily="50" charset="-128"/>
                <a:cs typeface="+mn-cs"/>
              </a:rPr>
              <a:t>親睦 と 学び</a:t>
            </a:r>
          </a:p>
        </p:txBody>
      </p:sp>
      <p:sp>
        <p:nvSpPr>
          <p:cNvPr id="254986" name="正方形/長方形 3">
            <a:extLst>
              <a:ext uri="{FF2B5EF4-FFF2-40B4-BE49-F238E27FC236}">
                <a16:creationId xmlns:a16="http://schemas.microsoft.com/office/drawing/2014/main" id="{1DA7FE41-C4D0-C9E9-086E-81381F1D07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88913"/>
            <a:ext cx="9144000" cy="166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5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FutoMinA101Pro-Bold"/>
              </a:rPr>
              <a:t>ロータリーの目的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48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ＭＳ Ｐ明朝" panose="02020600040205080304" pitchFamily="18" charset="-128"/>
              <a:ea typeface="ＭＳ Ｐ明朝" panose="02020600040205080304" pitchFamily="18" charset="-128"/>
              <a:cs typeface="FutoMinA101Pro-Bold"/>
            </a:endParaRPr>
          </a:p>
        </p:txBody>
      </p:sp>
    </p:spTree>
  </p:cSld>
  <p:clrMapOvr>
    <a:masterClrMapping/>
  </p:clrMapOvr>
  <p:transition spd="med">
    <p:fade/>
  </p:transition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>
            <a:alpha val="98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AutoShape 2" descr="ロータリーの友 | THE ROTARY-NO-TOMO">
            <a:extLst>
              <a:ext uri="{FF2B5EF4-FFF2-40B4-BE49-F238E27FC236}">
                <a16:creationId xmlns:a16="http://schemas.microsoft.com/office/drawing/2014/main" id="{FB632C7B-CA51-5A2C-30EE-FD694CD4AB1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71520694-B459-1916-3478-8581E6DC62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5507" y="1266718"/>
            <a:ext cx="9023560" cy="4278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 ロータリーは、</a:t>
            </a:r>
            <a:endParaRPr kumimoji="1" lang="en-US" altLang="ja-JP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　　</a:t>
            </a:r>
            <a:r>
              <a:rPr kumimoji="1" lang="ja-JP" altLang="ja-JP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選ばれた多様なリーダーが集い、</a:t>
            </a:r>
            <a:endParaRPr kumimoji="1" lang="en-US" altLang="ja-JP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    　① </a:t>
            </a:r>
            <a:r>
              <a:rPr kumimoji="1" lang="ja-JP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親睦</a:t>
            </a:r>
            <a:r>
              <a:rPr kumimoji="1" lang="ja-JP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と</a:t>
            </a:r>
            <a:r>
              <a:rPr kumimoji="1" lang="ja-JP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学び</a:t>
            </a:r>
            <a:r>
              <a:rPr kumimoji="1" lang="ja-JP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を基盤に、</a:t>
            </a:r>
            <a:endParaRPr kumimoji="1" lang="en-US" altLang="ja-JP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　　</a:t>
            </a:r>
            <a:endParaRPr kumimoji="1" lang="en-US" altLang="ja-JP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    　② </a:t>
            </a:r>
            <a:r>
              <a:rPr kumimoji="1" lang="ja-JP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立派なロータリアン</a:t>
            </a:r>
            <a:r>
              <a:rPr kumimoji="1" lang="ja-JP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を育てながら、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    　③ </a:t>
            </a:r>
            <a:r>
              <a:rPr kumimoji="1" lang="ja-JP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価値ある奉仕</a:t>
            </a:r>
            <a:r>
              <a:rPr kumimoji="1" lang="ja-JP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を通じて、</a:t>
            </a:r>
            <a:endParaRPr kumimoji="1" lang="en-US" altLang="ja-JP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 　 社会に貢献する世界的な団体である。</a:t>
            </a:r>
            <a:endParaRPr kumimoji="1" lang="ja-JP" alt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</p:txBody>
      </p:sp>
      <p:sp>
        <p:nvSpPr>
          <p:cNvPr id="256005" name="テキスト ボックス 6">
            <a:extLst>
              <a:ext uri="{FF2B5EF4-FFF2-40B4-BE49-F238E27FC236}">
                <a16:creationId xmlns:a16="http://schemas.microsoft.com/office/drawing/2014/main" id="{D9C22EE8-C2ED-6156-DEE1-26AFD550F8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8399"/>
            <a:ext cx="9144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創英ﾌﾟﾚｾﾞﾝｽEB" panose="02020800000000000000" pitchFamily="18" charset="-128"/>
                <a:ea typeface="HGP創英ﾌﾟﾚｾﾞﾝｽEB" panose="02020800000000000000" pitchFamily="18" charset="-128"/>
                <a:cs typeface="Lucida Sans Unicode" panose="020B0602030504020204" pitchFamily="34" charset="0"/>
              </a:rPr>
              <a:t> What is Rotary</a:t>
            </a:r>
            <a:r>
              <a:rPr kumimoji="1" lang="ja-JP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創英ﾌﾟﾚｾﾞﾝｽEB" panose="02020800000000000000" pitchFamily="18" charset="-128"/>
                <a:ea typeface="HGP創英ﾌﾟﾚｾﾞﾝｽEB" panose="02020800000000000000" pitchFamily="18" charset="-128"/>
                <a:cs typeface="Lucida Sans Unicode" panose="020B0602030504020204" pitchFamily="34" charset="0"/>
              </a:rPr>
              <a:t>？</a:t>
            </a:r>
            <a:r>
              <a:rPr kumimoji="1" lang="en-US" altLang="ja-JP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創英ﾌﾟﾚｾﾞﾝｽEB" panose="02020800000000000000" pitchFamily="18" charset="-128"/>
                <a:ea typeface="HGP創英ﾌﾟﾚｾﾞﾝｽEB" panose="02020800000000000000" pitchFamily="18" charset="-128"/>
                <a:cs typeface="Lucida Sans Unicode" panose="020B0602030504020204" pitchFamily="34" charset="0"/>
              </a:rPr>
              <a:t> </a:t>
            </a:r>
            <a:endParaRPr kumimoji="1" lang="ja-JP" alt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G創英角ｺﾞｼｯｸUB" panose="020B0909000000000000" pitchFamily="49" charset="-128"/>
              <a:ea typeface="HG創英角ｺﾞｼｯｸUB" panose="020B0909000000000000" pitchFamily="49" charset="-128"/>
              <a:cs typeface="Lucida Sans Unicode" panose="020B0602030504020204" pitchFamily="34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995DCE2-0B95-A370-CDAC-78726DB5461D}"/>
              </a:ext>
            </a:extLst>
          </p:cNvPr>
          <p:cNvSpPr txBox="1"/>
          <p:nvPr/>
        </p:nvSpPr>
        <p:spPr>
          <a:xfrm>
            <a:off x="0" y="5682945"/>
            <a:ext cx="9144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8032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KozMinPro-Bold"/>
              </a:rPr>
              <a:t>　</a:t>
            </a:r>
            <a:r>
              <a:rPr kumimoji="1" lang="ja-JP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 </a:t>
            </a:r>
            <a:r>
              <a:rPr kumimoji="1" lang="ja-JP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親睦、学び、成長、奉仕</a:t>
            </a:r>
            <a:endParaRPr kumimoji="1" lang="en-US" altLang="ja-JP" sz="5400" b="0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KozMinPro-Bold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8CE4FF1-5AEA-1195-25DD-C93D6513FB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AutoShape 2" descr="ロータリーの友 | THE ROTARY-NO-TOMO">
            <a:extLst>
              <a:ext uri="{FF2B5EF4-FFF2-40B4-BE49-F238E27FC236}">
                <a16:creationId xmlns:a16="http://schemas.microsoft.com/office/drawing/2014/main" id="{3E3537B9-64FB-90E5-06F3-F68FEE55E9F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0D720A81-C250-603A-ED8A-F0177E2AA7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5507" y="1266718"/>
            <a:ext cx="9023560" cy="4278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 ロータリーは、</a:t>
            </a:r>
            <a:endParaRPr kumimoji="1" lang="en-US" altLang="ja-JP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　　</a:t>
            </a:r>
            <a:r>
              <a:rPr kumimoji="1" lang="ja-JP" altLang="ja-JP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選ばれた多様なリーダーが集い、</a:t>
            </a:r>
            <a:endParaRPr kumimoji="1" lang="en-US" altLang="ja-JP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    　① </a:t>
            </a:r>
            <a:r>
              <a:rPr kumimoji="1" lang="ja-JP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親睦</a:t>
            </a:r>
            <a:r>
              <a:rPr kumimoji="1" lang="ja-JP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と</a:t>
            </a:r>
            <a:r>
              <a:rPr kumimoji="1" lang="ja-JP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学び</a:t>
            </a:r>
            <a:r>
              <a:rPr kumimoji="1" lang="ja-JP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を基盤に、</a:t>
            </a:r>
            <a:endParaRPr kumimoji="1" lang="en-US" altLang="ja-JP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　　</a:t>
            </a:r>
            <a:endParaRPr kumimoji="1" lang="en-US" altLang="ja-JP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    　② </a:t>
            </a:r>
            <a:r>
              <a:rPr kumimoji="1" lang="ja-JP" alt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highlight>
                  <a:srgbClr val="FFCCFF"/>
                </a:highlight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立派なロータリアン</a:t>
            </a:r>
            <a:r>
              <a:rPr kumimoji="1" lang="ja-JP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を育てながら、</a:t>
            </a:r>
            <a:endParaRPr kumimoji="1" lang="en-US" altLang="ja-JP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    　③ </a:t>
            </a:r>
            <a:r>
              <a:rPr kumimoji="1" lang="ja-JP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価値ある奉仕</a:t>
            </a:r>
            <a:r>
              <a:rPr kumimoji="1" lang="ja-JP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を通じて、</a:t>
            </a:r>
            <a:endParaRPr kumimoji="1" lang="en-US" altLang="ja-JP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 　 社会に貢献する世界的な団体である。</a:t>
            </a:r>
            <a:endParaRPr kumimoji="1" lang="ja-JP" alt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</p:txBody>
      </p:sp>
      <p:sp>
        <p:nvSpPr>
          <p:cNvPr id="256005" name="テキスト ボックス 6">
            <a:extLst>
              <a:ext uri="{FF2B5EF4-FFF2-40B4-BE49-F238E27FC236}">
                <a16:creationId xmlns:a16="http://schemas.microsoft.com/office/drawing/2014/main" id="{C6408B8F-9549-90A6-B509-ABDC5ED0E1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8399"/>
            <a:ext cx="9144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創英ﾌﾟﾚｾﾞﾝｽEB" panose="02020800000000000000" pitchFamily="18" charset="-128"/>
                <a:ea typeface="HGP創英ﾌﾟﾚｾﾞﾝｽEB" panose="02020800000000000000" pitchFamily="18" charset="-128"/>
                <a:cs typeface="Lucida Sans Unicode" panose="020B0602030504020204" pitchFamily="34" charset="0"/>
              </a:rPr>
              <a:t> What is Rotary</a:t>
            </a:r>
            <a:r>
              <a:rPr kumimoji="1" lang="ja-JP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創英ﾌﾟﾚｾﾞﾝｽEB" panose="02020800000000000000" pitchFamily="18" charset="-128"/>
                <a:ea typeface="HGP創英ﾌﾟﾚｾﾞﾝｽEB" panose="02020800000000000000" pitchFamily="18" charset="-128"/>
                <a:cs typeface="Lucida Sans Unicode" panose="020B0602030504020204" pitchFamily="34" charset="0"/>
              </a:rPr>
              <a:t>？</a:t>
            </a:r>
            <a:r>
              <a:rPr kumimoji="1" lang="en-US" altLang="ja-JP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創英ﾌﾟﾚｾﾞﾝｽEB" panose="02020800000000000000" pitchFamily="18" charset="-128"/>
                <a:ea typeface="HGP創英ﾌﾟﾚｾﾞﾝｽEB" panose="02020800000000000000" pitchFamily="18" charset="-128"/>
                <a:cs typeface="Lucida Sans Unicode" panose="020B0602030504020204" pitchFamily="34" charset="0"/>
              </a:rPr>
              <a:t> </a:t>
            </a:r>
            <a:endParaRPr kumimoji="1" lang="ja-JP" alt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G創英角ｺﾞｼｯｸUB" panose="020B0909000000000000" pitchFamily="49" charset="-128"/>
              <a:ea typeface="HG創英角ｺﾞｼｯｸUB" panose="020B0909000000000000" pitchFamily="49" charset="-128"/>
              <a:cs typeface="Lucida Sans Unicode" panose="020B0602030504020204" pitchFamily="34" charset="0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43C8382-3567-C249-C1F2-A12D2D6E849C}"/>
              </a:ext>
            </a:extLst>
          </p:cNvPr>
          <p:cNvSpPr txBox="1"/>
          <p:nvPr/>
        </p:nvSpPr>
        <p:spPr>
          <a:xfrm>
            <a:off x="0" y="5682945"/>
            <a:ext cx="9144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8032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KozMinPro-Bold"/>
              </a:rPr>
              <a:t>　</a:t>
            </a:r>
            <a:r>
              <a:rPr kumimoji="1" lang="ja-JP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 </a:t>
            </a:r>
            <a:r>
              <a:rPr kumimoji="1" lang="ja-JP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親睦、学び、成長、奉仕</a:t>
            </a:r>
            <a:endParaRPr kumimoji="1" lang="en-US" altLang="ja-JP" sz="5400" b="0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KozMinPro-Bold"/>
            </a:endParaRPr>
          </a:p>
        </p:txBody>
      </p:sp>
    </p:spTree>
    <p:extLst>
      <p:ext uri="{BB962C8B-B14F-4D97-AF65-F5344CB8AC3E}">
        <p14:creationId xmlns:p14="http://schemas.microsoft.com/office/powerpoint/2010/main" val="265297102"/>
      </p:ext>
    </p:extLst>
  </p:cSld>
  <p:clrMapOvr>
    <a:masterClrMapping/>
  </p:clrMapOvr>
  <p:transition spd="med">
    <p:fade/>
  </p:transition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33AEB3-A83F-660A-515F-98DE2A16C5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AutoShape 2" descr="ロータリーの友 | THE ROTARY-NO-TOMO">
            <a:extLst>
              <a:ext uri="{FF2B5EF4-FFF2-40B4-BE49-F238E27FC236}">
                <a16:creationId xmlns:a16="http://schemas.microsoft.com/office/drawing/2014/main" id="{E7418447-D407-2962-6103-4D62E6C9A2F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F61ABD57-2155-AE5E-89E5-89DF333073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5508" y="1266718"/>
            <a:ext cx="9143999" cy="5312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Times New Roman" panose="02020603050405020304" pitchFamily="18" charset="0"/>
              </a:rPr>
              <a:t>　　・</a:t>
            </a:r>
            <a:r>
              <a:rPr kumimoji="1" lang="ja-JP" altLang="ja-JP" sz="32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Times New Roman" panose="02020603050405020304" pitchFamily="18" charset="0"/>
              </a:rPr>
              <a:t>クラブ会員としてのロータリアンの務め</a:t>
            </a:r>
            <a:endParaRPr kumimoji="1" lang="en-US" altLang="ja-JP" sz="3200" b="1" i="0" u="none" strike="noStrike" kern="1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entury" panose="02040604050505020304" pitchFamily="18" charset="0"/>
              <a:ea typeface="HG丸ｺﾞｼｯｸM-PRO" panose="020F04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Times New Roman" panose="02020603050405020304" pitchFamily="18" charset="0"/>
              </a:rPr>
              <a:t>　　・</a:t>
            </a:r>
            <a:r>
              <a:rPr kumimoji="1" lang="ja-JP" altLang="ja-JP" sz="32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Times New Roman" panose="02020603050405020304" pitchFamily="18" charset="0"/>
              </a:rPr>
              <a:t>職業人としてのロータリアンの務め</a:t>
            </a:r>
            <a:endParaRPr kumimoji="1" lang="en-US" altLang="ja-JP" sz="3200" b="0" i="0" u="none" strike="noStrike" kern="1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KozMinPro-Bold"/>
              </a:rPr>
              <a:t>　　・</a:t>
            </a:r>
            <a:r>
              <a:rPr kumimoji="1" lang="ja-JP" altLang="ja-JP" sz="32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KozMinPro-Bold"/>
              </a:rPr>
              <a:t>地域住民としての</a:t>
            </a:r>
            <a:r>
              <a:rPr kumimoji="1" lang="ja-JP" altLang="ja-JP" sz="32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Times New Roman" panose="02020603050405020304" pitchFamily="18" charset="0"/>
              </a:rPr>
              <a:t>ロータリアンの</a:t>
            </a:r>
            <a:r>
              <a:rPr kumimoji="1" lang="ja-JP" altLang="ja-JP" sz="32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KozMinPro-Bold"/>
              </a:rPr>
              <a:t>務め</a:t>
            </a:r>
            <a:endParaRPr kumimoji="1" lang="ja-JP" altLang="ja-JP" sz="3200" b="0" i="0" u="none" strike="noStrike" kern="1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Times New Roman" panose="02020603050405020304" pitchFamily="18" charset="0"/>
              </a:rPr>
              <a:t>　</a:t>
            </a:r>
            <a:r>
              <a:rPr kumimoji="1" lang="ja-JP" altLang="ja-JP" sz="32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Times New Roman" panose="02020603050405020304" pitchFamily="18" charset="0"/>
              </a:rPr>
              <a:t>をロータリーで学び、身につけながら、</a:t>
            </a:r>
            <a:endParaRPr kumimoji="1" lang="en-US" altLang="ja-JP" sz="3200" b="1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" panose="02040604050505020304" pitchFamily="18" charset="0"/>
              <a:ea typeface="HG丸ｺﾞｼｯｸM-PRO" panose="020F04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Times New Roman" panose="02020603050405020304" pitchFamily="18" charset="0"/>
              </a:rPr>
              <a:t>　</a:t>
            </a:r>
            <a:r>
              <a:rPr kumimoji="1" lang="ja-JP" altLang="ja-JP" sz="32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Times New Roman" panose="02020603050405020304" pitchFamily="18" charset="0"/>
              </a:rPr>
              <a:t>それらを個人生活、事業生活、社会生活など、</a:t>
            </a:r>
            <a:r>
              <a:rPr kumimoji="1" lang="ja-JP" altLang="en-US" sz="32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Times New Roman" panose="02020603050405020304" pitchFamily="18" charset="0"/>
              </a:rPr>
              <a:t>　</a:t>
            </a:r>
            <a:endParaRPr kumimoji="1" lang="en-US" altLang="ja-JP" sz="3200" b="1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" panose="02040604050505020304" pitchFamily="18" charset="0"/>
              <a:ea typeface="HG丸ｺﾞｼｯｸM-PRO" panose="020F04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Times New Roman" panose="02020603050405020304" pitchFamily="18" charset="0"/>
              </a:rPr>
              <a:t>　</a:t>
            </a:r>
            <a:r>
              <a:rPr kumimoji="1" lang="ja-JP" altLang="ja-JP" sz="32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Times New Roman" panose="02020603050405020304" pitchFamily="18" charset="0"/>
              </a:rPr>
              <a:t>日常のあらゆる場面や分野で実践</a:t>
            </a:r>
            <a:r>
              <a:rPr kumimoji="1" lang="ja-JP" altLang="en-US" sz="32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Times New Roman" panose="02020603050405020304" pitchFamily="18" charset="0"/>
              </a:rPr>
              <a:t>し、</a:t>
            </a:r>
            <a:endParaRPr kumimoji="1" lang="en-US" altLang="ja-JP" sz="3200" b="1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" panose="02040604050505020304" pitchFamily="18" charset="0"/>
              <a:ea typeface="HG丸ｺﾞｼｯｸM-PRO" panose="020F04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Times New Roman" panose="02020603050405020304" pitchFamily="18" charset="0"/>
              </a:rPr>
              <a:t>　　</a:t>
            </a:r>
            <a:r>
              <a:rPr kumimoji="1" lang="ja-JP" altLang="ja-JP" sz="32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Times New Roman" panose="02020603050405020304" pitchFamily="18" charset="0"/>
              </a:rPr>
              <a:t>会員のクラブ、事業、業界全体の向上</a:t>
            </a:r>
            <a:r>
              <a:rPr kumimoji="1" lang="ja-JP" altLang="en-US" sz="32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Times New Roman" panose="02020603050405020304" pitchFamily="18" charset="0"/>
              </a:rPr>
              <a:t>、及び</a:t>
            </a:r>
            <a:endParaRPr kumimoji="1" lang="ja-JP" altLang="ja-JP" sz="3200" b="1" i="0" u="none" strike="noStrike" kern="1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Times New Roman" panose="02020603050405020304" pitchFamily="18" charset="0"/>
              </a:rPr>
              <a:t>　　</a:t>
            </a:r>
            <a:r>
              <a:rPr kumimoji="1" lang="ja-JP" altLang="ja-JP" sz="32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Times New Roman" panose="02020603050405020304" pitchFamily="18" charset="0"/>
              </a:rPr>
              <a:t>会員の家庭、</a:t>
            </a:r>
            <a:r>
              <a:rPr kumimoji="1" lang="ja-JP" altLang="en-US" sz="32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Times New Roman" panose="02020603050405020304" pitchFamily="18" charset="0"/>
              </a:rPr>
              <a:t>地域</a:t>
            </a:r>
            <a:r>
              <a:rPr kumimoji="1" lang="ja-JP" altLang="ja-JP" sz="32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Times New Roman" panose="02020603050405020304" pitchFamily="18" charset="0"/>
              </a:rPr>
              <a:t>、国、</a:t>
            </a:r>
            <a:r>
              <a:rPr kumimoji="1" lang="ja-JP" altLang="en-US" sz="32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Times New Roman" panose="02020603050405020304" pitchFamily="18" charset="0"/>
              </a:rPr>
              <a:t>そして</a:t>
            </a:r>
            <a:r>
              <a:rPr kumimoji="1" lang="ja-JP" altLang="ja-JP" sz="32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Times New Roman" panose="02020603050405020304" pitchFamily="18" charset="0"/>
              </a:rPr>
              <a:t>社会全体の</a:t>
            </a:r>
            <a:endParaRPr kumimoji="1" lang="en-US" altLang="ja-JP" sz="3200" b="1" i="0" u="none" strike="noStrike" kern="1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entury" panose="02040604050505020304" pitchFamily="18" charset="0"/>
              <a:ea typeface="HG丸ｺﾞｼｯｸM-PRO" panose="020F04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Times New Roman" panose="02020603050405020304" pitchFamily="18" charset="0"/>
              </a:rPr>
              <a:t>　　</a:t>
            </a:r>
            <a:r>
              <a:rPr kumimoji="1" lang="ja-JP" altLang="ja-JP" sz="32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Times New Roman" panose="02020603050405020304" pitchFamily="18" charset="0"/>
              </a:rPr>
              <a:t>向上</a:t>
            </a:r>
            <a:r>
              <a:rPr kumimoji="1" lang="ja-JP" altLang="en-US" sz="32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Times New Roman" panose="02020603050405020304" pitchFamily="18" charset="0"/>
              </a:rPr>
              <a:t>につなげるロータリアン</a:t>
            </a:r>
            <a:endParaRPr kumimoji="1" lang="ja-JP" altLang="ja-JP" sz="3200" b="1" i="0" u="none" strike="noStrike" kern="1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256005" name="テキスト ボックス 6">
            <a:extLst>
              <a:ext uri="{FF2B5EF4-FFF2-40B4-BE49-F238E27FC236}">
                <a16:creationId xmlns:a16="http://schemas.microsoft.com/office/drawing/2014/main" id="{2A3C177A-0CBE-1D49-B882-0BA657A851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24" y="44353"/>
            <a:ext cx="9144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創英ﾌﾟﾚｾﾞﾝｽEB" panose="02020800000000000000" pitchFamily="18" charset="-128"/>
                <a:ea typeface="HGP創英ﾌﾟﾚｾﾞﾝｽEB" panose="02020800000000000000" pitchFamily="18" charset="-128"/>
                <a:cs typeface="Lucida Sans Unicode" panose="020B0602030504020204" pitchFamily="34" charset="0"/>
              </a:rPr>
              <a:t> </a:t>
            </a:r>
            <a:r>
              <a:rPr kumimoji="1" lang="ja-JP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創英ﾌﾟﾚｾﾞﾝｽEB" panose="02020800000000000000" pitchFamily="18" charset="-128"/>
                <a:ea typeface="HGP創英ﾌﾟﾚｾﾞﾝｽEB" panose="02020800000000000000" pitchFamily="18" charset="-128"/>
                <a:cs typeface="Lucida Sans Unicode" panose="020B0602030504020204" pitchFamily="34" charset="0"/>
              </a:rPr>
              <a:t>立派なロータリアン</a:t>
            </a:r>
            <a:endParaRPr kumimoji="1" lang="ja-JP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G創英角ｺﾞｼｯｸUB" panose="020B0909000000000000" pitchFamily="49" charset="-128"/>
              <a:ea typeface="HG創英角ｺﾞｼｯｸUB" panose="020B0909000000000000" pitchFamily="49" charset="-128"/>
              <a:cs typeface="Lucida Sans Unicode" panose="020B0602030504020204" pitchFamily="34" charset="0"/>
            </a:endParaRPr>
          </a:p>
        </p:txBody>
      </p:sp>
      <p:sp>
        <p:nvSpPr>
          <p:cNvPr id="2" name="楕円 1">
            <a:extLst>
              <a:ext uri="{FF2B5EF4-FFF2-40B4-BE49-F238E27FC236}">
                <a16:creationId xmlns:a16="http://schemas.microsoft.com/office/drawing/2014/main" id="{AEEE3755-DF8A-D0CB-BD96-AE2739862107}"/>
              </a:ext>
            </a:extLst>
          </p:cNvPr>
          <p:cNvSpPr/>
          <p:nvPr/>
        </p:nvSpPr>
        <p:spPr>
          <a:xfrm>
            <a:off x="549545" y="2348880"/>
            <a:ext cx="8033892" cy="216024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ロータリーの目的</a:t>
            </a:r>
          </a:p>
        </p:txBody>
      </p:sp>
    </p:spTree>
    <p:extLst>
      <p:ext uri="{BB962C8B-B14F-4D97-AF65-F5344CB8AC3E}">
        <p14:creationId xmlns:p14="http://schemas.microsoft.com/office/powerpoint/2010/main" val="12481976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テキスト ボックス 1">
            <a:extLst>
              <a:ext uri="{FF2B5EF4-FFF2-40B4-BE49-F238E27FC236}">
                <a16:creationId xmlns:a16="http://schemas.microsoft.com/office/drawing/2014/main" id="{7B5DDEBB-609C-2DFC-2FAE-46C8F6AA4E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42" y="77138"/>
            <a:ext cx="91440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GP創英角ｺﾞｼｯｸUB" panose="020B0A00000000000000" pitchFamily="50" charset="-128"/>
                <a:ea typeface="HGP創英角ｺﾞｼｯｸUB" panose="020B0A00000000000000" pitchFamily="50" charset="-128"/>
                <a:cs typeface="Lucida Sans Unicode" panose="020B0602030504020204" pitchFamily="34" charset="0"/>
              </a:rPr>
              <a:t>ま と め</a:t>
            </a:r>
          </a:p>
        </p:txBody>
      </p:sp>
      <p:sp>
        <p:nvSpPr>
          <p:cNvPr id="3" name="正方形/長方形 7">
            <a:extLst>
              <a:ext uri="{FF2B5EF4-FFF2-40B4-BE49-F238E27FC236}">
                <a16:creationId xmlns:a16="http://schemas.microsoft.com/office/drawing/2014/main" id="{D3728C1C-2D96-9A8E-825F-FE1127B409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342" y="1997839"/>
            <a:ext cx="9144000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</a:t>
            </a: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なぜ、私達はロータリーが好きなのか？</a:t>
            </a:r>
            <a:endParaRPr kumimoji="1" lang="en-US" altLang="ja-JP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なぜ、私達はロータリーを退会しないのか？</a:t>
            </a:r>
            <a:endParaRPr kumimoji="1" lang="en-US" altLang="ja-JP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 </a:t>
            </a:r>
            <a:endParaRPr kumimoji="1" lang="en-US" altLang="ja-JP" sz="36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F1C52E8-0BE7-0F39-B98E-21A038ABEB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7704" y="3789040"/>
            <a:ext cx="6624736" cy="2431435"/>
          </a:xfrm>
          <a:prstGeom prst="rect">
            <a:avLst/>
          </a:prstGeom>
          <a:noFill/>
          <a:ln w="28575">
            <a:solidFill>
              <a:srgbClr val="00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Lucida Sans Unicode" panose="020B0602030504020204" pitchFamily="34" charset="0"/>
              </a:rPr>
              <a:t> </a:t>
            </a: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ＭＳ Ｐゴシック"/>
                <a:ea typeface="ＭＳ Ｐゴシック"/>
                <a:cs typeface="Lucida Sans Unicode" panose="020B0602030504020204" pitchFamily="34" charset="0"/>
              </a:rPr>
              <a:t>ロータリアンであることの</a:t>
            </a:r>
            <a:endParaRPr kumimoji="1" lang="en-US" altLang="ja-JP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ＭＳ Ｐゴシック"/>
              <a:ea typeface="ＭＳ Ｐゴシック"/>
              <a:cs typeface="Lucida Sans Unicode" panose="020B0602030504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ＭＳ Ｐゴシック"/>
                <a:ea typeface="ＭＳ Ｐゴシック"/>
                <a:cs typeface="Lucida Sans Unicode" panose="020B0602030504020204" pitchFamily="34" charset="0"/>
              </a:rPr>
              <a:t>　　魅力、価値、喜び、誇り</a:t>
            </a:r>
            <a:endParaRPr kumimoji="1" lang="en-US" altLang="ja-JP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ＭＳ Ｐゴシック"/>
              <a:ea typeface="ＭＳ Ｐゴシック"/>
              <a:cs typeface="Lucida Sans Unicode" panose="020B0602030504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800" b="1" dirty="0">
                <a:solidFill>
                  <a:srgbClr val="FFFF00"/>
                </a:solidFill>
                <a:latin typeface="ＭＳ Ｐゴシック"/>
                <a:ea typeface="ＭＳ Ｐゴシック"/>
                <a:cs typeface="Lucida Sans Unicode" panose="020B0602030504020204" pitchFamily="34" charset="0"/>
              </a:rPr>
              <a:t>　</a:t>
            </a:r>
            <a:endParaRPr kumimoji="1" lang="en-US" altLang="ja-JP" sz="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ＭＳ Ｐゴシック"/>
              <a:ea typeface="ＭＳ Ｐゴシック"/>
              <a:cs typeface="Lucida Sans Unicode" panose="020B0602030504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ＭＳ Ｐゴシック"/>
                <a:ea typeface="ＭＳ Ｐゴシック"/>
                <a:cs typeface="Lucida Sans Unicode" panose="020B0602030504020204" pitchFamily="34" charset="0"/>
              </a:rPr>
              <a:t> </a:t>
            </a: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ＭＳ Ｐゴシック"/>
                <a:ea typeface="ＭＳ Ｐゴシック"/>
                <a:cs typeface="Lucida Sans Unicode" panose="020B0602030504020204" pitchFamily="34" charset="0"/>
              </a:rPr>
              <a:t>クラブに対する</a:t>
            </a:r>
            <a:endParaRPr kumimoji="1" lang="en-US" altLang="ja-JP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ＭＳ Ｐゴシック"/>
              <a:ea typeface="ＭＳ Ｐゴシック"/>
              <a:cs typeface="Lucida Sans Unicode" panose="020B0602030504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ＭＳ Ｐゴシック"/>
                <a:ea typeface="ＭＳ Ｐゴシック"/>
                <a:cs typeface="Lucida Sans Unicode" panose="020B0602030504020204" pitchFamily="34" charset="0"/>
              </a:rPr>
              <a:t>　　貢献意欲、満足感、帰属意識 </a:t>
            </a:r>
            <a:endParaRPr kumimoji="1" lang="ja-JP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GP創英角ｺﾞｼｯｸUB" panose="020B0A00000000000000" pitchFamily="50" charset="-128"/>
              <a:ea typeface="HGP創英角ｺﾞｼｯｸUB" panose="020B0A00000000000000" pitchFamily="50" charset="-128"/>
              <a:cs typeface="Lucida Sans Unicode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36478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87B075E-2F1C-7BB9-2929-B8DCE1E218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08520" y="332656"/>
            <a:ext cx="9361040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 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本来なら出会えない異業種の会員が、ロータリーの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　 </a:t>
            </a:r>
            <a:endParaRPr kumimoji="1" lang="en-US" altLang="ja-JP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 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志を共にする仲間となって睦み集う 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highlight>
                  <a:srgbClr val="FFFF00"/>
                </a:highlight>
                <a:uLnTx/>
                <a:uFillTx/>
                <a:latin typeface="ＭＳ Ｐゴシック"/>
                <a:ea typeface="ＭＳ Ｐゴシック"/>
                <a:cs typeface="+mn-cs"/>
              </a:rPr>
              <a:t>「親睦の喜び」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。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　</a:t>
            </a:r>
            <a:endParaRPr kumimoji="1" lang="en-US" altLang="ja-JP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 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仕事やロータリアンとしての在り方を 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highlight>
                  <a:srgbClr val="FFFF00"/>
                </a:highlight>
                <a:uLnTx/>
                <a:uFillTx/>
                <a:latin typeface="ＭＳ Ｐゴシック"/>
                <a:ea typeface="ＭＳ Ｐゴシック"/>
                <a:cs typeface="+mn-cs"/>
              </a:rPr>
              <a:t>「学ぶ喜び」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。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　</a:t>
            </a:r>
            <a:endParaRPr kumimoji="1" lang="en-US" altLang="ja-JP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 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あらゆる機会で社会に貢献する 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highlight>
                  <a:srgbClr val="FFFF00"/>
                </a:highlight>
                <a:uLnTx/>
                <a:uFillTx/>
                <a:latin typeface="ＭＳ Ｐゴシック"/>
                <a:ea typeface="ＭＳ Ｐゴシック"/>
                <a:cs typeface="+mn-cs"/>
              </a:rPr>
              <a:t>「奉仕の喜び」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。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8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 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それらを楽しいと思う少年少女のような 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highlight>
                  <a:srgbClr val="FFFF00"/>
                </a:highlight>
                <a:uLnTx/>
                <a:uFillTx/>
                <a:latin typeface="ＭＳ Ｐゴシック"/>
                <a:ea typeface="ＭＳ Ｐゴシック"/>
                <a:cs typeface="+mn-cs"/>
              </a:rPr>
              <a:t>「純真さ」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。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 </a:t>
            </a:r>
            <a:endParaRPr kumimoji="1" lang="en-US" altLang="ja-JP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 自らを 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highlight>
                  <a:srgbClr val="FFFF00"/>
                </a:highlight>
                <a:uLnTx/>
                <a:uFillTx/>
                <a:latin typeface="ＭＳ Ｐゴシック"/>
                <a:ea typeface="ＭＳ Ｐゴシック"/>
                <a:cs typeface="+mn-cs"/>
              </a:rPr>
              <a:t>「我、道義の職業人たらん」 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と律し、自らを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　</a:t>
            </a:r>
            <a:endParaRPr kumimoji="1" lang="en-US" altLang="ja-JP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 多少なりとも立派な人間でありたいと思う 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highlight>
                  <a:srgbClr val="FFFF00"/>
                </a:highlight>
                <a:uLnTx/>
                <a:uFillTx/>
                <a:latin typeface="ＭＳ Ｐゴシック"/>
                <a:ea typeface="ＭＳ Ｐゴシック"/>
                <a:cs typeface="+mn-cs"/>
              </a:rPr>
              <a:t>「自尊心」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。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　</a:t>
            </a:r>
            <a:endParaRPr kumimoji="1" lang="en-US" altLang="ja-JP" sz="8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 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そして</a:t>
            </a:r>
            <a:r>
              <a:rPr kumimoji="1" lang="ja-JP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成功や飛躍の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highlight>
                  <a:srgbClr val="FFFF00"/>
                </a:highlight>
                <a:uLnTx/>
                <a:uFillTx/>
                <a:latin typeface="ＭＳ Ｐゴシック"/>
                <a:ea typeface="ＭＳ Ｐゴシック"/>
                <a:cs typeface="+mn-cs"/>
              </a:rPr>
              <a:t>「</a:t>
            </a:r>
            <a:r>
              <a:rPr kumimoji="1" lang="ja-JP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highlight>
                  <a:srgbClr val="FFFF00"/>
                </a:highlight>
                <a:uLnTx/>
                <a:uFillTx/>
                <a:latin typeface="ＭＳ Ｐゴシック"/>
                <a:ea typeface="ＭＳ Ｐゴシック"/>
                <a:cs typeface="+mn-cs"/>
              </a:rPr>
              <a:t>チャンス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highlight>
                  <a:srgbClr val="FFFF00"/>
                </a:highlight>
                <a:uLnTx/>
                <a:uFillTx/>
                <a:latin typeface="ＭＳ Ｐゴシック"/>
                <a:ea typeface="ＭＳ Ｐゴシック"/>
                <a:cs typeface="+mn-cs"/>
              </a:rPr>
              <a:t>」</a:t>
            </a:r>
            <a:r>
              <a:rPr kumimoji="1" lang="ja-JP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、</a:t>
            </a:r>
            <a:r>
              <a:rPr kumimoji="1" lang="ja-JP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素晴らしい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highlight>
                  <a:srgbClr val="FFFF00"/>
                </a:highlight>
                <a:uLnTx/>
                <a:uFillTx/>
                <a:latin typeface="ＭＳ Ｐゴシック"/>
                <a:ea typeface="ＭＳ Ｐゴシック"/>
                <a:cs typeface="+mn-cs"/>
              </a:rPr>
              <a:t>「</a:t>
            </a:r>
            <a:r>
              <a:rPr kumimoji="1" lang="ja-JP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highlight>
                  <a:srgbClr val="FFFF00"/>
                </a:highlight>
                <a:uLnTx/>
                <a:uFillTx/>
                <a:latin typeface="ＭＳ Ｐゴシック"/>
                <a:ea typeface="ＭＳ Ｐゴシック"/>
                <a:cs typeface="+mn-cs"/>
              </a:rPr>
              <a:t>感動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highlight>
                  <a:srgbClr val="FFFF00"/>
                </a:highlight>
                <a:uLnTx/>
                <a:uFillTx/>
                <a:latin typeface="ＭＳ Ｐゴシック"/>
                <a:ea typeface="ＭＳ Ｐゴシック"/>
                <a:cs typeface="+mn-cs"/>
              </a:rPr>
              <a:t>」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。</a:t>
            </a:r>
            <a:endParaRPr kumimoji="1" lang="en-US" altLang="ja-JP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013772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87B075E-2F1C-7BB9-2929-B8DCE1E218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08520" y="332656"/>
            <a:ext cx="9361040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 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本来なら出会えない異業種の会員が、ロータリーの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　 </a:t>
            </a:r>
            <a:endParaRPr kumimoji="1" lang="en-US" altLang="ja-JP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 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志を共にする仲間となって睦み集う 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highlight>
                  <a:srgbClr val="FFFF00"/>
                </a:highlight>
                <a:uLnTx/>
                <a:uFillTx/>
                <a:latin typeface="ＭＳ Ｐゴシック"/>
                <a:ea typeface="ＭＳ Ｐゴシック"/>
                <a:cs typeface="+mn-cs"/>
              </a:rPr>
              <a:t>「親睦の喜び」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。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　</a:t>
            </a:r>
            <a:endParaRPr kumimoji="1" lang="en-US" altLang="ja-JP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 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仕事やロータリアンとしての在り方を 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highlight>
                  <a:srgbClr val="FFFF00"/>
                </a:highlight>
                <a:uLnTx/>
                <a:uFillTx/>
                <a:latin typeface="ＭＳ Ｐゴシック"/>
                <a:ea typeface="ＭＳ Ｐゴシック"/>
                <a:cs typeface="+mn-cs"/>
              </a:rPr>
              <a:t>「学ぶ喜び」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。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　</a:t>
            </a:r>
            <a:endParaRPr kumimoji="1" lang="en-US" altLang="ja-JP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 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あらゆる機会で社会に貢献する 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highlight>
                  <a:srgbClr val="FFFF00"/>
                </a:highlight>
                <a:uLnTx/>
                <a:uFillTx/>
                <a:latin typeface="ＭＳ Ｐゴシック"/>
                <a:ea typeface="ＭＳ Ｐゴシック"/>
                <a:cs typeface="+mn-cs"/>
              </a:rPr>
              <a:t>「奉仕の喜び」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。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8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 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それらを楽しいと思う少年少女のような 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highlight>
                  <a:srgbClr val="FFFF00"/>
                </a:highlight>
                <a:uLnTx/>
                <a:uFillTx/>
                <a:latin typeface="ＭＳ Ｐゴシック"/>
                <a:ea typeface="ＭＳ Ｐゴシック"/>
                <a:cs typeface="+mn-cs"/>
              </a:rPr>
              <a:t>「純真さ」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。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 </a:t>
            </a:r>
            <a:endParaRPr kumimoji="1" lang="en-US" altLang="ja-JP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 自らを 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highlight>
                  <a:srgbClr val="FFFF00"/>
                </a:highlight>
                <a:uLnTx/>
                <a:uFillTx/>
                <a:latin typeface="ＭＳ Ｐゴシック"/>
                <a:ea typeface="ＭＳ Ｐゴシック"/>
                <a:cs typeface="+mn-cs"/>
              </a:rPr>
              <a:t>「我、道義の職業人たらん」 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と律し、自らを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　</a:t>
            </a:r>
            <a:endParaRPr kumimoji="1" lang="en-US" altLang="ja-JP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 多少なりとも立派な人間でありたいと思う 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highlight>
                  <a:srgbClr val="FFFF00"/>
                </a:highlight>
                <a:uLnTx/>
                <a:uFillTx/>
                <a:latin typeface="ＭＳ Ｐゴシック"/>
                <a:ea typeface="ＭＳ Ｐゴシック"/>
                <a:cs typeface="+mn-cs"/>
              </a:rPr>
              <a:t>「自尊心」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。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　</a:t>
            </a:r>
            <a:endParaRPr kumimoji="1" lang="en-US" altLang="ja-JP" sz="8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 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そして</a:t>
            </a:r>
            <a:r>
              <a:rPr kumimoji="1" lang="ja-JP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成功や飛躍の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highlight>
                  <a:srgbClr val="FFFF00"/>
                </a:highlight>
                <a:uLnTx/>
                <a:uFillTx/>
                <a:latin typeface="ＭＳ Ｐゴシック"/>
                <a:ea typeface="ＭＳ Ｐゴシック"/>
                <a:cs typeface="+mn-cs"/>
              </a:rPr>
              <a:t>「</a:t>
            </a:r>
            <a:r>
              <a:rPr kumimoji="1" lang="ja-JP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highlight>
                  <a:srgbClr val="FFFF00"/>
                </a:highlight>
                <a:uLnTx/>
                <a:uFillTx/>
                <a:latin typeface="ＭＳ Ｐゴシック"/>
                <a:ea typeface="ＭＳ Ｐゴシック"/>
                <a:cs typeface="+mn-cs"/>
              </a:rPr>
              <a:t>チャンス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highlight>
                  <a:srgbClr val="FFFF00"/>
                </a:highlight>
                <a:uLnTx/>
                <a:uFillTx/>
                <a:latin typeface="ＭＳ Ｐゴシック"/>
                <a:ea typeface="ＭＳ Ｐゴシック"/>
                <a:cs typeface="+mn-cs"/>
              </a:rPr>
              <a:t>」</a:t>
            </a:r>
            <a:r>
              <a:rPr kumimoji="1" lang="ja-JP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、</a:t>
            </a:r>
            <a:r>
              <a:rPr kumimoji="1" lang="ja-JP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素晴らしい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highlight>
                  <a:srgbClr val="FFFF00"/>
                </a:highlight>
                <a:uLnTx/>
                <a:uFillTx/>
                <a:latin typeface="ＭＳ Ｐゴシック"/>
                <a:ea typeface="ＭＳ Ｐゴシック"/>
                <a:cs typeface="+mn-cs"/>
              </a:rPr>
              <a:t>「</a:t>
            </a:r>
            <a:r>
              <a:rPr kumimoji="1" lang="ja-JP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highlight>
                  <a:srgbClr val="FFFF00"/>
                </a:highlight>
                <a:uLnTx/>
                <a:uFillTx/>
                <a:latin typeface="ＭＳ Ｐゴシック"/>
                <a:ea typeface="ＭＳ Ｐゴシック"/>
                <a:cs typeface="+mn-cs"/>
              </a:rPr>
              <a:t>感動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highlight>
                  <a:srgbClr val="FFFF00"/>
                </a:highlight>
                <a:uLnTx/>
                <a:uFillTx/>
                <a:latin typeface="ＭＳ Ｐゴシック"/>
                <a:ea typeface="ＭＳ Ｐゴシック"/>
                <a:cs typeface="+mn-cs"/>
              </a:rPr>
              <a:t>」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。</a:t>
            </a:r>
            <a:endParaRPr kumimoji="1" lang="en-US" altLang="ja-JP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3CF7243-72CD-10C2-C1D9-89E85731F7FC}"/>
              </a:ext>
            </a:extLst>
          </p:cNvPr>
          <p:cNvSpPr txBox="1"/>
          <p:nvPr/>
        </p:nvSpPr>
        <p:spPr>
          <a:xfrm>
            <a:off x="0" y="5373216"/>
            <a:ext cx="9144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創英角ｺﾞｼｯｸUB" panose="020B0A00000000000000" pitchFamily="50" charset="-128"/>
                <a:ea typeface="HGP創英角ｺﾞｼｯｸUB" panose="020B0A00000000000000" pitchFamily="50" charset="-128"/>
                <a:cs typeface="+mn-cs"/>
              </a:rPr>
              <a:t>ロータリーは、人生を豊かにする！</a:t>
            </a:r>
            <a:endParaRPr kumimoji="1" lang="ja-JP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GP創英角ｺﾞｼｯｸUB" panose="020B0A00000000000000" pitchFamily="50" charset="-128"/>
              <a:ea typeface="HGP創英角ｺﾞｼｯｸUB" panose="020B0A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561302"/>
      </p:ext>
    </p:extLst>
  </p:cSld>
  <p:clrMapOvr>
    <a:masterClrMapping/>
  </p:clrMapOvr>
  <p:transition spd="med">
    <p:fade/>
  </p:transition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87B075E-2F1C-7BB9-2929-B8DCE1E218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08520" y="332656"/>
            <a:ext cx="9361040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 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本来なら出会えない異業種の会員が、ロータリーの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　 </a:t>
            </a:r>
            <a:endParaRPr kumimoji="1" lang="en-US" altLang="ja-JP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 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志を共にする仲間となって睦み集う 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highlight>
                  <a:srgbClr val="FFFF00"/>
                </a:highlight>
                <a:uLnTx/>
                <a:uFillTx/>
                <a:latin typeface="ＭＳ Ｐゴシック"/>
                <a:ea typeface="ＭＳ Ｐゴシック"/>
                <a:cs typeface="+mn-cs"/>
              </a:rPr>
              <a:t>「親睦の喜び」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。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　</a:t>
            </a:r>
            <a:endParaRPr kumimoji="1" lang="en-US" altLang="ja-JP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 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仕事やロータリアンとしての在り方を 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highlight>
                  <a:srgbClr val="FFFF00"/>
                </a:highlight>
                <a:uLnTx/>
                <a:uFillTx/>
                <a:latin typeface="ＭＳ Ｐゴシック"/>
                <a:ea typeface="ＭＳ Ｐゴシック"/>
                <a:cs typeface="+mn-cs"/>
              </a:rPr>
              <a:t>「学ぶ喜び」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。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　</a:t>
            </a:r>
            <a:endParaRPr kumimoji="1" lang="en-US" altLang="ja-JP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 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あらゆる機会で社会に貢献する 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highlight>
                  <a:srgbClr val="FFFF00"/>
                </a:highlight>
                <a:uLnTx/>
                <a:uFillTx/>
                <a:latin typeface="ＭＳ Ｐゴシック"/>
                <a:ea typeface="ＭＳ Ｐゴシック"/>
                <a:cs typeface="+mn-cs"/>
              </a:rPr>
              <a:t>「奉仕の喜び」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。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8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 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それらを楽しいと思う少年少女のような 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highlight>
                  <a:srgbClr val="FFFF00"/>
                </a:highlight>
                <a:uLnTx/>
                <a:uFillTx/>
                <a:latin typeface="ＭＳ Ｐゴシック"/>
                <a:ea typeface="ＭＳ Ｐゴシック"/>
                <a:cs typeface="+mn-cs"/>
              </a:rPr>
              <a:t>「純真さ」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。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 </a:t>
            </a:r>
            <a:endParaRPr kumimoji="1" lang="en-US" altLang="ja-JP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 自らを 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highlight>
                  <a:srgbClr val="FFFF00"/>
                </a:highlight>
                <a:uLnTx/>
                <a:uFillTx/>
                <a:latin typeface="ＭＳ Ｐゴシック"/>
                <a:ea typeface="ＭＳ Ｐゴシック"/>
                <a:cs typeface="+mn-cs"/>
              </a:rPr>
              <a:t>「我、道義の職業人たらん」 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と律し、自らを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　</a:t>
            </a:r>
            <a:endParaRPr kumimoji="1" lang="en-US" altLang="ja-JP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 多少なりとも立派な人間でありたいと思う 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highlight>
                  <a:srgbClr val="FFFF00"/>
                </a:highlight>
                <a:uLnTx/>
                <a:uFillTx/>
                <a:latin typeface="ＭＳ Ｐゴシック"/>
                <a:ea typeface="ＭＳ Ｐゴシック"/>
                <a:cs typeface="+mn-cs"/>
              </a:rPr>
              <a:t>「自尊心」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。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　</a:t>
            </a:r>
            <a:endParaRPr kumimoji="1" lang="en-US" altLang="ja-JP" sz="8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 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そして</a:t>
            </a:r>
            <a:r>
              <a:rPr kumimoji="1" lang="ja-JP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成功や飛躍の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highlight>
                  <a:srgbClr val="FFFF00"/>
                </a:highlight>
                <a:uLnTx/>
                <a:uFillTx/>
                <a:latin typeface="ＭＳ Ｐゴシック"/>
                <a:ea typeface="ＭＳ Ｐゴシック"/>
                <a:cs typeface="+mn-cs"/>
              </a:rPr>
              <a:t>「</a:t>
            </a:r>
            <a:r>
              <a:rPr kumimoji="1" lang="ja-JP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highlight>
                  <a:srgbClr val="FFFF00"/>
                </a:highlight>
                <a:uLnTx/>
                <a:uFillTx/>
                <a:latin typeface="ＭＳ Ｐゴシック"/>
                <a:ea typeface="ＭＳ Ｐゴシック"/>
                <a:cs typeface="+mn-cs"/>
              </a:rPr>
              <a:t>チャンス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highlight>
                  <a:srgbClr val="FFFF00"/>
                </a:highlight>
                <a:uLnTx/>
                <a:uFillTx/>
                <a:latin typeface="ＭＳ Ｐゴシック"/>
                <a:ea typeface="ＭＳ Ｐゴシック"/>
                <a:cs typeface="+mn-cs"/>
              </a:rPr>
              <a:t>」</a:t>
            </a:r>
            <a:r>
              <a:rPr kumimoji="1" lang="ja-JP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、</a:t>
            </a:r>
            <a:r>
              <a:rPr kumimoji="1" lang="ja-JP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素晴らしい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highlight>
                  <a:srgbClr val="FFFF00"/>
                </a:highlight>
                <a:uLnTx/>
                <a:uFillTx/>
                <a:latin typeface="ＭＳ Ｐゴシック"/>
                <a:ea typeface="ＭＳ Ｐゴシック"/>
                <a:cs typeface="+mn-cs"/>
              </a:rPr>
              <a:t>「</a:t>
            </a:r>
            <a:r>
              <a:rPr kumimoji="1" lang="ja-JP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highlight>
                  <a:srgbClr val="FFFF00"/>
                </a:highlight>
                <a:uLnTx/>
                <a:uFillTx/>
                <a:latin typeface="ＭＳ Ｐゴシック"/>
                <a:ea typeface="ＭＳ Ｐゴシック"/>
                <a:cs typeface="+mn-cs"/>
              </a:rPr>
              <a:t>感動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highlight>
                  <a:srgbClr val="FFFF00"/>
                </a:highlight>
                <a:uLnTx/>
                <a:uFillTx/>
                <a:latin typeface="ＭＳ Ｐゴシック"/>
                <a:ea typeface="ＭＳ Ｐゴシック"/>
                <a:cs typeface="+mn-cs"/>
              </a:rPr>
              <a:t>」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。</a:t>
            </a:r>
            <a:endParaRPr kumimoji="1" lang="en-US" altLang="ja-JP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CD35C94-0069-E48F-14B2-A55EC31DC5A5}"/>
              </a:ext>
            </a:extLst>
          </p:cNvPr>
          <p:cNvSpPr txBox="1"/>
          <p:nvPr/>
        </p:nvSpPr>
        <p:spPr>
          <a:xfrm>
            <a:off x="107504" y="5589240"/>
            <a:ext cx="8928992" cy="83099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Arial" panose="020B0604020202020204" pitchFamily="34" charset="0"/>
              </a:rPr>
              <a:t>Grow Rotarians &amp; Enjoy Rotary</a:t>
            </a:r>
          </a:p>
        </p:txBody>
      </p:sp>
    </p:spTree>
    <p:extLst>
      <p:ext uri="{BB962C8B-B14F-4D97-AF65-F5344CB8AC3E}">
        <p14:creationId xmlns:p14="http://schemas.microsoft.com/office/powerpoint/2010/main" val="4279149172"/>
      </p:ext>
    </p:extLst>
  </p:cSld>
  <p:clrMapOvr>
    <a:masterClrMapping/>
  </p:clrMapOvr>
  <p:transition spd="med">
    <p:fade/>
  </p:transition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B3F4FE2-D9B4-3F16-73B8-11758569262E}"/>
              </a:ext>
            </a:extLst>
          </p:cNvPr>
          <p:cNvSpPr txBox="1"/>
          <p:nvPr/>
        </p:nvSpPr>
        <p:spPr>
          <a:xfrm>
            <a:off x="395536" y="189775"/>
            <a:ext cx="860539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800" b="0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映画 「鬼滅の刃」 </a:t>
            </a:r>
            <a:r>
              <a:rPr kumimoji="1" lang="ja-JP" altLang="en-US" sz="4800" b="0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highlight>
                  <a:srgbClr val="FFFF00"/>
                </a:highlight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母親の遺言</a:t>
            </a:r>
            <a:endParaRPr kumimoji="1" lang="ja-JP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highlight>
                <a:srgbClr val="FFFF00"/>
              </a:highlight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2A556356-A89E-8F62-08D3-155F1EC0B279}"/>
              </a:ext>
            </a:extLst>
          </p:cNvPr>
          <p:cNvSpPr/>
          <p:nvPr/>
        </p:nvSpPr>
        <p:spPr>
          <a:xfrm>
            <a:off x="179513" y="1340768"/>
            <a:ext cx="748883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1333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99FF"/>
                </a:highlight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あなたの力を、世のため</a:t>
            </a:r>
            <a:endParaRPr kumimoji="1" lang="en-US" altLang="ja-JP" sz="4000" b="1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99FF"/>
              </a:highlight>
              <a:uLnTx/>
              <a:uFillTx/>
              <a:latin typeface="Century" panose="02040604050505020304" pitchFamily="18" charset="0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marL="0" marR="0" lvl="0" indent="1333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99FF"/>
                </a:highlight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　</a:t>
            </a:r>
            <a:endParaRPr kumimoji="1" lang="en-US" altLang="ja-JP" sz="800" b="1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99FF"/>
              </a:highlight>
              <a:uLnTx/>
              <a:uFillTx/>
              <a:latin typeface="Century" panose="02040604050505020304" pitchFamily="18" charset="0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marL="0" marR="0" lvl="0" indent="1333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99FF"/>
                </a:highlight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人のために使いなさい</a:t>
            </a:r>
            <a:r>
              <a:rPr kumimoji="1" lang="ja-JP" altLang="en-US" sz="40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。</a:t>
            </a:r>
            <a:endParaRPr kumimoji="1" lang="en-US" altLang="ja-JP" sz="4000" b="1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" panose="02040604050505020304" pitchFamily="18" charset="0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marL="0" marR="0" lvl="0" indent="1333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　</a:t>
            </a:r>
            <a:endParaRPr kumimoji="1" lang="en-US" altLang="ja-JP" sz="800" b="1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" panose="02040604050505020304" pitchFamily="18" charset="0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marL="0" marR="0" lvl="0" indent="1333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私が望むのは、それだけです。</a:t>
            </a:r>
            <a:endParaRPr kumimoji="1" lang="en-US" altLang="ja-JP" sz="4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HG丸ｺﾞｼｯｸM-PRO" pitchFamily="50" charset="-128"/>
              <a:ea typeface="HG丸ｺﾞｼｯｸM-PRO" pitchFamily="50" charset="-128"/>
              <a:cs typeface="+mn-cs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B4B17664-DD8B-4179-7CEC-46A5E40BB1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122" r="10328" b="16781"/>
          <a:stretch/>
        </p:blipFill>
        <p:spPr>
          <a:xfrm>
            <a:off x="1691680" y="3718461"/>
            <a:ext cx="5184576" cy="29497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楕円 4">
            <a:extLst>
              <a:ext uri="{FF2B5EF4-FFF2-40B4-BE49-F238E27FC236}">
                <a16:creationId xmlns:a16="http://schemas.microsoft.com/office/drawing/2014/main" id="{D4B763B4-FB46-D3C7-107E-B8FE7BAF70BC}"/>
              </a:ext>
            </a:extLst>
          </p:cNvPr>
          <p:cNvSpPr/>
          <p:nvPr/>
        </p:nvSpPr>
        <p:spPr>
          <a:xfrm>
            <a:off x="7452320" y="1196752"/>
            <a:ext cx="1296144" cy="2390785"/>
          </a:xfrm>
          <a:prstGeom prst="ellipse">
            <a:avLst/>
          </a:prstGeom>
          <a:solidFill>
            <a:srgbClr val="FF66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使</a:t>
            </a:r>
            <a:endParaRPr kumimoji="1" lang="en-US" altLang="ja-JP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命</a:t>
            </a:r>
          </a:p>
        </p:txBody>
      </p:sp>
    </p:spTree>
    <p:extLst>
      <p:ext uri="{BB962C8B-B14F-4D97-AF65-F5344CB8AC3E}">
        <p14:creationId xmlns:p14="http://schemas.microsoft.com/office/powerpoint/2010/main" val="3338755080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25C20CC-C17E-9FE3-6F25-9F3C499E2B5E}"/>
              </a:ext>
            </a:extLst>
          </p:cNvPr>
          <p:cNvSpPr txBox="1"/>
          <p:nvPr/>
        </p:nvSpPr>
        <p:spPr>
          <a:xfrm>
            <a:off x="209355" y="3063174"/>
            <a:ext cx="8666927" cy="3662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4000" b="0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GS創英角ｺﾞｼｯｸUB" panose="020B0A00000000000000" pitchFamily="50" charset="-128"/>
              <a:ea typeface="HGS創英角ｺﾞｼｯｸUB" panose="020B0A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S創英角ｺﾞｼｯｸUB" panose="020B0A00000000000000" pitchFamily="50" charset="-128"/>
                <a:ea typeface="HGS創英角ｺﾞｼｯｸUB" panose="020B0A00000000000000" pitchFamily="50" charset="-128"/>
                <a:cs typeface="Times New Roman" panose="02020603050405020304" pitchFamily="18" charset="0"/>
              </a:rPr>
              <a:t>　</a:t>
            </a:r>
            <a:endParaRPr kumimoji="1" lang="en-US" altLang="ja-JP" sz="800" b="0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GS創英角ｺﾞｼｯｸUB" panose="020B0A00000000000000" pitchFamily="50" charset="-128"/>
              <a:ea typeface="HGS創英角ｺﾞｼｯｸUB" panose="020B0A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S創英角ｺﾞｼｯｸUB" panose="020B0A00000000000000" pitchFamily="50" charset="-128"/>
                <a:ea typeface="HGS創英角ｺﾞｼｯｸUB" panose="020B0A00000000000000" pitchFamily="50" charset="-128"/>
                <a:cs typeface="Times New Roman" panose="02020603050405020304" pitchFamily="18" charset="0"/>
              </a:rPr>
              <a:t>　</a:t>
            </a:r>
            <a:endParaRPr kumimoji="1" lang="en-US" altLang="ja-JP" sz="800" b="0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GS創英角ｺﾞｼｯｸUB" panose="020B0A00000000000000" pitchFamily="50" charset="-128"/>
              <a:ea typeface="HGS創英角ｺﾞｼｯｸUB" panose="020B0A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800" b="0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GS創英角ｺﾞｼｯｸUB" panose="020B0A00000000000000" pitchFamily="50" charset="-128"/>
              <a:ea typeface="HGS創英角ｺﾞｼｯｸUB" panose="020B0A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 </a:t>
            </a:r>
            <a:r>
              <a:rPr kumimoji="1" lang="ja-JP" altLang="en-US" sz="32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　　</a:t>
            </a:r>
            <a:r>
              <a:rPr kumimoji="1" lang="ja-JP" altLang="ja-JP" sz="4000" b="1" i="0" u="heavy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>
                  <a:solidFill>
                    <a:srgbClr val="0000CC"/>
                  </a:solidFill>
                </a:uFill>
                <a:latin typeface="ＭＳ Ｐゴシック"/>
                <a:ea typeface="ＭＳ Ｐゴシック"/>
                <a:cs typeface="Times New Roman" panose="02020603050405020304" pitchFamily="18" charset="0"/>
              </a:rPr>
              <a:t>クラブ奉仕</a:t>
            </a:r>
            <a:r>
              <a:rPr kumimoji="1" lang="ja-JP" altLang="ja-JP" sz="4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は</a:t>
            </a:r>
            <a:r>
              <a:rPr kumimoji="1" lang="ja-JP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</a:rPr>
              <a:t>、</a:t>
            </a:r>
            <a:endParaRPr kumimoji="1" lang="en-US" altLang="ja-JP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/>
              <a:ea typeface="ＭＳ Ｐゴシック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　　　　　　会員同士の関係をはぐくみ、　　　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　　　　　　積極的な会員増強計画を実行して、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　　　　　　活気あるクラブづくりを行うことです。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E28E8ED-71CC-3905-F9BF-659091329989}"/>
              </a:ext>
            </a:extLst>
          </p:cNvPr>
          <p:cNvSpPr txBox="1"/>
          <p:nvPr/>
        </p:nvSpPr>
        <p:spPr>
          <a:xfrm>
            <a:off x="-11226" y="260648"/>
            <a:ext cx="915522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Century" panose="02040604050505020304" pitchFamily="18" charset="0"/>
              </a:rPr>
              <a:t>クラブ奉仕とは？</a:t>
            </a:r>
            <a:endParaRPr kumimoji="1" lang="ja-JP" altLang="ja-JP" sz="5400" b="0" i="0" u="none" strike="noStrike" kern="1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743A090-C813-58C3-0CC1-7AABB98FF838}"/>
              </a:ext>
            </a:extLst>
          </p:cNvPr>
          <p:cNvSpPr txBox="1"/>
          <p:nvPr/>
        </p:nvSpPr>
        <p:spPr>
          <a:xfrm>
            <a:off x="232923" y="2860041"/>
            <a:ext cx="866692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S創英角ｺﾞｼｯｸUB" panose="020B0A00000000000000" pitchFamily="50" charset="-128"/>
                <a:ea typeface="HGS創英角ｺﾞｼｯｸUB" panose="020B0A00000000000000" pitchFamily="50" charset="-128"/>
                <a:cs typeface="Times New Roman" panose="02020603050405020304" pitchFamily="18" charset="0"/>
              </a:rPr>
              <a:t>ところが、</a:t>
            </a:r>
            <a:r>
              <a:rPr kumimoji="1" lang="en-US" altLang="ja-JP" sz="4000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S創英角ｺﾞｼｯｸUB" panose="020B0A00000000000000" pitchFamily="50" charset="-128"/>
                <a:ea typeface="HGS創英角ｺﾞｼｯｸUB" panose="020B0A00000000000000" pitchFamily="50" charset="-128"/>
                <a:cs typeface="Times New Roman" panose="02020603050405020304" pitchFamily="18" charset="0"/>
              </a:rPr>
              <a:t>My Rotary </a:t>
            </a:r>
            <a:r>
              <a:rPr kumimoji="1" lang="ja-JP" altLang="en-US" sz="4000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S創英角ｺﾞｼｯｸUB" panose="020B0A00000000000000" pitchFamily="50" charset="-128"/>
                <a:ea typeface="HGS創英角ｺﾞｼｯｸUB" panose="020B0A00000000000000" pitchFamily="50" charset="-128"/>
                <a:cs typeface="Times New Roman" panose="02020603050405020304" pitchFamily="18" charset="0"/>
              </a:rPr>
              <a:t>には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0A28749-6124-AD90-25AA-ACC2DC71EA45}"/>
              </a:ext>
            </a:extLst>
          </p:cNvPr>
          <p:cNvSpPr txBox="1"/>
          <p:nvPr/>
        </p:nvSpPr>
        <p:spPr>
          <a:xfrm>
            <a:off x="5302886" y="3720831"/>
            <a:ext cx="3347864" cy="646331"/>
          </a:xfrm>
          <a:prstGeom prst="rect">
            <a:avLst/>
          </a:prstGeom>
          <a:noFill/>
          <a:ln w="28575">
            <a:solidFill>
              <a:srgbClr val="0000CC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Times New Roman" panose="02020603050405020304" pitchFamily="18" charset="0"/>
              </a:rPr>
              <a:t>主語</a:t>
            </a:r>
            <a:r>
              <a:rPr kumimoji="1" lang="ja-JP" altLang="en-US" sz="36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Times New Roman" panose="02020603050405020304" pitchFamily="18" charset="0"/>
              </a:rPr>
              <a:t>：</a:t>
            </a:r>
            <a:r>
              <a:rPr kumimoji="1" lang="ja-JP" altLang="en-US" sz="36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Times New Roman" panose="02020603050405020304" pitchFamily="18" charset="0"/>
              </a:rPr>
              <a:t>クラブ？</a:t>
            </a:r>
            <a:r>
              <a:rPr kumimoji="1" lang="ja-JP" altLang="en-US" sz="3600" b="0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Times New Roman" panose="02020603050405020304" pitchFamily="18" charset="0"/>
              </a:rPr>
              <a:t> 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78B39A5-5D2A-B2E8-D1E3-BC4A86162320}"/>
              </a:ext>
            </a:extLst>
          </p:cNvPr>
          <p:cNvSpPr txBox="1"/>
          <p:nvPr/>
        </p:nvSpPr>
        <p:spPr>
          <a:xfrm>
            <a:off x="6406587" y="4346602"/>
            <a:ext cx="27374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Times New Roman" panose="02020603050405020304" pitchFamily="18" charset="0"/>
              </a:rPr>
              <a:t>（クラブ・リーダー）　</a:t>
            </a:r>
            <a:endParaRPr kumimoji="1" lang="ja-JP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</a:endParaRPr>
          </a:p>
        </p:txBody>
      </p:sp>
      <p:sp>
        <p:nvSpPr>
          <p:cNvPr id="4" name="正方形/長方形 9">
            <a:extLst>
              <a:ext uri="{FF2B5EF4-FFF2-40B4-BE49-F238E27FC236}">
                <a16:creationId xmlns:a16="http://schemas.microsoft.com/office/drawing/2014/main" id="{DE3E15FA-D636-2260-498C-E0ADBE796E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1226" y="1183978"/>
            <a:ext cx="8975714" cy="2062103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indent="40005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Century" panose="02040604050505020304" pitchFamily="18" charset="0"/>
              </a:rPr>
              <a:t>　</a:t>
            </a:r>
            <a:endParaRPr kumimoji="1" lang="en-US" altLang="ja-JP" sz="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" panose="02040604050505020304" pitchFamily="18" charset="0"/>
              <a:ea typeface="HG丸ｺﾞｼｯｸM-PRO" panose="020F0400000000000000" pitchFamily="50" charset="-128"/>
              <a:cs typeface="Century" panose="020406040505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Times New Roman" panose="02020603050405020304" pitchFamily="18" charset="0"/>
              </a:rPr>
              <a:t>     </a:t>
            </a:r>
            <a:r>
              <a:rPr kumimoji="1" lang="ja-JP" altLang="en-US" sz="12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Times New Roman" panose="02020603050405020304" pitchFamily="18" charset="0"/>
              </a:rPr>
              <a:t>　　 </a:t>
            </a:r>
            <a:endParaRPr kumimoji="1" lang="en-US" altLang="ja-JP" sz="1200" b="1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" panose="02040604050505020304" pitchFamily="18" charset="0"/>
              <a:ea typeface="HG丸ｺﾞｼｯｸM-PRO" panose="020F04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Times New Roman" panose="02020603050405020304" pitchFamily="18" charset="0"/>
              </a:rPr>
              <a:t>　</a:t>
            </a:r>
            <a:r>
              <a:rPr kumimoji="1" lang="ja-JP" altLang="en-US" sz="36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Times New Roman" panose="02020603050405020304" pitchFamily="18" charset="0"/>
              </a:rPr>
              <a:t>　  主語</a:t>
            </a:r>
            <a:r>
              <a:rPr kumimoji="1" lang="ja-JP" altLang="en-US" sz="44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Times New Roman" panose="02020603050405020304" pitchFamily="18" charset="0"/>
              </a:rPr>
              <a:t>：</a:t>
            </a:r>
            <a:r>
              <a:rPr kumimoji="1" lang="ja-JP" altLang="en-US" sz="4400" b="0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Times New Roman" panose="02020603050405020304" pitchFamily="18" charset="0"/>
              </a:rPr>
              <a:t>会員 </a:t>
            </a:r>
            <a:r>
              <a:rPr kumimoji="1" lang="ja-JP" altLang="en-US" sz="4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Times New Roman" panose="02020603050405020304" pitchFamily="18" charset="0"/>
              </a:rPr>
              <a:t> </a:t>
            </a:r>
            <a:r>
              <a:rPr kumimoji="1" lang="ja-JP" altLang="en-US" sz="4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創英角ｺﾞｼｯｸUB" panose="020B0A00000000000000" pitchFamily="50" charset="-128"/>
                <a:ea typeface="HGP創英角ｺﾞｼｯｸUB" panose="020B0A00000000000000" pitchFamily="50" charset="-128"/>
                <a:cs typeface="Times New Roman" panose="02020603050405020304" pitchFamily="18" charset="0"/>
              </a:rPr>
              <a:t>→ </a:t>
            </a:r>
            <a:r>
              <a:rPr kumimoji="1" lang="ja-JP" altLang="en-US" sz="4400" b="0" i="0" u="sng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Times New Roman" panose="02020603050405020304" pitchFamily="18" charset="0"/>
              </a:rPr>
              <a:t>クラブに奉仕</a:t>
            </a:r>
            <a:r>
              <a:rPr kumimoji="1" lang="ja-JP" altLang="en-US" sz="4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Times New Roman" panose="02020603050405020304" pitchFamily="18" charset="0"/>
              </a:rPr>
              <a:t>？</a:t>
            </a:r>
            <a:endParaRPr kumimoji="1" lang="en-US" altLang="ja-JP" sz="44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" panose="02040604050505020304" pitchFamily="18" charset="0"/>
              <a:ea typeface="HG丸ｺﾞｼｯｸM-PRO" panose="020F04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Times New Roman" panose="02020603050405020304" pitchFamily="18" charset="0"/>
              </a:rPr>
              <a:t>　</a:t>
            </a:r>
            <a:endParaRPr kumimoji="1" lang="en-US" altLang="ja-JP" sz="800" b="0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" panose="02040604050505020304" pitchFamily="18" charset="0"/>
              <a:ea typeface="HG丸ｺﾞｼｯｸM-PRO" panose="020F04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Times New Roman" panose="02020603050405020304" pitchFamily="18" charset="0"/>
              </a:rPr>
              <a:t>　　　　　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88716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</p:bld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F9BB5C6-8227-7E13-154F-912D0A6530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J:\＜C＞ロータリークラブ\ガバナー\事務局用（11-23変更禁）\005.冊子作成資料（図、写真、印、資料）\001.ガバナー夫妻　顔写真\Ｇ夫 - コピー.jpg">
            <a:extLst>
              <a:ext uri="{FF2B5EF4-FFF2-40B4-BE49-F238E27FC236}">
                <a16:creationId xmlns:a16="http://schemas.microsoft.com/office/drawing/2014/main" id="{25E33330-5FEB-999C-11F3-8C7AE38A47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1" t="7475" r="7294" b="26375"/>
          <a:stretch>
            <a:fillRect/>
          </a:stretch>
        </p:blipFill>
        <p:spPr bwMode="auto">
          <a:xfrm>
            <a:off x="6804248" y="4135641"/>
            <a:ext cx="2139529" cy="2430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J:\＜C＞ロータリークラブ\写真集（歴史的）\無題.png">
            <a:extLst>
              <a:ext uri="{FF2B5EF4-FFF2-40B4-BE49-F238E27FC236}">
                <a16:creationId xmlns:a16="http://schemas.microsoft.com/office/drawing/2014/main" id="{7E53FDD2-C6DB-862A-50FB-CA478B0E85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7"/>
          <a:stretch>
            <a:fillRect/>
          </a:stretch>
        </p:blipFill>
        <p:spPr bwMode="auto">
          <a:xfrm>
            <a:off x="235865" y="3078320"/>
            <a:ext cx="1915548" cy="2438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テキスト ボックス 11">
            <a:extLst>
              <a:ext uri="{FF2B5EF4-FFF2-40B4-BE49-F238E27FC236}">
                <a16:creationId xmlns:a16="http://schemas.microsoft.com/office/drawing/2014/main" id="{F9503E78-2707-A2DF-A0F3-C1D2107206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91455"/>
            <a:ext cx="9144000" cy="2369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6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PETS </a:t>
            </a:r>
            <a:r>
              <a:rPr kumimoji="1" lang="ja-JP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の目的</a:t>
            </a:r>
            <a:endParaRPr kumimoji="1" lang="en-US" altLang="ja-JP" sz="66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800" b="1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　</a:t>
            </a: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5400" b="1" dirty="0">
                <a:solidFill>
                  <a:srgbClr val="0000CC"/>
                </a:solidFill>
                <a:latin typeface="ＭＳ Ｐゴシック" panose="020B0600070205080204" pitchFamily="50" charset="-128"/>
              </a:rPr>
              <a:t>クラブ会長の意欲の喚起</a:t>
            </a:r>
            <a:endParaRPr kumimoji="1" lang="ja-JP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19974108-561C-E9DD-B1E1-1C9D3FA3B9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305" y="3078319"/>
            <a:ext cx="1918958" cy="2438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88496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1C814E4-CB88-F9DB-A9E5-613DF87952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J:\＜C＞ロータリークラブ\ガバナー\事務局用（11-23変更禁）\005.冊子作成資料（図、写真、印、資料）\001.ガバナー夫妻　顔写真\Ｇ夫 - コピー.jpg">
            <a:extLst>
              <a:ext uri="{FF2B5EF4-FFF2-40B4-BE49-F238E27FC236}">
                <a16:creationId xmlns:a16="http://schemas.microsoft.com/office/drawing/2014/main" id="{50A05B31-C985-9D6B-A868-86B455D22B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1" t="7475" r="7294" b="26375"/>
          <a:stretch>
            <a:fillRect/>
          </a:stretch>
        </p:blipFill>
        <p:spPr bwMode="auto">
          <a:xfrm>
            <a:off x="6804248" y="4135641"/>
            <a:ext cx="2139529" cy="2430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J:\＜C＞ロータリークラブ\写真集（歴史的）\無題.png">
            <a:extLst>
              <a:ext uri="{FF2B5EF4-FFF2-40B4-BE49-F238E27FC236}">
                <a16:creationId xmlns:a16="http://schemas.microsoft.com/office/drawing/2014/main" id="{0CA7CA99-52B3-ABF8-6D5B-41BEB9739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7"/>
          <a:stretch>
            <a:fillRect/>
          </a:stretch>
        </p:blipFill>
        <p:spPr bwMode="auto">
          <a:xfrm>
            <a:off x="235865" y="3078320"/>
            <a:ext cx="1915548" cy="2438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テキスト ボックス 11">
            <a:extLst>
              <a:ext uri="{FF2B5EF4-FFF2-40B4-BE49-F238E27FC236}">
                <a16:creationId xmlns:a16="http://schemas.microsoft.com/office/drawing/2014/main" id="{6BAAD3DC-AC0E-B17F-A083-037A092838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54766"/>
            <a:ext cx="9144000" cy="2154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ご静聴に</a:t>
            </a:r>
            <a:endParaRPr kumimoji="1" lang="en-US" altLang="ja-JP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</a:t>
            </a:r>
            <a:endParaRPr kumimoji="1" lang="en-US" altLang="ja-JP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  </a:t>
            </a:r>
            <a:r>
              <a:rPr kumimoji="1" lang="ja-JP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感謝申し上げます。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7DAE3AFF-C324-E5C5-D5D5-878A17EFE7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305" y="3078319"/>
            <a:ext cx="1918958" cy="2438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577048"/>
      </p:ext>
    </p:extLst>
  </p:cSld>
  <p:clrMapOvr>
    <a:masterClrMapping/>
  </p:clrMapOvr>
  <p:transition spd="med">
    <p:fade/>
  </p:transition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6527807"/>
      </p:ext>
    </p:extLst>
  </p:cSld>
  <p:clrMapOvr>
    <a:masterClrMapping/>
  </p:clrMapOvr>
  <p:transition spd="med">
    <p:fade/>
  </p:transition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B46022-D72A-2644-B676-223283B396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5104136"/>
      </p:ext>
    </p:extLst>
  </p:cSld>
  <p:clrMapOvr>
    <a:masterClrMapping/>
  </p:clrMapOvr>
  <p:transition spd="med">
    <p:fade/>
  </p:transition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G\＜C＞ロータリークラブ\ガバナー\②事務局用（11-23変更禁）\005.冊子作成資料（図、写真、印、資料）\RI会長代理\追加\!cid_DD514F49-062A-407E-885C-ED0321FCDE56@veracitynetwork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95878" y="476672"/>
            <a:ext cx="2582662" cy="386192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</p:pic>
      <p:sp>
        <p:nvSpPr>
          <p:cNvPr id="5" name="正方形/長方形 4"/>
          <p:cNvSpPr/>
          <p:nvPr/>
        </p:nvSpPr>
        <p:spPr>
          <a:xfrm>
            <a:off x="4895528" y="4494936"/>
            <a:ext cx="42484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ＭＳ Ｐゴシック"/>
                <a:ea typeface="ＭＳ Ｐゴシック"/>
                <a:cs typeface="Arial" pitchFamily="34" charset="0"/>
              </a:rPr>
              <a:t>   Ｄ Ｌ ジャクソン</a:t>
            </a:r>
            <a:endParaRPr kumimoji="1" lang="ja-JP" altLang="ja-JP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2007-2008 DG 5420</a:t>
            </a:r>
            <a:endParaRPr kumimoji="1" lang="ja-JP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235238" y="286066"/>
            <a:ext cx="576064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" pitchFamily="18" charset="0"/>
                <a:ea typeface="ＭＳ Ｐゴシック" charset="-128"/>
                <a:cs typeface="Arial" pitchFamily="34" charset="0"/>
              </a:rPr>
              <a:t>2017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" pitchFamily="18" charset="0"/>
                <a:ea typeface="ＭＳ Ｐゴシック" charset="-128"/>
                <a:cs typeface="Arial" pitchFamily="34" charset="0"/>
              </a:rPr>
              <a:t>年 </a:t>
            </a:r>
            <a:r>
              <a:rPr kumimoji="1" lang="en-US" altLang="ja-JP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" pitchFamily="18" charset="0"/>
                <a:ea typeface="ＭＳ Ｐゴシック" charset="-128"/>
                <a:cs typeface="Arial" pitchFamily="34" charset="0"/>
              </a:rPr>
              <a:t>RID2800 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" pitchFamily="18" charset="0"/>
                <a:ea typeface="ＭＳ Ｐゴシック" charset="-128"/>
                <a:cs typeface="Arial" pitchFamily="34" charset="0"/>
              </a:rPr>
              <a:t>地区大会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" pitchFamily="18" charset="0"/>
              <a:ea typeface="ＭＳ Ｐゴシック" charset="-128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600" dirty="0">
                <a:solidFill>
                  <a:srgbClr val="FFFFFF"/>
                </a:solidFill>
                <a:latin typeface="Century" pitchFamily="18" charset="0"/>
                <a:ea typeface="ＭＳ Ｐゴシック" charset="-128"/>
                <a:cs typeface="Arial" pitchFamily="34" charset="0"/>
              </a:rPr>
              <a:t>　　　　　　　　　　</a:t>
            </a:r>
            <a:r>
              <a:rPr lang="en-US" altLang="ja-JP" sz="3600" dirty="0">
                <a:solidFill>
                  <a:srgbClr val="FFFFFF"/>
                </a:solidFill>
                <a:latin typeface="Century" pitchFamily="18" charset="0"/>
                <a:ea typeface="ＭＳ Ｐゴシック" charset="-128"/>
                <a:cs typeface="Arial" pitchFamily="34" charset="0"/>
              </a:rPr>
              <a:t>RI</a:t>
            </a:r>
            <a:r>
              <a:rPr lang="ja-JP" altLang="en-US" sz="3600" dirty="0">
                <a:solidFill>
                  <a:srgbClr val="FFFFFF"/>
                </a:solidFill>
                <a:latin typeface="Century" pitchFamily="18" charset="0"/>
                <a:ea typeface="ＭＳ Ｐゴシック" charset="-128"/>
                <a:cs typeface="Arial" pitchFamily="34" charset="0"/>
              </a:rPr>
              <a:t>会長代理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" pitchFamily="18" charset="0"/>
              <a:ea typeface="ＭＳ Ｐゴシック" charset="-128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entury" pitchFamily="18" charset="0"/>
              <a:ea typeface="ＭＳ Ｐゴシック" charset="-128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ury" pitchFamily="18" charset="0"/>
                <a:ea typeface="ＭＳ Ｐゴシック" charset="-128"/>
                <a:cs typeface="Arial" pitchFamily="34" charset="0"/>
              </a:rPr>
              <a:t> “日米のロータリーを語る”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entury" pitchFamily="18" charset="0"/>
              <a:ea typeface="ＭＳ Ｐゴシック" charset="-128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ury" pitchFamily="18" charset="0"/>
                <a:ea typeface="ＭＳ Ｐゴシック" charset="-128"/>
                <a:cs typeface="Arial" pitchFamily="34" charset="0"/>
              </a:rPr>
              <a:t>　</a:t>
            </a:r>
            <a:endParaRPr kumimoji="1" lang="en-US" altLang="ja-JP" sz="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entury" pitchFamily="18" charset="0"/>
              <a:ea typeface="ＭＳ Ｐゴシック" charset="-128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t>　　　　　　　　　　２日間で４時間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BDF8DEF-BF63-49BA-9CEB-DF1299AE7CC2}"/>
              </a:ext>
            </a:extLst>
          </p:cNvPr>
          <p:cNvSpPr txBox="1"/>
          <p:nvPr/>
        </p:nvSpPr>
        <p:spPr>
          <a:xfrm>
            <a:off x="323528" y="2996952"/>
            <a:ext cx="5328592" cy="32624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Century" pitchFamily="18" charset="0"/>
                <a:ea typeface="ＭＳ Ｐゴシック" charset="-128"/>
                <a:cs typeface="Arial" pitchFamily="34" charset="0"/>
              </a:rPr>
              <a:t>ロータリーは、</a:t>
            </a:r>
            <a:r>
              <a:rPr kumimoji="1" lang="ja-JP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Century" pitchFamily="18" charset="0"/>
                <a:ea typeface="ＭＳ Ｐゴシック" charset="-128"/>
                <a:cs typeface="Arial" pitchFamily="34" charset="0"/>
              </a:rPr>
              <a:t>　</a:t>
            </a:r>
            <a:endParaRPr kumimoji="1" lang="en-US" altLang="ja-JP" sz="800" b="0" i="0" u="none" strike="noStrike" kern="120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Century" pitchFamily="18" charset="0"/>
              <a:ea typeface="ＭＳ Ｐゴシック" charset="-128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Century" pitchFamily="18" charset="0"/>
                <a:ea typeface="ＭＳ Ｐゴシック" charset="-128"/>
                <a:cs typeface="Arial" pitchFamily="34" charset="0"/>
              </a:rPr>
              <a:t>世界的な奉仕団体である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Century" pitchFamily="18" charset="0"/>
              <a:ea typeface="ＭＳ Ｐゴシック" charset="-128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600" dirty="0">
                <a:solidFill>
                  <a:srgbClr val="00FFFF"/>
                </a:solidFill>
                <a:latin typeface="Century" pitchFamily="18" charset="0"/>
                <a:ea typeface="ＭＳ Ｐゴシック" charset="-128"/>
                <a:cs typeface="Arial" pitchFamily="34" charset="0"/>
              </a:rPr>
              <a:t>　　　　　　　↓</a:t>
            </a:r>
            <a:endParaRPr lang="en-US" altLang="ja-JP" sz="3600" dirty="0">
              <a:solidFill>
                <a:srgbClr val="00FFFF"/>
              </a:solidFill>
              <a:latin typeface="Century" pitchFamily="18" charset="0"/>
              <a:ea typeface="ＭＳ Ｐゴシック" charset="-128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600" dirty="0">
                <a:solidFill>
                  <a:srgbClr val="00FFFF"/>
                </a:solidFill>
                <a:latin typeface="Century" pitchFamily="18" charset="0"/>
                <a:ea typeface="ＭＳ Ｐゴシック" charset="-128"/>
                <a:cs typeface="Arial" pitchFamily="34" charset="0"/>
              </a:rPr>
              <a:t>それが、ロータリーの</a:t>
            </a:r>
            <a:endParaRPr lang="en-US" altLang="ja-JP" sz="3600" dirty="0">
              <a:solidFill>
                <a:srgbClr val="00FFFF"/>
              </a:solidFill>
              <a:latin typeface="Century" pitchFamily="18" charset="0"/>
              <a:ea typeface="ＭＳ Ｐゴシック" charset="-128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600" dirty="0">
                <a:solidFill>
                  <a:srgbClr val="00FFFF"/>
                </a:solidFill>
                <a:latin typeface="Century" pitchFamily="18" charset="0"/>
                <a:ea typeface="ＭＳ Ｐゴシック" charset="-128"/>
                <a:cs typeface="Arial" pitchFamily="34" charset="0"/>
              </a:rPr>
              <a:t>存在価値なのか？</a:t>
            </a:r>
            <a:endParaRPr lang="en-US" altLang="ja-JP" sz="3600" dirty="0">
              <a:solidFill>
                <a:srgbClr val="00FFFF"/>
              </a:solidFill>
              <a:latin typeface="Century" pitchFamily="18" charset="0"/>
              <a:ea typeface="ＭＳ Ｐゴシック" charset="-128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254041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/>
          <p:cNvSpPr>
            <a:spLocks noChangeArrowheads="1"/>
          </p:cNvSpPr>
          <p:nvPr/>
        </p:nvSpPr>
        <p:spPr bwMode="auto">
          <a:xfrm>
            <a:off x="0" y="188640"/>
            <a:ext cx="9360148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4000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ＭＳ Ｐゴシック"/>
                <a:ea typeface="ＭＳ Ｐゴシック"/>
                <a:cs typeface="Arial" pitchFamily="34" charset="0"/>
              </a:rPr>
              <a:t>ロータリーは、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ＭＳ Ｐゴシック"/>
              <a:ea typeface="ＭＳ Ｐゴシック"/>
              <a:cs typeface="Arial" pitchFamily="34" charset="0"/>
            </a:endParaRPr>
          </a:p>
          <a:p>
            <a:pPr marL="0" marR="0" lvl="0" indent="4000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ＭＳ Ｐゴシック"/>
              <a:ea typeface="ＭＳ Ｐゴシック"/>
              <a:cs typeface="Arial" pitchFamily="34" charset="0"/>
            </a:endParaRPr>
          </a:p>
          <a:p>
            <a:pPr marL="0" marR="0" lvl="0" indent="4000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" pitchFamily="18" charset="0"/>
                <a:ea typeface="ＭＳ Ｐゴシック" charset="-128"/>
                <a:cs typeface="Arial" pitchFamily="34" charset="0"/>
              </a:rPr>
              <a:t>　　ロータリー財団の事業 をやめると、</a:t>
            </a:r>
            <a:endParaRPr kumimoji="1" lang="en-US" altLang="ja-JP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" pitchFamily="18" charset="0"/>
              <a:ea typeface="ＭＳ Ｐゴシック" charset="-128"/>
              <a:cs typeface="Arial" pitchFamily="34" charset="0"/>
            </a:endParaRPr>
          </a:p>
          <a:p>
            <a:pPr marL="0" marR="0" lvl="0" indent="4000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" pitchFamily="18" charset="0"/>
                <a:ea typeface="ＭＳ Ｐゴシック" charset="-128"/>
                <a:cs typeface="Arial" pitchFamily="34" charset="0"/>
              </a:rPr>
              <a:t>　</a:t>
            </a:r>
            <a:endParaRPr kumimoji="1" lang="en-US" altLang="ja-JP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" pitchFamily="18" charset="0"/>
              <a:ea typeface="ＭＳ Ｐゴシック" charset="-128"/>
              <a:cs typeface="Arial" pitchFamily="34" charset="0"/>
            </a:endParaRPr>
          </a:p>
          <a:p>
            <a:pPr marL="0" marR="0" lvl="0" indent="4000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" pitchFamily="18" charset="0"/>
                <a:ea typeface="ＭＳ Ｐゴシック" charset="-128"/>
                <a:cs typeface="Arial" pitchFamily="34" charset="0"/>
              </a:rPr>
              <a:t>　　青少年交換</a:t>
            </a:r>
            <a:r>
              <a:rPr lang="ja-JP" altLang="en-US" sz="4000" dirty="0">
                <a:solidFill>
                  <a:srgbClr val="FFFFFF"/>
                </a:solidFill>
                <a:latin typeface="Century" pitchFamily="18" charset="0"/>
                <a:ea typeface="ＭＳ Ｐゴシック" charset="-128"/>
                <a:cs typeface="Arial" pitchFamily="34" charset="0"/>
              </a:rPr>
              <a:t>事業 を</a:t>
            </a:r>
            <a:r>
              <a:rPr kumimoji="1" lang="ja-JP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" pitchFamily="18" charset="0"/>
                <a:ea typeface="ＭＳ Ｐゴシック" charset="-128"/>
                <a:cs typeface="Arial" pitchFamily="34" charset="0"/>
              </a:rPr>
              <a:t>やめると、</a:t>
            </a:r>
            <a:endParaRPr kumimoji="1" lang="en-US" altLang="ja-JP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" pitchFamily="18" charset="0"/>
              <a:ea typeface="ＭＳ Ｐゴシック" charset="-128"/>
              <a:cs typeface="Arial" pitchFamily="34" charset="0"/>
            </a:endParaRPr>
          </a:p>
          <a:p>
            <a:pPr marL="0" marR="0" lvl="0" indent="4000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" pitchFamily="18" charset="0"/>
                <a:ea typeface="ＭＳ Ｐゴシック" charset="-128"/>
                <a:cs typeface="Arial" pitchFamily="34" charset="0"/>
              </a:rPr>
              <a:t>　</a:t>
            </a:r>
            <a:endParaRPr kumimoji="1" lang="en-US" altLang="ja-JP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" pitchFamily="18" charset="0"/>
              <a:ea typeface="ＭＳ Ｐゴシック" charset="-128"/>
              <a:cs typeface="Arial" pitchFamily="34" charset="0"/>
            </a:endParaRPr>
          </a:p>
          <a:p>
            <a:pPr marL="0" marR="0" lvl="0" indent="4000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" pitchFamily="18" charset="0"/>
                <a:ea typeface="ＭＳ Ｐゴシック" charset="-128"/>
                <a:cs typeface="Arial" pitchFamily="34" charset="0"/>
              </a:rPr>
              <a:t>　　国際奉仕事業 をやめると、</a:t>
            </a:r>
            <a:endParaRPr kumimoji="1" lang="en-US" altLang="ja-JP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" pitchFamily="18" charset="0"/>
              <a:ea typeface="ＭＳ Ｐゴシック" charset="-128"/>
              <a:cs typeface="Arial" pitchFamily="34" charset="0"/>
            </a:endParaRPr>
          </a:p>
          <a:p>
            <a:pPr marL="0" marR="0" lvl="0" indent="4000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" pitchFamily="18" charset="0"/>
              <a:ea typeface="ＭＳ Ｐゴシック" charset="-128"/>
              <a:cs typeface="Arial" pitchFamily="34" charset="0"/>
            </a:endParaRPr>
          </a:p>
          <a:p>
            <a:pPr marL="0" marR="0" lvl="0" indent="4000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ury" pitchFamily="18" charset="0"/>
                <a:ea typeface="ＭＳ Ｐゴシック" charset="-128"/>
                <a:cs typeface="Arial" pitchFamily="34" charset="0"/>
              </a:rPr>
              <a:t>　　　　　　　　　　　　</a:t>
            </a:r>
            <a:endParaRPr kumimoji="1" lang="ja-JP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7554D8A3-1262-EAC2-9B72-0261B078B8B2}"/>
              </a:ext>
            </a:extLst>
          </p:cNvPr>
          <p:cNvSpPr/>
          <p:nvPr/>
        </p:nvSpPr>
        <p:spPr>
          <a:xfrm>
            <a:off x="2915816" y="3356992"/>
            <a:ext cx="62281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000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ury" pitchFamily="18" charset="0"/>
                <a:ea typeface="ＭＳ Ｐゴシック" charset="-128"/>
                <a:cs typeface="Arial" pitchFamily="34" charset="0"/>
              </a:rPr>
              <a:t>→ 存在価値はなくなる？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entury" pitchFamily="18" charset="0"/>
              <a:ea typeface="ＭＳ Ｐゴシック" charset="-128"/>
              <a:cs typeface="Arial" pitchFamily="34" charset="0"/>
            </a:endParaRPr>
          </a:p>
          <a:p>
            <a:pPr marL="0" marR="0" lvl="0" indent="4000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ury" pitchFamily="18" charset="0"/>
                <a:ea typeface="ＭＳ Ｐゴシック" charset="-128"/>
                <a:cs typeface="Arial" pitchFamily="34" charset="0"/>
              </a:rPr>
              <a:t>　　消滅する？</a:t>
            </a:r>
            <a:endParaRPr kumimoji="1" lang="ja-JP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pic>
        <p:nvPicPr>
          <p:cNvPr id="8" name="Picture 5" descr="J:\＜C＞ロータリークラブ\ガバナー\地区大会と公式訪問\地区大会ノ写真\mag201712_hyoshi.jpg">
            <a:extLst>
              <a:ext uri="{FF2B5EF4-FFF2-40B4-BE49-F238E27FC236}">
                <a16:creationId xmlns:a16="http://schemas.microsoft.com/office/drawing/2014/main" id="{62BD6DD0-838B-DF99-F449-0325FD01C8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9910" t="9462" r="12613"/>
          <a:stretch>
            <a:fillRect/>
          </a:stretch>
        </p:blipFill>
        <p:spPr bwMode="auto">
          <a:xfrm>
            <a:off x="14373" y="4169482"/>
            <a:ext cx="3452153" cy="26885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773583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89CEAA-77C3-6BDD-E608-D0A7E49034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7C56B4FD-E0F3-E26B-7A26-803521FF15E4}"/>
              </a:ext>
            </a:extLst>
          </p:cNvPr>
          <p:cNvSpPr/>
          <p:nvPr/>
        </p:nvSpPr>
        <p:spPr>
          <a:xfrm>
            <a:off x="4211960" y="4437112"/>
            <a:ext cx="493204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000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ＭＳ Ｐゴシック"/>
                <a:ea typeface="ＭＳ Ｐゴシック"/>
                <a:cs typeface="Arial" pitchFamily="34" charset="0"/>
              </a:rPr>
              <a:t>親睦と学びを続ける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ＭＳ Ｐゴシック"/>
              <a:ea typeface="ＭＳ Ｐゴシック"/>
              <a:cs typeface="Arial" pitchFamily="34" charset="0"/>
            </a:endParaRPr>
          </a:p>
          <a:p>
            <a:pPr marL="0" marR="0" lvl="0" indent="4000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ＭＳ Ｐゴシック"/>
                <a:ea typeface="ＭＳ Ｐゴシック"/>
                <a:cs typeface="Arial" pitchFamily="34" charset="0"/>
              </a:rPr>
              <a:t>職業奉仕をやめない</a:t>
            </a:r>
            <a:r>
              <a:rPr kumimoji="1" lang="ja-JP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ＭＳ Ｐゴシック"/>
                <a:ea typeface="ＭＳ Ｐゴシック"/>
                <a:cs typeface="Arial" pitchFamily="34" charset="0"/>
              </a:rPr>
              <a:t>　　　　　　　 </a:t>
            </a:r>
            <a:endParaRPr kumimoji="1" lang="en-US" altLang="ja-JP" sz="800" b="0" i="0" u="none" strike="noStrike" kern="120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ＭＳ Ｐゴシック"/>
              <a:ea typeface="ＭＳ Ｐゴシック"/>
              <a:cs typeface="Arial" pitchFamily="34" charset="0"/>
            </a:endParaRPr>
          </a:p>
          <a:p>
            <a:pPr marL="0" marR="0" lvl="0" indent="4000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ＭＳ Ｐゴシック"/>
                <a:ea typeface="ＭＳ Ｐゴシック"/>
                <a:cs typeface="Arial" pitchFamily="34" charset="0"/>
              </a:rPr>
              <a:t>市民として地域貢献する</a:t>
            </a:r>
            <a:endParaRPr kumimoji="1" lang="en-US" altLang="ja-JP" sz="800" b="0" i="0" u="none" strike="noStrike" kern="120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ＭＳ Ｐゴシック"/>
              <a:ea typeface="ＭＳ Ｐゴシック"/>
              <a:cs typeface="Arial" pitchFamily="34" charset="0"/>
            </a:endParaRPr>
          </a:p>
          <a:p>
            <a:pPr marL="0" marR="0" lvl="0" indent="4000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800" b="0" i="0" u="none" strike="noStrike" kern="120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ＭＳ Ｐゴシック"/>
              <a:ea typeface="ＭＳ Ｐゴシック"/>
              <a:cs typeface="Arial" pitchFamily="34" charset="0"/>
            </a:endParaRPr>
          </a:p>
          <a:p>
            <a:pPr marL="0" marR="0" lvl="0" indent="4000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ＭＳ Ｐゴシック"/>
                <a:ea typeface="ＭＳ Ｐゴシック"/>
                <a:cs typeface="Arial" pitchFamily="34" charset="0"/>
              </a:rPr>
              <a:t>それが、ロータリアン！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ＭＳ Ｐゴシック"/>
              <a:ea typeface="ＭＳ Ｐゴシック"/>
              <a:cs typeface="Arial" pitchFamily="34" charset="0"/>
            </a:endParaRPr>
          </a:p>
          <a:p>
            <a:pPr marL="0" marR="0" lvl="0" indent="4000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09DDDA9B-BB45-4589-402D-BA90D89BB710}"/>
              </a:ext>
            </a:extLst>
          </p:cNvPr>
          <p:cNvSpPr/>
          <p:nvPr/>
        </p:nvSpPr>
        <p:spPr>
          <a:xfrm>
            <a:off x="3491880" y="3933056"/>
            <a:ext cx="55081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000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ury" pitchFamily="18" charset="0"/>
                <a:ea typeface="ＭＳ Ｐゴシック" charset="-128"/>
                <a:cs typeface="Arial" pitchFamily="34" charset="0"/>
              </a:rPr>
              <a:t>ロータリアンは、</a:t>
            </a:r>
            <a:endParaRPr kumimoji="1" lang="ja-JP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DB773719-A9A9-944C-4F0F-12B6552D10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88640"/>
            <a:ext cx="9360148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4000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ＭＳ Ｐゴシック"/>
                <a:ea typeface="ＭＳ Ｐゴシック"/>
                <a:cs typeface="Arial" pitchFamily="34" charset="0"/>
              </a:rPr>
              <a:t>ロータリーは、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ＭＳ Ｐゴシック"/>
              <a:ea typeface="ＭＳ Ｐゴシック"/>
              <a:cs typeface="Arial" pitchFamily="34" charset="0"/>
            </a:endParaRPr>
          </a:p>
          <a:p>
            <a:pPr marL="0" marR="0" lvl="0" indent="4000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ＭＳ Ｐゴシック"/>
              <a:ea typeface="ＭＳ Ｐゴシック"/>
              <a:cs typeface="Arial" pitchFamily="34" charset="0"/>
            </a:endParaRPr>
          </a:p>
          <a:p>
            <a:pPr marL="0" marR="0" lvl="0" indent="4000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" pitchFamily="18" charset="0"/>
                <a:ea typeface="ＭＳ Ｐゴシック" charset="-128"/>
                <a:cs typeface="Arial" pitchFamily="34" charset="0"/>
              </a:rPr>
              <a:t>　　ロータリー財団の事業 を </a:t>
            </a:r>
            <a:r>
              <a:rPr kumimoji="1" lang="ja-JP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highlight>
                  <a:srgbClr val="FFFF00"/>
                </a:highlight>
                <a:uLnTx/>
                <a:uFillTx/>
                <a:latin typeface="Century" pitchFamily="18" charset="0"/>
                <a:ea typeface="ＭＳ Ｐゴシック" charset="-128"/>
                <a:cs typeface="Arial" pitchFamily="34" charset="0"/>
              </a:rPr>
              <a:t>やめても、</a:t>
            </a:r>
            <a:endParaRPr kumimoji="1" lang="en-US" altLang="ja-JP" sz="40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highlight>
                <a:srgbClr val="FFFF00"/>
              </a:highlight>
              <a:uLnTx/>
              <a:uFillTx/>
              <a:latin typeface="Century" pitchFamily="18" charset="0"/>
              <a:ea typeface="ＭＳ Ｐゴシック" charset="-128"/>
              <a:cs typeface="Arial" pitchFamily="34" charset="0"/>
            </a:endParaRPr>
          </a:p>
          <a:p>
            <a:pPr marL="0" marR="0" lvl="0" indent="4000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highlight>
                  <a:srgbClr val="FFFF00"/>
                </a:highlight>
                <a:uLnTx/>
                <a:uFillTx/>
                <a:latin typeface="Century" pitchFamily="18" charset="0"/>
                <a:ea typeface="ＭＳ Ｐゴシック" charset="-128"/>
                <a:cs typeface="Arial" pitchFamily="34" charset="0"/>
              </a:rPr>
              <a:t>　</a:t>
            </a:r>
            <a:endParaRPr kumimoji="1" lang="en-US" altLang="ja-JP" sz="8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highlight>
                <a:srgbClr val="FFFF00"/>
              </a:highlight>
              <a:uLnTx/>
              <a:uFillTx/>
              <a:latin typeface="Century" pitchFamily="18" charset="0"/>
              <a:ea typeface="ＭＳ Ｐゴシック" charset="-128"/>
              <a:cs typeface="Arial" pitchFamily="34" charset="0"/>
            </a:endParaRPr>
          </a:p>
          <a:p>
            <a:pPr marL="0" marR="0" lvl="0" indent="4000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" pitchFamily="18" charset="0"/>
                <a:ea typeface="ＭＳ Ｐゴシック" charset="-128"/>
                <a:cs typeface="Arial" pitchFamily="34" charset="0"/>
              </a:rPr>
              <a:t>　　青少年交換事業</a:t>
            </a:r>
            <a:r>
              <a:rPr kumimoji="1" lang="en-US" altLang="ja-JP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" pitchFamily="18" charset="0"/>
                <a:ea typeface="ＭＳ Ｐゴシック" charset="-128"/>
                <a:cs typeface="Arial" pitchFamily="34" charset="0"/>
              </a:rPr>
              <a:t> </a:t>
            </a:r>
            <a:r>
              <a:rPr kumimoji="1" lang="ja-JP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" pitchFamily="18" charset="0"/>
                <a:ea typeface="ＭＳ Ｐゴシック" charset="-128"/>
                <a:cs typeface="Arial" pitchFamily="34" charset="0"/>
              </a:rPr>
              <a:t>を </a:t>
            </a:r>
            <a:r>
              <a:rPr kumimoji="1" lang="ja-JP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highlight>
                  <a:srgbClr val="FFFF00"/>
                </a:highlight>
                <a:uLnTx/>
                <a:uFillTx/>
                <a:latin typeface="Century" pitchFamily="18" charset="0"/>
                <a:ea typeface="ＭＳ Ｐゴシック" charset="-128"/>
                <a:cs typeface="Arial" pitchFamily="34" charset="0"/>
              </a:rPr>
              <a:t>やめても、</a:t>
            </a:r>
            <a:endParaRPr kumimoji="1" lang="en-US" altLang="ja-JP" sz="40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highlight>
                <a:srgbClr val="FFFF00"/>
              </a:highlight>
              <a:uLnTx/>
              <a:uFillTx/>
              <a:latin typeface="Century" pitchFamily="18" charset="0"/>
              <a:ea typeface="ＭＳ Ｐゴシック" charset="-128"/>
              <a:cs typeface="Arial" pitchFamily="34" charset="0"/>
            </a:endParaRPr>
          </a:p>
          <a:p>
            <a:pPr marL="0" marR="0" lvl="0" indent="4000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8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highlight>
                <a:srgbClr val="FFFF00"/>
              </a:highlight>
              <a:uLnTx/>
              <a:uFillTx/>
              <a:latin typeface="Century" pitchFamily="18" charset="0"/>
              <a:ea typeface="ＭＳ Ｐゴシック" charset="-128"/>
              <a:cs typeface="Arial" pitchFamily="34" charset="0"/>
            </a:endParaRPr>
          </a:p>
          <a:p>
            <a:pPr marL="0" marR="0" lvl="0" indent="4000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" pitchFamily="18" charset="0"/>
                <a:ea typeface="ＭＳ Ｐゴシック" charset="-128"/>
                <a:cs typeface="Arial" pitchFamily="34" charset="0"/>
              </a:rPr>
              <a:t>　　国際奉仕事業 を </a:t>
            </a:r>
            <a:r>
              <a:rPr kumimoji="1" lang="ja-JP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highlight>
                  <a:srgbClr val="FFFF00"/>
                </a:highlight>
                <a:uLnTx/>
                <a:uFillTx/>
                <a:latin typeface="Century" pitchFamily="18" charset="0"/>
                <a:ea typeface="ＭＳ Ｐゴシック" charset="-128"/>
                <a:cs typeface="Arial" pitchFamily="34" charset="0"/>
              </a:rPr>
              <a:t>やめても、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ury" pitchFamily="18" charset="0"/>
                <a:ea typeface="ＭＳ Ｐゴシック" charset="-128"/>
                <a:cs typeface="Arial" pitchFamily="34" charset="0"/>
              </a:rPr>
              <a:t>　　　　　　　　　　　</a:t>
            </a:r>
            <a:endParaRPr kumimoji="1" lang="ja-JP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2915816" y="3356992"/>
            <a:ext cx="62281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000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ury" pitchFamily="18" charset="0"/>
                <a:ea typeface="ＭＳ Ｐゴシック" charset="-128"/>
                <a:cs typeface="Arial" pitchFamily="34" charset="0"/>
              </a:rPr>
              <a:t>→ 決して消滅しない！</a:t>
            </a:r>
            <a:endParaRPr kumimoji="1" lang="ja-JP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pic>
        <p:nvPicPr>
          <p:cNvPr id="4" name="Picture 5" descr="J:\＜C＞ロータリークラブ\ガバナー\地区大会と公式訪問\地区大会ノ写真\mag201712_hyoshi.jpg">
            <a:extLst>
              <a:ext uri="{FF2B5EF4-FFF2-40B4-BE49-F238E27FC236}">
                <a16:creationId xmlns:a16="http://schemas.microsoft.com/office/drawing/2014/main" id="{DB788818-33A4-8EAE-F00B-4E132F39C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9910" t="9462" r="12613"/>
          <a:stretch>
            <a:fillRect/>
          </a:stretch>
        </p:blipFill>
        <p:spPr bwMode="auto">
          <a:xfrm>
            <a:off x="14373" y="4169482"/>
            <a:ext cx="3452153" cy="26885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117546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A181EE-1BB8-87A4-FD02-6030B65C7F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4346C00F-EA38-6CB8-CCBA-FEF0A8B06653}"/>
              </a:ext>
            </a:extLst>
          </p:cNvPr>
          <p:cNvSpPr/>
          <p:nvPr/>
        </p:nvSpPr>
        <p:spPr>
          <a:xfrm>
            <a:off x="4211960" y="4437112"/>
            <a:ext cx="493204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000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ＭＳ Ｐゴシック"/>
                <a:ea typeface="ＭＳ Ｐゴシック"/>
                <a:cs typeface="Arial" pitchFamily="34" charset="0"/>
              </a:rPr>
              <a:t>親睦と学びを続ける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ＭＳ Ｐゴシック"/>
              <a:ea typeface="ＭＳ Ｐゴシック"/>
              <a:cs typeface="Arial" pitchFamily="34" charset="0"/>
            </a:endParaRPr>
          </a:p>
          <a:p>
            <a:pPr marL="0" marR="0" lvl="0" indent="4000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ＭＳ Ｐゴシック"/>
                <a:ea typeface="ＭＳ Ｐゴシック"/>
                <a:cs typeface="Arial" pitchFamily="34" charset="0"/>
              </a:rPr>
              <a:t>職業奉仕をやめない</a:t>
            </a:r>
            <a:r>
              <a:rPr kumimoji="1" lang="ja-JP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ＭＳ Ｐゴシック"/>
                <a:ea typeface="ＭＳ Ｐゴシック"/>
                <a:cs typeface="Arial" pitchFamily="34" charset="0"/>
              </a:rPr>
              <a:t>　　　　　　　 </a:t>
            </a:r>
            <a:endParaRPr kumimoji="1" lang="en-US" altLang="ja-JP" sz="800" b="0" i="0" u="none" strike="noStrike" kern="120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ＭＳ Ｐゴシック"/>
              <a:ea typeface="ＭＳ Ｐゴシック"/>
              <a:cs typeface="Arial" pitchFamily="34" charset="0"/>
            </a:endParaRPr>
          </a:p>
          <a:p>
            <a:pPr marL="0" marR="0" lvl="0" indent="4000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ＭＳ Ｐゴシック"/>
                <a:ea typeface="ＭＳ Ｐゴシック"/>
                <a:cs typeface="Arial" pitchFamily="34" charset="0"/>
              </a:rPr>
              <a:t>市民として地域貢献する</a:t>
            </a:r>
            <a:endParaRPr kumimoji="1" lang="en-US" altLang="ja-JP" sz="800" b="0" i="0" u="none" strike="noStrike" kern="120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ＭＳ Ｐゴシック"/>
              <a:ea typeface="ＭＳ Ｐゴシック"/>
              <a:cs typeface="Arial" pitchFamily="34" charset="0"/>
            </a:endParaRPr>
          </a:p>
          <a:p>
            <a:pPr marL="0" marR="0" lvl="0" indent="4000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800" b="0" i="0" u="none" strike="noStrike" kern="120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ＭＳ Ｐゴシック"/>
              <a:ea typeface="ＭＳ Ｐゴシック"/>
              <a:cs typeface="Arial" pitchFamily="34" charset="0"/>
            </a:endParaRPr>
          </a:p>
          <a:p>
            <a:pPr marL="0" marR="0" lvl="0" indent="4000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ＭＳ Ｐゴシック"/>
                <a:ea typeface="ＭＳ Ｐゴシック"/>
                <a:cs typeface="Arial" pitchFamily="34" charset="0"/>
              </a:rPr>
              <a:t>それが、ロータリアン！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ＭＳ Ｐゴシック"/>
              <a:ea typeface="ＭＳ Ｐゴシック"/>
              <a:cs typeface="Arial" pitchFamily="34" charset="0"/>
            </a:endParaRPr>
          </a:p>
          <a:p>
            <a:pPr marL="0" marR="0" lvl="0" indent="4000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4643A90C-4A8E-871A-BAB3-8710305DC64B}"/>
              </a:ext>
            </a:extLst>
          </p:cNvPr>
          <p:cNvSpPr/>
          <p:nvPr/>
        </p:nvSpPr>
        <p:spPr>
          <a:xfrm>
            <a:off x="3491880" y="3933056"/>
            <a:ext cx="55081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4000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ury" pitchFamily="18" charset="0"/>
                <a:ea typeface="ＭＳ Ｐゴシック" charset="-128"/>
                <a:cs typeface="Arial" pitchFamily="34" charset="0"/>
              </a:rPr>
              <a:t>ロータリアンは、</a:t>
            </a:r>
            <a:endParaRPr kumimoji="1" lang="ja-JP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DDB3F5E3-7B49-1BA1-00C6-3E9A3F0B00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88640"/>
            <a:ext cx="9144000" cy="3662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indent="400050" eaLnBrk="1" hangingPunct="1"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ea"/>
                <a:ea typeface="+mj-ea"/>
                <a:cs typeface="Arial" pitchFamily="34" charset="0"/>
              </a:rPr>
              <a:t>ロータリーは、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ea"/>
              <a:ea typeface="+mj-ea"/>
              <a:cs typeface="Arial" pitchFamily="34" charset="0"/>
            </a:endParaRPr>
          </a:p>
          <a:p>
            <a:pPr indent="400050" eaLnBrk="1" hangingPunct="1">
              <a:defRPr/>
            </a:pPr>
            <a:r>
              <a:rPr lang="ja-JP" altLang="en-US" sz="3600" dirty="0">
                <a:solidFill>
                  <a:srgbClr val="FFFFFF"/>
                </a:solidFill>
                <a:latin typeface="+mj-ea"/>
                <a:ea typeface="+mj-ea"/>
                <a:cs typeface="Arial" pitchFamily="34" charset="0"/>
              </a:rPr>
              <a:t>　</a:t>
            </a:r>
            <a:r>
              <a:rPr kumimoji="1" lang="ja-JP" altLang="ja-JP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選ばれた多様なリーダーが集い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、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ＭＳ Ｐゴシック"/>
              <a:ea typeface="ＭＳ Ｐゴシック"/>
              <a:cs typeface="Arial" pitchFamily="34" charset="0"/>
            </a:endParaRPr>
          </a:p>
          <a:p>
            <a:pPr marL="0" marR="0" lvl="0" indent="4000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ＭＳ Ｐゴシック"/>
              <a:ea typeface="ＭＳ Ｐゴシック"/>
              <a:cs typeface="Arial" pitchFamily="34" charset="0"/>
            </a:endParaRPr>
          </a:p>
          <a:p>
            <a:pPr marL="0" marR="0" lvl="0" indent="4000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ＭＳ Ｐゴシック"/>
                <a:ea typeface="ＭＳ Ｐゴシック"/>
                <a:cs typeface="Arial" pitchFamily="34" charset="0"/>
              </a:rPr>
              <a:t>      ① 親睦と学びを基盤に、</a:t>
            </a:r>
            <a:endParaRPr kumimoji="1" lang="en-US" altLang="ja-JP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ＭＳ Ｐゴシック"/>
              <a:ea typeface="ＭＳ Ｐゴシック"/>
              <a:cs typeface="Arial" pitchFamily="34" charset="0"/>
            </a:endParaRPr>
          </a:p>
          <a:p>
            <a:pPr marL="0" marR="0" lvl="0" indent="4000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ＭＳ Ｐゴシック"/>
                <a:ea typeface="ＭＳ Ｐゴシック"/>
                <a:cs typeface="Arial" pitchFamily="34" charset="0"/>
              </a:rPr>
              <a:t>      ② 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立派なロータリアンを育てながら、</a:t>
            </a:r>
            <a:r>
              <a:rPr kumimoji="1" lang="en-US" altLang="ja-JP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ＭＳ Ｐゴシック"/>
                <a:ea typeface="ＭＳ Ｐゴシック"/>
                <a:cs typeface="Arial" pitchFamily="34" charset="0"/>
              </a:rPr>
              <a:t> </a:t>
            </a:r>
          </a:p>
          <a:p>
            <a:pPr marL="0" marR="0" lvl="0" indent="4000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ＭＳ Ｐゴシック"/>
                <a:ea typeface="ＭＳ Ｐゴシック"/>
                <a:cs typeface="Arial" pitchFamily="34" charset="0"/>
              </a:rPr>
              <a:t>      ③ 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価値ある奉仕を通じて、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ＭＳ Ｐゴシック"/>
              <a:ea typeface="ＭＳ Ｐゴシック"/>
              <a:cs typeface="Arial" pitchFamily="34" charset="0"/>
            </a:endParaRPr>
          </a:p>
          <a:p>
            <a:pPr marL="0" marR="0" lvl="0" indent="4000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ＭＳ Ｐゴシック"/>
              <a:ea typeface="ＭＳ Ｐゴシック"/>
              <a:cs typeface="Arial" pitchFamily="34" charset="0"/>
            </a:endParaRPr>
          </a:p>
          <a:p>
            <a:pPr marL="0" marR="0" lvl="0" indent="4000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社会に貢献する 世界的な団体である。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</p:txBody>
      </p:sp>
      <p:pic>
        <p:nvPicPr>
          <p:cNvPr id="5" name="Picture 5" descr="J:\＜C＞ロータリークラブ\ガバナー\地区大会と公式訪問\地区大会ノ写真\mag201712_hyoshi.jpg">
            <a:extLst>
              <a:ext uri="{FF2B5EF4-FFF2-40B4-BE49-F238E27FC236}">
                <a16:creationId xmlns:a16="http://schemas.microsoft.com/office/drawing/2014/main" id="{4FC2DEB9-1952-E6A1-8669-5613EDFC2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9910" t="9462" r="12613"/>
          <a:stretch>
            <a:fillRect/>
          </a:stretch>
        </p:blipFill>
        <p:spPr bwMode="auto">
          <a:xfrm>
            <a:off x="14373" y="4169482"/>
            <a:ext cx="3452153" cy="26885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080003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FEF6D3-77A3-4AB8-5E19-4AF77F1F4E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ADF41BF5-3436-B50E-933F-F458365AC9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88640"/>
            <a:ext cx="9144000" cy="3662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4000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ＭＳ Ｐゴシック"/>
                <a:ea typeface="ＭＳ Ｐゴシック"/>
                <a:cs typeface="Arial" pitchFamily="34" charset="0"/>
              </a:rPr>
              <a:t>ロータリーは、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ＭＳ Ｐゴシック"/>
              <a:ea typeface="ＭＳ Ｐゴシック"/>
              <a:cs typeface="Arial" pitchFamily="34" charset="0"/>
            </a:endParaRPr>
          </a:p>
          <a:p>
            <a:pPr marL="0" marR="0" lvl="0" indent="4000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ＭＳ Ｐゴシック"/>
                <a:ea typeface="ＭＳ Ｐゴシック"/>
                <a:cs typeface="Arial" pitchFamily="34" charset="0"/>
              </a:rPr>
              <a:t>　</a:t>
            </a:r>
            <a:r>
              <a:rPr kumimoji="1" lang="ja-JP" altLang="ja-JP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選ばれた多様なリーダーが集い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、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ＭＳ Ｐゴシック"/>
              <a:ea typeface="ＭＳ Ｐゴシック"/>
              <a:cs typeface="Arial" pitchFamily="34" charset="0"/>
            </a:endParaRPr>
          </a:p>
          <a:p>
            <a:pPr marL="0" marR="0" lvl="0" indent="4000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ＭＳ Ｐゴシック"/>
              <a:ea typeface="ＭＳ Ｐゴシック"/>
              <a:cs typeface="Arial" pitchFamily="34" charset="0"/>
            </a:endParaRPr>
          </a:p>
          <a:p>
            <a:pPr marL="0" marR="0" lvl="0" indent="4000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ＭＳ Ｐゴシック"/>
                <a:ea typeface="ＭＳ Ｐゴシック"/>
                <a:cs typeface="Arial" pitchFamily="34" charset="0"/>
              </a:rPr>
              <a:t>      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ＭＳ Ｐゴシック"/>
                <a:ea typeface="ＭＳ Ｐゴシック"/>
                <a:cs typeface="Arial" pitchFamily="34" charset="0"/>
              </a:rPr>
              <a:t>① 親睦と学びを基盤に、</a:t>
            </a:r>
            <a:endParaRPr kumimoji="1" lang="en-US" altLang="ja-JP" sz="800" b="0" i="0" u="none" strike="noStrike" kern="120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ＭＳ Ｐゴシック"/>
              <a:ea typeface="ＭＳ Ｐゴシック"/>
              <a:cs typeface="Arial" pitchFamily="34" charset="0"/>
            </a:endParaRPr>
          </a:p>
          <a:p>
            <a:pPr marL="0" marR="0" lvl="0" indent="4000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ＭＳ Ｐゴシック"/>
                <a:ea typeface="ＭＳ Ｐゴシック"/>
                <a:cs typeface="Arial" pitchFamily="34" charset="0"/>
              </a:rPr>
              <a:t>      ② 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立派なロータリアンを育てながら、</a:t>
            </a:r>
            <a:r>
              <a:rPr kumimoji="1" lang="en-US" altLang="ja-JP" sz="800" b="0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ＭＳ Ｐゴシック"/>
                <a:ea typeface="ＭＳ Ｐゴシック"/>
                <a:cs typeface="Arial" pitchFamily="34" charset="0"/>
              </a:rPr>
              <a:t> </a:t>
            </a:r>
          </a:p>
          <a:p>
            <a:pPr marL="0" marR="0" lvl="0" indent="4000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ＭＳ Ｐゴシック"/>
                <a:ea typeface="ＭＳ Ｐゴシック"/>
                <a:cs typeface="Arial" pitchFamily="34" charset="0"/>
              </a:rPr>
              <a:t>      ③ 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価値ある奉仕を通じて、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ＭＳ Ｐゴシック"/>
              <a:ea typeface="ＭＳ Ｐゴシック"/>
              <a:cs typeface="Arial" pitchFamily="34" charset="0"/>
            </a:endParaRPr>
          </a:p>
          <a:p>
            <a:pPr marL="0" marR="0" lvl="0" indent="4000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ＭＳ Ｐゴシック"/>
              <a:ea typeface="ＭＳ Ｐゴシック"/>
              <a:cs typeface="Arial" pitchFamily="34" charset="0"/>
            </a:endParaRPr>
          </a:p>
          <a:p>
            <a:pPr marL="0" marR="0" lvl="0" indent="4000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社会に貢献する 世界的な団体である。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E96977D-4CB9-5D89-880A-AC951EB0D8F4}"/>
              </a:ext>
            </a:extLst>
          </p:cNvPr>
          <p:cNvSpPr/>
          <p:nvPr/>
        </p:nvSpPr>
        <p:spPr>
          <a:xfrm>
            <a:off x="3376351" y="4020657"/>
            <a:ext cx="543609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HGP創英角ｺﾞｼｯｸUB" panose="020B0A00000000000000" pitchFamily="50" charset="-128"/>
                <a:ea typeface="HGP創英角ｺﾞｼｯｸUB" panose="020B0A00000000000000" pitchFamily="50" charset="-128"/>
              </a:rPr>
              <a:t>① と ②</a:t>
            </a:r>
            <a:endParaRPr kumimoji="1" lang="en-US" altLang="ja-JP" sz="5400" b="0" i="0" u="none" strike="noStrike" kern="120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HGP創英角ｺﾞｼｯｸUB" panose="020B0A00000000000000" pitchFamily="50" charset="-128"/>
              <a:ea typeface="HGP創英角ｺﾞｼｯｸUB" panose="020B0A00000000000000" pitchFamily="50" charset="-128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HGP創英角ｺﾞｼｯｸUB" panose="020B0A00000000000000" pitchFamily="50" charset="-128"/>
                <a:ea typeface="HGP創英角ｺﾞｼｯｸUB" panose="020B0A00000000000000" pitchFamily="50" charset="-128"/>
              </a:rPr>
              <a:t>↓</a:t>
            </a:r>
            <a:endParaRPr kumimoji="1" lang="en-US" altLang="ja-JP" sz="5400" b="0" i="0" u="none" strike="noStrike" kern="120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HGP創英角ｺﾞｼｯｸUB" panose="020B0A00000000000000" pitchFamily="50" charset="-128"/>
              <a:ea typeface="HGP創英角ｺﾞｼｯｸUB" panose="020B0A00000000000000" pitchFamily="50" charset="-128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HGP創英角ｺﾞｼｯｸUB" panose="020B0A00000000000000" pitchFamily="50" charset="-128"/>
                <a:ea typeface="HGP創英角ｺﾞｼｯｸUB" panose="020B0A00000000000000" pitchFamily="50" charset="-128"/>
              </a:rPr>
              <a:t> </a:t>
            </a:r>
            <a:r>
              <a:rPr kumimoji="1" lang="ja-JP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GP創英角ｺﾞｼｯｸUB" panose="020B0A00000000000000" pitchFamily="50" charset="-128"/>
                <a:ea typeface="HGP創英角ｺﾞｼｯｸUB" panose="020B0A00000000000000" pitchFamily="50" charset="-128"/>
              </a:rPr>
              <a:t>クラブ奉仕</a:t>
            </a:r>
          </a:p>
        </p:txBody>
      </p:sp>
      <p:pic>
        <p:nvPicPr>
          <p:cNvPr id="5" name="Picture 5" descr="J:\＜C＞ロータリークラブ\ガバナー\地区大会と公式訪問\地区大会ノ写真\mag201712_hyoshi.jpg">
            <a:extLst>
              <a:ext uri="{FF2B5EF4-FFF2-40B4-BE49-F238E27FC236}">
                <a16:creationId xmlns:a16="http://schemas.microsoft.com/office/drawing/2014/main" id="{0F08E86C-6E89-00BA-4A13-51F757189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9910" t="9462" r="12613"/>
          <a:stretch>
            <a:fillRect/>
          </a:stretch>
        </p:blipFill>
        <p:spPr bwMode="auto">
          <a:xfrm>
            <a:off x="14373" y="4169482"/>
            <a:ext cx="3452153" cy="26885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05467045"/>
      </p:ext>
    </p:extLst>
  </p:cSld>
  <p:clrMapOvr>
    <a:masterClrMapping/>
  </p:clrMapOvr>
  <p:transition>
    <p:fade/>
  </p:transition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52D799-356B-06A8-2BB0-E1D92520F3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BFE977C7-3BDF-61C1-37A9-E4CAB7963F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88640"/>
            <a:ext cx="9144000" cy="3662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4000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ＭＳ Ｐゴシック"/>
                <a:ea typeface="ＭＳ Ｐゴシック"/>
                <a:cs typeface="Arial" pitchFamily="34" charset="0"/>
              </a:rPr>
              <a:t>ロータリーは、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ＭＳ Ｐゴシック"/>
              <a:ea typeface="ＭＳ Ｐゴシック"/>
              <a:cs typeface="Arial" pitchFamily="34" charset="0"/>
            </a:endParaRPr>
          </a:p>
          <a:p>
            <a:pPr marL="0" marR="0" lvl="0" indent="4000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ＭＳ Ｐゴシック"/>
                <a:ea typeface="ＭＳ Ｐゴシック"/>
                <a:cs typeface="Arial" pitchFamily="34" charset="0"/>
              </a:rPr>
              <a:t>　</a:t>
            </a:r>
            <a:r>
              <a:rPr kumimoji="1" lang="ja-JP" altLang="ja-JP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選ばれた多様なリーダーが集い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、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ＭＳ Ｐゴシック"/>
              <a:ea typeface="ＭＳ Ｐゴシック"/>
              <a:cs typeface="Arial" pitchFamily="34" charset="0"/>
            </a:endParaRPr>
          </a:p>
          <a:p>
            <a:pPr marL="0" marR="0" lvl="0" indent="4000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ＭＳ Ｐゴシック"/>
              <a:ea typeface="ＭＳ Ｐゴシック"/>
              <a:cs typeface="Arial" pitchFamily="34" charset="0"/>
            </a:endParaRPr>
          </a:p>
          <a:p>
            <a:pPr marL="0" marR="0" lvl="0" indent="4000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ＭＳ Ｐゴシック"/>
                <a:ea typeface="ＭＳ Ｐゴシック"/>
                <a:cs typeface="Arial" pitchFamily="34" charset="0"/>
              </a:rPr>
              <a:t>      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ＭＳ Ｐゴシック"/>
                <a:ea typeface="ＭＳ Ｐゴシック"/>
                <a:cs typeface="Arial" pitchFamily="34" charset="0"/>
              </a:rPr>
              <a:t>① 親睦と学びを基盤に、</a:t>
            </a:r>
            <a:endParaRPr kumimoji="1" lang="en-US" altLang="ja-JP" sz="800" b="0" i="0" u="none" strike="noStrike" kern="120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ＭＳ Ｐゴシック"/>
              <a:ea typeface="ＭＳ Ｐゴシック"/>
              <a:cs typeface="Arial" pitchFamily="34" charset="0"/>
            </a:endParaRPr>
          </a:p>
          <a:p>
            <a:pPr marL="0" marR="0" lvl="0" indent="4000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ＭＳ Ｐゴシック"/>
                <a:ea typeface="ＭＳ Ｐゴシック"/>
                <a:cs typeface="Arial" pitchFamily="34" charset="0"/>
              </a:rPr>
              <a:t>      ② 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立派なロータリアンを育てながら、</a:t>
            </a:r>
            <a:r>
              <a:rPr kumimoji="1" lang="en-US" altLang="ja-JP" sz="800" b="0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ＭＳ Ｐゴシック"/>
                <a:ea typeface="ＭＳ Ｐゴシック"/>
                <a:cs typeface="Arial" pitchFamily="34" charset="0"/>
              </a:rPr>
              <a:t> </a:t>
            </a:r>
          </a:p>
          <a:p>
            <a:pPr marL="0" marR="0" lvl="0" indent="4000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ＭＳ Ｐゴシック"/>
                <a:ea typeface="ＭＳ Ｐゴシック"/>
                <a:cs typeface="Arial" pitchFamily="34" charset="0"/>
              </a:rPr>
              <a:t>      ③ 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価値ある奉仕を通じて、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ＭＳ Ｐゴシック"/>
              <a:ea typeface="ＭＳ Ｐゴシック"/>
              <a:cs typeface="Arial" pitchFamily="34" charset="0"/>
            </a:endParaRPr>
          </a:p>
          <a:p>
            <a:pPr marL="0" marR="0" lvl="0" indent="4000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ＭＳ Ｐゴシック"/>
              <a:ea typeface="ＭＳ Ｐゴシック"/>
              <a:cs typeface="Arial" pitchFamily="34" charset="0"/>
            </a:endParaRPr>
          </a:p>
          <a:p>
            <a:pPr marL="0" marR="0" lvl="0" indent="4000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社会に貢献する 世界的な団体である。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9677B4D7-F723-DB6F-2FEA-6779E7CE61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1920" y="4077072"/>
            <a:ext cx="4572000" cy="1908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ＭＳ Ｐ明朝" pitchFamily="18" charset="-128"/>
              <a:ea typeface="ＭＳ Ｐ明朝" pitchFamily="18" charset="-128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GS創英角ｺﾞｼｯｸUB" panose="020B0A00000000000000" pitchFamily="50" charset="-128"/>
                <a:ea typeface="HGS創英角ｺﾞｼｯｸUB" panose="020B0A00000000000000" pitchFamily="50" charset="-128"/>
                <a:cs typeface="+mn-cs"/>
              </a:rPr>
              <a:t>クラブ奉仕は</a:t>
            </a:r>
            <a:endParaRPr kumimoji="1" lang="en-US" altLang="ja-JP" sz="4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GS創英角ｺﾞｼｯｸUB" panose="020B0A00000000000000" pitchFamily="50" charset="-128"/>
              <a:ea typeface="HGS創英角ｺﾞｼｯｸUB" panose="020B0A00000000000000" pitchFamily="50" charset="-128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GS創英角ｺﾞｼｯｸUB" panose="020B0A00000000000000" pitchFamily="50" charset="-128"/>
                <a:ea typeface="HGS創英角ｺﾞｼｯｸUB" panose="020B0A00000000000000" pitchFamily="50" charset="-128"/>
                <a:cs typeface="+mn-cs"/>
              </a:rPr>
              <a:t>　</a:t>
            </a:r>
            <a:endParaRPr kumimoji="1" lang="en-US" altLang="ja-JP" sz="1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GS創英角ｺﾞｼｯｸUB" panose="020B0A00000000000000" pitchFamily="50" charset="-128"/>
              <a:ea typeface="HGS創英角ｺﾞｼｯｸUB" panose="020B0A00000000000000" pitchFamily="50" charset="-128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GS創英角ｺﾞｼｯｸUB" panose="020B0A00000000000000" pitchFamily="50" charset="-128"/>
                <a:ea typeface="HGS創英角ｺﾞｼｯｸUB" panose="020B0A00000000000000" pitchFamily="50" charset="-128"/>
                <a:cs typeface="+mn-cs"/>
              </a:rPr>
              <a:t>「人作り」</a:t>
            </a:r>
            <a:endParaRPr kumimoji="1" lang="en-US" altLang="ja-JP" sz="4800" b="0" i="0" u="none" strike="noStrike" kern="120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HGS創英角ｺﾞｼｯｸUB" panose="020B0A00000000000000" pitchFamily="50" charset="-128"/>
              <a:ea typeface="HGS創英角ｺﾞｼｯｸUB" panose="020B0A00000000000000" pitchFamily="50" charset="-128"/>
              <a:cs typeface="+mn-cs"/>
            </a:endParaRPr>
          </a:p>
        </p:txBody>
      </p:sp>
      <p:pic>
        <p:nvPicPr>
          <p:cNvPr id="2" name="Picture 5" descr="J:\＜C＞ロータリークラブ\ガバナー\地区大会と公式訪問\地区大会ノ写真\mag201712_hyoshi.jpg">
            <a:extLst>
              <a:ext uri="{FF2B5EF4-FFF2-40B4-BE49-F238E27FC236}">
                <a16:creationId xmlns:a16="http://schemas.microsoft.com/office/drawing/2014/main" id="{918D8B8C-5C4A-F628-1F8B-47DCA0785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9910" t="9462" r="12613"/>
          <a:stretch>
            <a:fillRect/>
          </a:stretch>
        </p:blipFill>
        <p:spPr bwMode="auto">
          <a:xfrm>
            <a:off x="14373" y="4169482"/>
            <a:ext cx="3452153" cy="26885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57297529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3388768-FE6F-C4AD-41C3-13223AE56B12}"/>
              </a:ext>
            </a:extLst>
          </p:cNvPr>
          <p:cNvSpPr txBox="1"/>
          <p:nvPr/>
        </p:nvSpPr>
        <p:spPr>
          <a:xfrm>
            <a:off x="209355" y="3063174"/>
            <a:ext cx="8666927" cy="3662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4000" b="0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GS創英角ｺﾞｼｯｸUB" panose="020B0A00000000000000" pitchFamily="50" charset="-128"/>
              <a:ea typeface="HGS創英角ｺﾞｼｯｸUB" panose="020B0A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S創英角ｺﾞｼｯｸUB" panose="020B0A00000000000000" pitchFamily="50" charset="-128"/>
                <a:ea typeface="HGS創英角ｺﾞｼｯｸUB" panose="020B0A00000000000000" pitchFamily="50" charset="-128"/>
                <a:cs typeface="Times New Roman" panose="02020603050405020304" pitchFamily="18" charset="0"/>
              </a:rPr>
              <a:t>　</a:t>
            </a:r>
            <a:endParaRPr kumimoji="1" lang="en-US" altLang="ja-JP" sz="800" b="0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GS創英角ｺﾞｼｯｸUB" panose="020B0A00000000000000" pitchFamily="50" charset="-128"/>
              <a:ea typeface="HGS創英角ｺﾞｼｯｸUB" panose="020B0A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S創英角ｺﾞｼｯｸUB" panose="020B0A00000000000000" pitchFamily="50" charset="-128"/>
                <a:ea typeface="HGS創英角ｺﾞｼｯｸUB" panose="020B0A00000000000000" pitchFamily="50" charset="-128"/>
                <a:cs typeface="Times New Roman" panose="02020603050405020304" pitchFamily="18" charset="0"/>
              </a:rPr>
              <a:t>　</a:t>
            </a:r>
            <a:endParaRPr kumimoji="1" lang="en-US" altLang="ja-JP" sz="800" b="0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GS創英角ｺﾞｼｯｸUB" panose="020B0A00000000000000" pitchFamily="50" charset="-128"/>
              <a:ea typeface="HGS創英角ｺﾞｼｯｸUB" panose="020B0A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800" b="0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GS創英角ｺﾞｼｯｸUB" panose="020B0A00000000000000" pitchFamily="50" charset="-128"/>
              <a:ea typeface="HGS創英角ｺﾞｼｯｸUB" panose="020B0A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 </a:t>
            </a:r>
            <a:r>
              <a:rPr kumimoji="1" lang="ja-JP" altLang="en-US" sz="32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　　</a:t>
            </a:r>
            <a:r>
              <a:rPr kumimoji="1" lang="ja-JP" altLang="ja-JP" sz="4000" b="1" i="0" u="heavy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>
                  <a:solidFill>
                    <a:srgbClr val="0000CC"/>
                  </a:solidFill>
                </a:uFill>
                <a:latin typeface="ＭＳ Ｐゴシック"/>
                <a:ea typeface="ＭＳ Ｐゴシック"/>
                <a:cs typeface="Times New Roman" panose="02020603050405020304" pitchFamily="18" charset="0"/>
              </a:rPr>
              <a:t>クラブ奉仕</a:t>
            </a:r>
            <a:r>
              <a:rPr kumimoji="1" lang="ja-JP" altLang="ja-JP" sz="4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は</a:t>
            </a:r>
            <a:r>
              <a:rPr kumimoji="1" lang="ja-JP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、</a:t>
            </a:r>
            <a:endParaRPr kumimoji="1" lang="en-US" altLang="ja-JP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　　　　　　会員同士の関係をはぐくみ、　　　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　　　　　　積極的な会員増強計画を実行して、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　　　　　　活気あるクラブづくりを行うことです。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E28E8ED-71CC-3905-F9BF-659091329989}"/>
              </a:ext>
            </a:extLst>
          </p:cNvPr>
          <p:cNvSpPr txBox="1"/>
          <p:nvPr/>
        </p:nvSpPr>
        <p:spPr>
          <a:xfrm>
            <a:off x="-11226" y="260648"/>
            <a:ext cx="915522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Century" panose="02040604050505020304" pitchFamily="18" charset="0"/>
              </a:rPr>
              <a:t>クラブ奉仕とは？</a:t>
            </a:r>
            <a:endParaRPr kumimoji="1" lang="ja-JP" altLang="ja-JP" sz="5400" b="0" i="0" u="none" strike="noStrike" kern="1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0A28749-6124-AD90-25AA-ACC2DC71EA45}"/>
              </a:ext>
            </a:extLst>
          </p:cNvPr>
          <p:cNvSpPr txBox="1"/>
          <p:nvPr/>
        </p:nvSpPr>
        <p:spPr>
          <a:xfrm>
            <a:off x="5302886" y="3720831"/>
            <a:ext cx="3347864" cy="64633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Times New Roman" panose="02020603050405020304" pitchFamily="18" charset="0"/>
              </a:rPr>
              <a:t>主語</a:t>
            </a:r>
            <a:r>
              <a:rPr kumimoji="1" lang="ja-JP" altLang="en-US" sz="36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Times New Roman" panose="02020603050405020304" pitchFamily="18" charset="0"/>
              </a:rPr>
              <a:t>：</a:t>
            </a:r>
            <a:r>
              <a:rPr kumimoji="1" lang="ja-JP" altLang="en-US" sz="36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Times New Roman" panose="02020603050405020304" pitchFamily="18" charset="0"/>
              </a:rPr>
              <a:t>クラブ？</a:t>
            </a:r>
            <a:r>
              <a:rPr kumimoji="1" lang="ja-JP" altLang="en-US" sz="3600" b="0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Times New Roman" panose="02020603050405020304" pitchFamily="18" charset="0"/>
              </a:rPr>
              <a:t> 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78B39A5-5D2A-B2E8-D1E3-BC4A86162320}"/>
              </a:ext>
            </a:extLst>
          </p:cNvPr>
          <p:cNvSpPr txBox="1"/>
          <p:nvPr/>
        </p:nvSpPr>
        <p:spPr>
          <a:xfrm>
            <a:off x="6406587" y="4346602"/>
            <a:ext cx="27374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Times New Roman" panose="02020603050405020304" pitchFamily="18" charset="0"/>
              </a:rPr>
              <a:t>（クラブ・リーダー）　</a:t>
            </a:r>
            <a:endParaRPr kumimoji="1" lang="ja-JP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" name="右中かっこ 7">
            <a:extLst>
              <a:ext uri="{FF2B5EF4-FFF2-40B4-BE49-F238E27FC236}">
                <a16:creationId xmlns:a16="http://schemas.microsoft.com/office/drawing/2014/main" id="{D843FF0B-3782-3C3F-0434-863DF977425E}"/>
              </a:ext>
            </a:extLst>
          </p:cNvPr>
          <p:cNvSpPr/>
          <p:nvPr/>
        </p:nvSpPr>
        <p:spPr>
          <a:xfrm>
            <a:off x="4883062" y="1415929"/>
            <a:ext cx="388583" cy="2488810"/>
          </a:xfrm>
          <a:prstGeom prst="rightBrace">
            <a:avLst>
              <a:gd name="adj1" fmla="val 8333"/>
              <a:gd name="adj2" fmla="val 54784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CE19CBC-F566-028E-C3B9-54ADA9189D07}"/>
              </a:ext>
            </a:extLst>
          </p:cNvPr>
          <p:cNvSpPr txBox="1"/>
          <p:nvPr/>
        </p:nvSpPr>
        <p:spPr>
          <a:xfrm>
            <a:off x="5271912" y="2443128"/>
            <a:ext cx="38482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創英角ｺﾞｼｯｸUB" panose="020B0A00000000000000" pitchFamily="50" charset="-128"/>
                <a:ea typeface="HGP創英角ｺﾞｼｯｸUB" panose="020B0A00000000000000" pitchFamily="50" charset="-128"/>
                <a:cs typeface="Times New Roman" panose="02020603050405020304" pitchFamily="18" charset="0"/>
              </a:rPr>
              <a:t>→</a:t>
            </a:r>
            <a:r>
              <a:rPr lang="ja-JP" altLang="en-US" sz="3600" kern="100" noProof="0" dirty="0">
                <a:solidFill>
                  <a:srgbClr val="000000"/>
                </a:solidFill>
                <a:latin typeface="HGP創英角ｺﾞｼｯｸUB" panose="020B0A00000000000000" pitchFamily="50" charset="-128"/>
                <a:ea typeface="HGP創英角ｺﾞｼｯｸUB" panose="020B0A00000000000000" pitchFamily="50" charset="-128"/>
                <a:cs typeface="Times New Roman" panose="02020603050405020304" pitchFamily="18" charset="0"/>
              </a:rPr>
              <a:t> </a:t>
            </a:r>
            <a:r>
              <a:rPr kumimoji="1" lang="ja-JP" altLang="en-US" sz="3600" b="0" i="0" u="sng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Times New Roman" panose="02020603050405020304" pitchFamily="18" charset="0"/>
              </a:rPr>
              <a:t>会員に奉仕</a:t>
            </a:r>
            <a:r>
              <a:rPr kumimoji="1" lang="ja-JP" altLang="en-US" sz="3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Times New Roman" panose="02020603050405020304" pitchFamily="18" charset="0"/>
              </a:rPr>
              <a:t>？</a:t>
            </a:r>
            <a:endParaRPr kumimoji="1" lang="en-US" altLang="ja-JP" sz="3200" b="0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" panose="02040604050505020304" pitchFamily="18" charset="0"/>
              <a:ea typeface="HG丸ｺﾞｼｯｸM-PRO" panose="020F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C717C599-5F4F-6E1B-132A-DFFFA6C7E56F}"/>
              </a:ext>
            </a:extLst>
          </p:cNvPr>
          <p:cNvSpPr/>
          <p:nvPr/>
        </p:nvSpPr>
        <p:spPr>
          <a:xfrm>
            <a:off x="169401" y="1103727"/>
            <a:ext cx="1098376" cy="2727358"/>
          </a:xfrm>
          <a:prstGeom prst="ellipse">
            <a:avLst/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クラブ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6E56977D-5E23-9D57-B31D-970D437D8F8A}"/>
              </a:ext>
            </a:extLst>
          </p:cNvPr>
          <p:cNvSpPr txBox="1"/>
          <p:nvPr/>
        </p:nvSpPr>
        <p:spPr>
          <a:xfrm>
            <a:off x="5077353" y="1465106"/>
            <a:ext cx="46052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総称して</a:t>
            </a:r>
            <a:endParaRPr kumimoji="1" lang="en-US" altLang="ja-JP" sz="36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AF04083-7052-CACD-CCD7-147F24C6084B}"/>
              </a:ext>
            </a:extLst>
          </p:cNvPr>
          <p:cNvSpPr txBox="1"/>
          <p:nvPr/>
        </p:nvSpPr>
        <p:spPr>
          <a:xfrm>
            <a:off x="1299018" y="1288196"/>
            <a:ext cx="3926052" cy="25914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Times New Roman" panose="02020603050405020304" pitchFamily="18" charset="0"/>
              </a:rPr>
              <a:t>親睦委員会</a:t>
            </a:r>
            <a:endParaRPr kumimoji="1" lang="en-US" altLang="ja-JP" sz="2800" b="0" i="0" u="none" strike="noStrike" kern="1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entury" panose="02040604050505020304" pitchFamily="18" charset="0"/>
              <a:ea typeface="HG丸ｺﾞｼｯｸM-PRO" panose="020F04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Times New Roman" panose="02020603050405020304" pitchFamily="18" charset="0"/>
              </a:rPr>
              <a:t>プログラム委員会</a:t>
            </a:r>
            <a:endParaRPr kumimoji="1" lang="en-US" altLang="ja-JP" sz="2800" b="0" i="0" u="none" strike="noStrike" kern="1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entury" panose="02040604050505020304" pitchFamily="18" charset="0"/>
              <a:ea typeface="HG丸ｺﾞｼｯｸM-PRO" panose="020F04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Times New Roman" panose="02020603050405020304" pitchFamily="18" charset="0"/>
              </a:rPr>
              <a:t>会報委員会</a:t>
            </a:r>
            <a:endParaRPr kumimoji="1" lang="en-US" altLang="ja-JP" sz="2800" b="0" i="0" u="none" strike="noStrike" kern="1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entury" panose="02040604050505020304" pitchFamily="18" charset="0"/>
              <a:ea typeface="HG丸ｺﾞｼｯｸM-PRO" panose="020F04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Times New Roman" panose="02020603050405020304" pitchFamily="18" charset="0"/>
              </a:rPr>
              <a:t>出席委員会</a:t>
            </a:r>
            <a:endParaRPr kumimoji="1" lang="en-US" altLang="ja-JP" sz="2800" b="0" i="0" u="none" strike="noStrike" kern="1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entury" panose="02040604050505020304" pitchFamily="18" charset="0"/>
              <a:ea typeface="HG丸ｺﾞｼｯｸM-PRO" panose="020F04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Times New Roman" panose="02020603050405020304" pitchFamily="18" charset="0"/>
              </a:rPr>
              <a:t>ロータリー情報委員会</a:t>
            </a:r>
            <a:endParaRPr kumimoji="1" lang="en-US" altLang="ja-JP" sz="2800" b="0" i="0" u="none" strike="noStrike" kern="1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entury" panose="02040604050505020304" pitchFamily="18" charset="0"/>
              <a:ea typeface="HG丸ｺﾞｼｯｸM-PRO" panose="020F0400000000000000" pitchFamily="50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894961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215EC1-4974-8E14-185E-696801E8BA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D418B76D-BA6F-B422-B41F-EF01E32B83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88640"/>
            <a:ext cx="9144000" cy="3662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4000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ＭＳ Ｐゴシック"/>
                <a:ea typeface="ＭＳ Ｐゴシック"/>
                <a:cs typeface="Arial" pitchFamily="34" charset="0"/>
              </a:rPr>
              <a:t>ロータリーは、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ＭＳ Ｐゴシック"/>
              <a:ea typeface="ＭＳ Ｐゴシック"/>
              <a:cs typeface="Arial" pitchFamily="34" charset="0"/>
            </a:endParaRPr>
          </a:p>
          <a:p>
            <a:pPr marL="0" marR="0" lvl="0" indent="4000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ＭＳ Ｐゴシック"/>
                <a:ea typeface="ＭＳ Ｐゴシック"/>
                <a:cs typeface="Arial" pitchFamily="34" charset="0"/>
              </a:rPr>
              <a:t>　</a:t>
            </a:r>
            <a:r>
              <a:rPr kumimoji="1" lang="ja-JP" altLang="ja-JP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選ばれた多様なリーダーが集い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、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ＭＳ Ｐゴシック"/>
              <a:ea typeface="ＭＳ Ｐゴシック"/>
              <a:cs typeface="Arial" pitchFamily="34" charset="0"/>
            </a:endParaRPr>
          </a:p>
          <a:p>
            <a:pPr marL="0" marR="0" lvl="0" indent="4000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ＭＳ Ｐゴシック"/>
              <a:ea typeface="ＭＳ Ｐゴシック"/>
              <a:cs typeface="Arial" pitchFamily="34" charset="0"/>
            </a:endParaRPr>
          </a:p>
          <a:p>
            <a:pPr marL="0" marR="0" lvl="0" indent="4000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ＭＳ Ｐゴシック"/>
                <a:ea typeface="ＭＳ Ｐゴシック"/>
                <a:cs typeface="Arial" pitchFamily="34" charset="0"/>
              </a:rPr>
              <a:t>      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ＭＳ Ｐゴシック"/>
                <a:ea typeface="ＭＳ Ｐゴシック"/>
                <a:cs typeface="Arial" pitchFamily="34" charset="0"/>
              </a:rPr>
              <a:t>① 親睦と学びを基盤に、</a:t>
            </a:r>
            <a:endParaRPr kumimoji="1" lang="en-US" altLang="ja-JP" sz="800" b="0" i="0" u="none" strike="noStrike" kern="120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ＭＳ Ｐゴシック"/>
              <a:ea typeface="ＭＳ Ｐゴシック"/>
              <a:cs typeface="Arial" pitchFamily="34" charset="0"/>
            </a:endParaRPr>
          </a:p>
          <a:p>
            <a:pPr marL="0" marR="0" lvl="0" indent="4000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ＭＳ Ｐゴシック"/>
                <a:ea typeface="ＭＳ Ｐゴシック"/>
                <a:cs typeface="Arial" pitchFamily="34" charset="0"/>
              </a:rPr>
              <a:t>      ② 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立派なロータリアンを育てながら、</a:t>
            </a:r>
            <a:r>
              <a:rPr kumimoji="1" lang="en-US" altLang="ja-JP" sz="800" b="0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ＭＳ Ｐゴシック"/>
                <a:ea typeface="ＭＳ Ｐゴシック"/>
                <a:cs typeface="Arial" pitchFamily="34" charset="0"/>
              </a:rPr>
              <a:t> </a:t>
            </a:r>
          </a:p>
          <a:p>
            <a:pPr marL="0" marR="0" lvl="0" indent="4000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ＭＳ Ｐゴシック"/>
                <a:ea typeface="ＭＳ Ｐゴシック"/>
                <a:cs typeface="Arial" pitchFamily="34" charset="0"/>
              </a:rPr>
              <a:t>      ③ 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価値ある奉仕を通じて、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ＭＳ Ｐゴシック"/>
              <a:ea typeface="ＭＳ Ｐゴシック"/>
              <a:cs typeface="Arial" pitchFamily="34" charset="0"/>
            </a:endParaRPr>
          </a:p>
          <a:p>
            <a:pPr marL="0" marR="0" lvl="0" indent="4000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ＭＳ Ｐゴシック"/>
              <a:ea typeface="ＭＳ Ｐゴシック"/>
              <a:cs typeface="Arial" pitchFamily="34" charset="0"/>
            </a:endParaRPr>
          </a:p>
          <a:p>
            <a:pPr marL="0" marR="0" lvl="0" indent="4000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社会に貢献する 世界的な団体である。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8F79260F-F76A-4727-617B-D66488EEEE01}"/>
              </a:ext>
            </a:extLst>
          </p:cNvPr>
          <p:cNvSpPr/>
          <p:nvPr/>
        </p:nvSpPr>
        <p:spPr>
          <a:xfrm>
            <a:off x="1331640" y="4021083"/>
            <a:ext cx="6624737" cy="1503362"/>
          </a:xfrm>
          <a:prstGeom prst="rect">
            <a:avLst/>
          </a:prstGeom>
          <a:solidFill>
            <a:srgbClr val="00FFFF"/>
          </a:solidFill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ｺﾞｼｯｸE" pitchFamily="50" charset="-128"/>
                <a:ea typeface="HGPｺﾞｼｯｸE" pitchFamily="50" charset="-128"/>
                <a:cs typeface="+mn-cs"/>
              </a:rPr>
              <a:t>「素晴らしい真のロータリアン」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HGPｺﾞｼｯｸE" pitchFamily="50" charset="-128"/>
              <a:ea typeface="HGPｺﾞｼｯｸE" pitchFamily="50" charset="-128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ｺﾞｼｯｸE" pitchFamily="50" charset="-128"/>
                <a:ea typeface="HGPｺﾞｼｯｸE" pitchFamily="50" charset="-128"/>
                <a:cs typeface="+mn-cs"/>
              </a:rPr>
              <a:t>　</a:t>
            </a:r>
            <a:endParaRPr kumimoji="1" lang="en-US" altLang="ja-JP" sz="8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HGPｺﾞｼｯｸE" pitchFamily="50" charset="-128"/>
              <a:ea typeface="HGPｺﾞｼｯｸE" pitchFamily="50" charset="-128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ｺﾞｼｯｸE" pitchFamily="50" charset="-128"/>
                <a:ea typeface="HGPｺﾞｼｯｸE" pitchFamily="50" charset="-128"/>
                <a:cs typeface="+mn-cs"/>
              </a:rPr>
              <a:t>が増えれば、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HGPｺﾞｼｯｸE" pitchFamily="50" charset="-128"/>
                <a:ea typeface="HGPｺﾞｼｯｸE" pitchFamily="50" charset="-128"/>
                <a:cs typeface="+mn-cs"/>
              </a:rPr>
              <a:t>世の中は良くなる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0BB1DE3-22D2-741F-9C02-055AC2F30BCE}"/>
              </a:ext>
            </a:extLst>
          </p:cNvPr>
          <p:cNvSpPr txBox="1"/>
          <p:nvPr/>
        </p:nvSpPr>
        <p:spPr>
          <a:xfrm>
            <a:off x="107504" y="5694347"/>
            <a:ext cx="8928992" cy="83099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Arial" panose="020B0604020202020204" pitchFamily="34" charset="0"/>
              </a:rPr>
              <a:t>Grow Rotarians &amp; Enjoy Rotary</a:t>
            </a:r>
          </a:p>
        </p:txBody>
      </p:sp>
    </p:spTree>
    <p:extLst>
      <p:ext uri="{BB962C8B-B14F-4D97-AF65-F5344CB8AC3E}">
        <p14:creationId xmlns:p14="http://schemas.microsoft.com/office/powerpoint/2010/main" val="3875009236"/>
      </p:ext>
    </p:extLst>
  </p:cSld>
  <p:clrMapOvr>
    <a:masterClrMapping/>
  </p:clrMapOvr>
  <p:transition>
    <p:fade/>
  </p:transition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4DB4B6-8AF7-0995-C1E1-31ACFE6816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0A2E9C42-DB4A-5A87-4FAF-07DC60E366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88640"/>
            <a:ext cx="9144000" cy="3662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4000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ＭＳ Ｐゴシック"/>
                <a:ea typeface="ＭＳ Ｐゴシック"/>
                <a:cs typeface="Arial" pitchFamily="34" charset="0"/>
              </a:rPr>
              <a:t>ロータリーは、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ＭＳ Ｐゴシック"/>
              <a:ea typeface="ＭＳ Ｐゴシック"/>
              <a:cs typeface="Arial" pitchFamily="34" charset="0"/>
            </a:endParaRPr>
          </a:p>
          <a:p>
            <a:pPr marL="0" marR="0" lvl="0" indent="4000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ＭＳ Ｐゴシック"/>
                <a:ea typeface="ＭＳ Ｐゴシック"/>
                <a:cs typeface="Arial" pitchFamily="34" charset="0"/>
              </a:rPr>
              <a:t>　</a:t>
            </a:r>
            <a:r>
              <a:rPr kumimoji="1" lang="ja-JP" altLang="ja-JP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選ばれた多様なリーダーが集い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、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ＭＳ Ｐゴシック"/>
              <a:ea typeface="ＭＳ Ｐゴシック"/>
              <a:cs typeface="Arial" pitchFamily="34" charset="0"/>
            </a:endParaRPr>
          </a:p>
          <a:p>
            <a:pPr marL="0" marR="0" lvl="0" indent="4000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ＭＳ Ｐゴシック"/>
              <a:ea typeface="ＭＳ Ｐゴシック"/>
              <a:cs typeface="Arial" pitchFamily="34" charset="0"/>
            </a:endParaRPr>
          </a:p>
          <a:p>
            <a:pPr marL="0" marR="0" lvl="0" indent="4000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ＭＳ Ｐゴシック"/>
                <a:ea typeface="ＭＳ Ｐゴシック"/>
                <a:cs typeface="Arial" pitchFamily="34" charset="0"/>
              </a:rPr>
              <a:t>      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ＭＳ Ｐゴシック"/>
                <a:ea typeface="ＭＳ Ｐゴシック"/>
                <a:cs typeface="Arial" pitchFamily="34" charset="0"/>
              </a:rPr>
              <a:t>① 親睦と学びを基盤に、</a:t>
            </a:r>
            <a:endParaRPr kumimoji="1" lang="en-US" altLang="ja-JP" sz="800" b="0" i="0" u="none" strike="noStrike" kern="120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ＭＳ Ｐゴシック"/>
              <a:ea typeface="ＭＳ Ｐゴシック"/>
              <a:cs typeface="Arial" pitchFamily="34" charset="0"/>
            </a:endParaRPr>
          </a:p>
          <a:p>
            <a:pPr marL="0" marR="0" lvl="0" indent="4000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ＭＳ Ｐゴシック"/>
                <a:ea typeface="ＭＳ Ｐゴシック"/>
                <a:cs typeface="Arial" pitchFamily="34" charset="0"/>
              </a:rPr>
              <a:t>      ② 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立派なロータリアンを育てながら、</a:t>
            </a:r>
            <a:r>
              <a:rPr kumimoji="1" lang="en-US" altLang="ja-JP" sz="800" b="0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ＭＳ Ｐゴシック"/>
                <a:ea typeface="ＭＳ Ｐゴシック"/>
                <a:cs typeface="Arial" pitchFamily="34" charset="0"/>
              </a:rPr>
              <a:t> </a:t>
            </a:r>
          </a:p>
          <a:p>
            <a:pPr marL="0" marR="0" lvl="0" indent="4000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ＭＳ Ｐゴシック"/>
                <a:ea typeface="ＭＳ Ｐゴシック"/>
                <a:cs typeface="Arial" pitchFamily="34" charset="0"/>
              </a:rPr>
              <a:t>      ③ 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価値ある奉仕を通じて、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ＭＳ Ｐゴシック"/>
              <a:ea typeface="ＭＳ Ｐゴシック"/>
              <a:cs typeface="Arial" pitchFamily="34" charset="0"/>
            </a:endParaRPr>
          </a:p>
          <a:p>
            <a:pPr marL="0" marR="0" lvl="0" indent="4000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ＭＳ Ｐゴシック"/>
              <a:ea typeface="ＭＳ Ｐゴシック"/>
              <a:cs typeface="Arial" pitchFamily="34" charset="0"/>
            </a:endParaRPr>
          </a:p>
          <a:p>
            <a:pPr marL="0" marR="0" lvl="0" indent="4000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社会に貢献する 世界的な団体である。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A12753A0-6411-09ED-22B0-D6DEED9A7FBC}"/>
              </a:ext>
            </a:extLst>
          </p:cNvPr>
          <p:cNvSpPr/>
          <p:nvPr/>
        </p:nvSpPr>
        <p:spPr>
          <a:xfrm>
            <a:off x="1259632" y="4004865"/>
            <a:ext cx="6768753" cy="1503362"/>
          </a:xfrm>
          <a:prstGeom prst="rect">
            <a:avLst/>
          </a:prstGeom>
          <a:solidFill>
            <a:srgbClr val="00FFFF"/>
          </a:solidFill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highlight>
                  <a:srgbClr val="FFFF00"/>
                </a:highlight>
                <a:uLnTx/>
                <a:uFillTx/>
                <a:latin typeface="HGPｺﾞｼｯｸE" pitchFamily="50" charset="-128"/>
                <a:ea typeface="HGPｺﾞｼｯｸE" pitchFamily="50" charset="-128"/>
                <a:cs typeface="+mn-cs"/>
              </a:rPr>
              <a:t>クラブ奉仕がロータリーの根幹</a:t>
            </a:r>
            <a:endParaRPr kumimoji="1" lang="en-US" altLang="ja-JP" sz="40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highlight>
                <a:srgbClr val="FFFF00"/>
              </a:highlight>
              <a:uLnTx/>
              <a:uFillTx/>
              <a:latin typeface="HGPｺﾞｼｯｸE" pitchFamily="50" charset="-128"/>
              <a:ea typeface="HGPｺﾞｼｯｸE" pitchFamily="50" charset="-128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600" dirty="0">
                <a:solidFill>
                  <a:srgbClr val="FF3300"/>
                </a:solidFill>
                <a:highlight>
                  <a:srgbClr val="FFFF00"/>
                </a:highlight>
                <a:latin typeface="HGPｺﾞｼｯｸE" pitchFamily="50" charset="-128"/>
                <a:ea typeface="HGPｺﾞｼｯｸE" pitchFamily="50" charset="-128"/>
              </a:rPr>
              <a:t>（ロータリーの存在価値）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highlight>
                <a:srgbClr val="FFFF00"/>
              </a:highlight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8F6F313-076E-8895-8311-BC99932E0EF8}"/>
              </a:ext>
            </a:extLst>
          </p:cNvPr>
          <p:cNvSpPr txBox="1"/>
          <p:nvPr/>
        </p:nvSpPr>
        <p:spPr>
          <a:xfrm>
            <a:off x="107504" y="5694347"/>
            <a:ext cx="8928992" cy="83099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Arial" panose="020B0604020202020204" pitchFamily="34" charset="0"/>
              </a:rPr>
              <a:t>Grow Rotarians &amp; Enjoy Rotary</a:t>
            </a:r>
          </a:p>
        </p:txBody>
      </p:sp>
    </p:spTree>
    <p:extLst>
      <p:ext uri="{BB962C8B-B14F-4D97-AF65-F5344CB8AC3E}">
        <p14:creationId xmlns:p14="http://schemas.microsoft.com/office/powerpoint/2010/main" val="519105784"/>
      </p:ext>
    </p:extLst>
  </p:cSld>
  <p:clrMapOvr>
    <a:masterClrMapping/>
  </p:clrMapOvr>
  <p:transition>
    <p:fade/>
  </p:transition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9CCDE8-EB2A-A6D5-8834-9638AEF007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J:\＜C＞ロータリークラブ\ガバナー\事務局用（11-23変更禁）\005.冊子作成資料（図、写真、印、資料）\001.ガバナー夫妻　顔写真\Ｇ夫 - コピー.jpg">
            <a:extLst>
              <a:ext uri="{FF2B5EF4-FFF2-40B4-BE49-F238E27FC236}">
                <a16:creationId xmlns:a16="http://schemas.microsoft.com/office/drawing/2014/main" id="{2A83A099-B2E1-7352-B06A-1BD70EE92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1" t="7475" r="7294" b="26375"/>
          <a:stretch>
            <a:fillRect/>
          </a:stretch>
        </p:blipFill>
        <p:spPr bwMode="auto">
          <a:xfrm>
            <a:off x="6804248" y="4135641"/>
            <a:ext cx="2139529" cy="2430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J:\＜C＞ロータリークラブ\写真集（歴史的）\無題.png">
            <a:extLst>
              <a:ext uri="{FF2B5EF4-FFF2-40B4-BE49-F238E27FC236}">
                <a16:creationId xmlns:a16="http://schemas.microsoft.com/office/drawing/2014/main" id="{81755DF8-3718-FFDE-5028-21A0F73A45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67"/>
          <a:stretch>
            <a:fillRect/>
          </a:stretch>
        </p:blipFill>
        <p:spPr bwMode="auto">
          <a:xfrm>
            <a:off x="235865" y="3078320"/>
            <a:ext cx="1915548" cy="2438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テキスト ボックス 11">
            <a:extLst>
              <a:ext uri="{FF2B5EF4-FFF2-40B4-BE49-F238E27FC236}">
                <a16:creationId xmlns:a16="http://schemas.microsoft.com/office/drawing/2014/main" id="{6970CD7F-B861-8D24-CE56-550562CFFB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10022"/>
            <a:ext cx="9144000" cy="2154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ご静聴に</a:t>
            </a:r>
            <a:endParaRPr kumimoji="1" lang="en-US" altLang="ja-JP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</a:t>
            </a:r>
            <a:endParaRPr kumimoji="1" lang="en-US" altLang="ja-JP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  </a:t>
            </a:r>
            <a:r>
              <a:rPr kumimoji="1" lang="ja-JP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感謝申し上げます。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21FB30E0-C69D-C900-6834-A1E5A3D7A1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305" y="3078319"/>
            <a:ext cx="1918958" cy="2438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155129"/>
      </p:ext>
    </p:extLst>
  </p:cSld>
  <p:clrMapOvr>
    <a:masterClrMapping/>
  </p:clrMapOvr>
  <p:transition spd="med">
    <p:fade/>
  </p:transition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574175"/>
      </p:ext>
    </p:extLst>
  </p:cSld>
  <p:clrMapOvr>
    <a:masterClrMapping/>
  </p:clrMapOvr>
  <p:transition spd="med">
    <p:fade/>
  </p:transition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0FBE3FD-5B71-C205-F679-BAD4D5109B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5B01D84-BCFF-2AD9-25AD-2E8D133E20C0}"/>
              </a:ext>
            </a:extLst>
          </p:cNvPr>
          <p:cNvSpPr txBox="1"/>
          <p:nvPr/>
        </p:nvSpPr>
        <p:spPr>
          <a:xfrm>
            <a:off x="2339752" y="5330032"/>
            <a:ext cx="41048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sng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99FF"/>
                </a:highlight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 </a:t>
            </a:r>
            <a:r>
              <a:rPr kumimoji="1" lang="ja-JP" altLang="ja-JP" sz="3200" b="1" i="0" u="sng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99FF"/>
                </a:highlight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使命</a:t>
            </a:r>
            <a:r>
              <a:rPr kumimoji="1" lang="ja-JP" altLang="en-US" sz="3200" b="1" i="0" u="sng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99FF"/>
                </a:highlight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（命の使い方）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" name="楕円 3">
            <a:extLst>
              <a:ext uri="{FF2B5EF4-FFF2-40B4-BE49-F238E27FC236}">
                <a16:creationId xmlns:a16="http://schemas.microsoft.com/office/drawing/2014/main" id="{171C563C-099F-293A-00F2-289E905EFCAB}"/>
              </a:ext>
            </a:extLst>
          </p:cNvPr>
          <p:cNvSpPr/>
          <p:nvPr/>
        </p:nvSpPr>
        <p:spPr>
          <a:xfrm>
            <a:off x="7616451" y="188898"/>
            <a:ext cx="1296144" cy="2390785"/>
          </a:xfrm>
          <a:prstGeom prst="ellipse">
            <a:avLst/>
          </a:prstGeom>
          <a:solidFill>
            <a:srgbClr val="FF66FF"/>
          </a:solidFill>
          <a:ln w="25400" cap="flat" cmpd="sng" algn="ctr">
            <a:solidFill>
              <a:srgbClr val="4F81BD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使</a:t>
            </a:r>
            <a:endParaRPr kumimoji="0" lang="en-US" altLang="ja-JP" sz="5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命</a:t>
            </a:r>
          </a:p>
        </p:txBody>
      </p:sp>
      <p:pic>
        <p:nvPicPr>
          <p:cNvPr id="5" name="Picture 2" descr="年配社員をリストラすれば企業は強くなるのか？ 優秀人材から解雇した八田與一の教え：朝日新聞GLOBE＋">
            <a:extLst>
              <a:ext uri="{FF2B5EF4-FFF2-40B4-BE49-F238E27FC236}">
                <a16:creationId xmlns:a16="http://schemas.microsoft.com/office/drawing/2014/main" id="{975D5A1B-557B-6257-9AE1-51105FA7E4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51" b="19550"/>
          <a:stretch/>
        </p:blipFill>
        <p:spPr bwMode="auto">
          <a:xfrm>
            <a:off x="2051720" y="476672"/>
            <a:ext cx="4500021" cy="4694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0078595"/>
      </p:ext>
    </p:extLst>
  </p:cSld>
  <p:clrMapOvr>
    <a:masterClrMapping/>
  </p:clrMapOvr>
  <p:transition spd="med">
    <p:fade/>
  </p:transition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1EDB163-5280-6588-C281-A19F0FD305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D4416E8-5F4C-F421-18DF-31279052DAF9}"/>
              </a:ext>
            </a:extLst>
          </p:cNvPr>
          <p:cNvSpPr txBox="1"/>
          <p:nvPr/>
        </p:nvSpPr>
        <p:spPr>
          <a:xfrm>
            <a:off x="2339752" y="5330032"/>
            <a:ext cx="410480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sng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99FF"/>
                </a:highlight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 </a:t>
            </a:r>
            <a:r>
              <a:rPr kumimoji="1" lang="ja-JP" altLang="ja-JP" sz="3200" b="1" i="0" u="sng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99FF"/>
                </a:highlight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使命</a:t>
            </a:r>
            <a:r>
              <a:rPr kumimoji="1" lang="ja-JP" altLang="en-US" sz="3200" b="1" i="0" u="sng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99FF"/>
                </a:highlight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（命の使い方）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" name="楕円 3">
            <a:extLst>
              <a:ext uri="{FF2B5EF4-FFF2-40B4-BE49-F238E27FC236}">
                <a16:creationId xmlns:a16="http://schemas.microsoft.com/office/drawing/2014/main" id="{7E77BCB3-6943-8E04-0E8B-B2F75558B9E2}"/>
              </a:ext>
            </a:extLst>
          </p:cNvPr>
          <p:cNvSpPr/>
          <p:nvPr/>
        </p:nvSpPr>
        <p:spPr>
          <a:xfrm>
            <a:off x="7616451" y="188898"/>
            <a:ext cx="1296144" cy="2390785"/>
          </a:xfrm>
          <a:prstGeom prst="ellipse">
            <a:avLst/>
          </a:prstGeom>
          <a:solidFill>
            <a:srgbClr val="FF66FF"/>
          </a:solidFill>
          <a:ln w="25400" cap="flat" cmpd="sng" algn="ctr">
            <a:solidFill>
              <a:srgbClr val="4F81BD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使</a:t>
            </a:r>
            <a:endParaRPr kumimoji="0" lang="en-US" altLang="ja-JP" sz="5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命</a:t>
            </a:r>
          </a:p>
        </p:txBody>
      </p:sp>
      <p:pic>
        <p:nvPicPr>
          <p:cNvPr id="7" name="Picture 2" descr="Hatta Yoichi (left) and the Hatta family (right). Courtesy of the... | Download Scientific Diagram">
            <a:extLst>
              <a:ext uri="{FF2B5EF4-FFF2-40B4-BE49-F238E27FC236}">
                <a16:creationId xmlns:a16="http://schemas.microsoft.com/office/drawing/2014/main" id="{1A803A60-E3B5-EC56-F878-F261C88C2D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0" r="7461"/>
          <a:stretch/>
        </p:blipFill>
        <p:spPr bwMode="auto">
          <a:xfrm>
            <a:off x="162841" y="319008"/>
            <a:ext cx="2386794" cy="275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C06B98D-9B8D-BA7F-64AA-3AD204FBFF6B}"/>
              </a:ext>
            </a:extLst>
          </p:cNvPr>
          <p:cNvSpPr txBox="1"/>
          <p:nvPr/>
        </p:nvSpPr>
        <p:spPr>
          <a:xfrm>
            <a:off x="2805989" y="391146"/>
            <a:ext cx="317232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800" b="0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highlight>
                  <a:srgbClr val="FFFF00"/>
                </a:highlight>
                <a:uLnTx/>
                <a:uFillTx/>
                <a:latin typeface="HGP創英角ｺﾞｼｯｸUB" panose="020B0A00000000000000" pitchFamily="50" charset="-128"/>
                <a:ea typeface="HGP創英角ｺﾞｼｯｸUB" panose="020B0A00000000000000" pitchFamily="50" charset="-128"/>
                <a:cs typeface="Times New Roman" panose="02020603050405020304" pitchFamily="18" charset="0"/>
              </a:rPr>
              <a:t>八田與一</a:t>
            </a:r>
            <a:endParaRPr kumimoji="1" lang="en-US" altLang="ja-JP" sz="4800" b="0" i="0" u="none" strike="noStrike" kern="1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highlight>
                <a:srgbClr val="FFFF00"/>
              </a:highlight>
              <a:uLnTx/>
              <a:uFillTx/>
              <a:latin typeface="HGP創英角ｺﾞｼｯｸUB" panose="020B0A00000000000000" pitchFamily="50" charset="-128"/>
              <a:ea typeface="HGP創英角ｺﾞｼｯｸUB" panose="020B0A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200" b="0" i="0" dirty="0">
                <a:solidFill>
                  <a:srgbClr val="000000"/>
                </a:solidFill>
                <a:effectLst/>
                <a:latin typeface="游ゴシック体"/>
              </a:rPr>
              <a:t>（はったよいち）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highlight>
                <a:srgbClr val="FFFF00"/>
              </a:highlight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0954C1A-4E12-EB0E-C807-9EDCC7F34A94}"/>
              </a:ext>
            </a:extLst>
          </p:cNvPr>
          <p:cNvSpPr txBox="1"/>
          <p:nvPr/>
        </p:nvSpPr>
        <p:spPr>
          <a:xfrm>
            <a:off x="2805989" y="1979826"/>
            <a:ext cx="5981422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土木技師</a:t>
            </a:r>
            <a:endParaRPr kumimoji="1" lang="en-US" altLang="ja-JP" sz="3200" b="1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" panose="02040604050505020304" pitchFamily="18" charset="0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　</a:t>
            </a:r>
            <a:endParaRPr kumimoji="1" lang="en-US" altLang="ja-JP" sz="800" b="1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" panose="02040604050505020304" pitchFamily="18" charset="0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　台湾の</a:t>
            </a: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1/6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を占める不毛の大地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　嘉南平野の水利灌漑事業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　着工</a:t>
            </a: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10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年で東洋一のダム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6F9E7E2-8F93-7D01-4438-C5E3C19B037C}"/>
              </a:ext>
            </a:extLst>
          </p:cNvPr>
          <p:cNvSpPr txBox="1"/>
          <p:nvPr/>
        </p:nvSpPr>
        <p:spPr>
          <a:xfrm>
            <a:off x="349474" y="4368545"/>
            <a:ext cx="84450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創英角ｺﾞｼｯｸUB" panose="020B0A00000000000000" pitchFamily="50" charset="-128"/>
                <a:ea typeface="HGP創英角ｺﾞｼｯｸUB" panose="020B0A00000000000000" pitchFamily="50" charset="-128"/>
              </a:rPr>
              <a:t>台湾で、最も尊敬されている日本人の一人</a:t>
            </a:r>
            <a:endParaRPr lang="ja-JP" altLang="en-US" sz="3600" dirty="0">
              <a:solidFill>
                <a:srgbClr val="0000CC"/>
              </a:solidFill>
              <a:latin typeface="HGP創英角ｺﾞｼｯｸUB" panose="020B0A00000000000000" pitchFamily="50" charset="-128"/>
              <a:ea typeface="HGP創英角ｺﾞｼｯｸUB" panose="020B0A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04130947"/>
      </p:ext>
    </p:extLst>
  </p:cSld>
  <p:clrMapOvr>
    <a:masterClrMapping/>
  </p:clrMapOvr>
  <p:transition spd="med">
    <p:fade/>
  </p:transition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7491A6-095A-AFB1-F78F-A8C5BFC07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楕円 3">
            <a:extLst>
              <a:ext uri="{FF2B5EF4-FFF2-40B4-BE49-F238E27FC236}">
                <a16:creationId xmlns:a16="http://schemas.microsoft.com/office/drawing/2014/main" id="{4F1F82FE-7CD2-DF12-67F7-42F2B964DE61}"/>
              </a:ext>
            </a:extLst>
          </p:cNvPr>
          <p:cNvSpPr/>
          <p:nvPr/>
        </p:nvSpPr>
        <p:spPr>
          <a:xfrm>
            <a:off x="7616451" y="188898"/>
            <a:ext cx="1296144" cy="2390785"/>
          </a:xfrm>
          <a:prstGeom prst="ellipse">
            <a:avLst/>
          </a:prstGeom>
          <a:solidFill>
            <a:srgbClr val="FF66FF"/>
          </a:solidFill>
          <a:ln w="25400" cap="flat" cmpd="sng" algn="ctr">
            <a:solidFill>
              <a:srgbClr val="4F81BD">
                <a:shade val="1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使</a:t>
            </a:r>
            <a:endParaRPr kumimoji="0" lang="en-US" altLang="ja-JP" sz="5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命</a:t>
            </a:r>
          </a:p>
        </p:txBody>
      </p:sp>
      <p:pic>
        <p:nvPicPr>
          <p:cNvPr id="7" name="Picture 2" descr="Hatta Yoichi (left) and the Hatta family (right). Courtesy of the... | Download Scientific Diagram">
            <a:extLst>
              <a:ext uri="{FF2B5EF4-FFF2-40B4-BE49-F238E27FC236}">
                <a16:creationId xmlns:a16="http://schemas.microsoft.com/office/drawing/2014/main" id="{16047734-B041-BC75-C914-EFC118E852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0" r="7461"/>
          <a:stretch/>
        </p:blipFill>
        <p:spPr bwMode="auto">
          <a:xfrm>
            <a:off x="162841" y="319008"/>
            <a:ext cx="2386794" cy="275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2DE99F9-8BA1-4648-EE49-8C694A8E4257}"/>
              </a:ext>
            </a:extLst>
          </p:cNvPr>
          <p:cNvSpPr txBox="1"/>
          <p:nvPr/>
        </p:nvSpPr>
        <p:spPr>
          <a:xfrm>
            <a:off x="2805989" y="391146"/>
            <a:ext cx="317232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800" b="0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highlight>
                  <a:srgbClr val="FFFF00"/>
                </a:highlight>
                <a:uLnTx/>
                <a:uFillTx/>
                <a:latin typeface="HGP創英角ｺﾞｼｯｸUB" panose="020B0A00000000000000" pitchFamily="50" charset="-128"/>
                <a:ea typeface="HGP創英角ｺﾞｼｯｸUB" panose="020B0A00000000000000" pitchFamily="50" charset="-128"/>
                <a:cs typeface="Times New Roman" panose="02020603050405020304" pitchFamily="18" charset="0"/>
              </a:rPr>
              <a:t>八田與一</a:t>
            </a:r>
            <a:endParaRPr kumimoji="1" lang="en-US" altLang="ja-JP" sz="4800" b="0" i="0" u="none" strike="noStrike" kern="1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highlight>
                <a:srgbClr val="FFFF00"/>
              </a:highlight>
              <a:uLnTx/>
              <a:uFillTx/>
              <a:latin typeface="HGP創英角ｺﾞｼｯｸUB" panose="020B0A00000000000000" pitchFamily="50" charset="-128"/>
              <a:ea typeface="HGP創英角ｺﾞｼｯｸUB" panose="020B0A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游ゴシック体"/>
                <a:ea typeface="ＭＳ Ｐゴシック" panose="020B0600070205080204" pitchFamily="50" charset="-128"/>
                <a:cs typeface="+mn-cs"/>
              </a:rPr>
              <a:t>（はったよいち）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highlight>
                <a:srgbClr val="FFFF00"/>
              </a:highlight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C17B0CA-84D6-9361-7A3F-FA16CDC84284}"/>
              </a:ext>
            </a:extLst>
          </p:cNvPr>
          <p:cNvSpPr txBox="1"/>
          <p:nvPr/>
        </p:nvSpPr>
        <p:spPr>
          <a:xfrm>
            <a:off x="2805989" y="1979826"/>
            <a:ext cx="5981422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土木技師</a:t>
            </a:r>
            <a:endParaRPr kumimoji="1" lang="en-US" altLang="ja-JP" sz="3200" b="1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" panose="02040604050505020304" pitchFamily="18" charset="0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　</a:t>
            </a:r>
            <a:endParaRPr kumimoji="1" lang="en-US" altLang="ja-JP" sz="800" b="1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" panose="02040604050505020304" pitchFamily="18" charset="0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　台湾の</a:t>
            </a: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1/6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を占める不毛の大地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　嘉南平野の水利灌漑事業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　着工</a:t>
            </a: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10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年で東洋一のダム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756DF016-1E95-ADA4-08D8-1F1619F12733}"/>
              </a:ext>
            </a:extLst>
          </p:cNvPr>
          <p:cNvSpPr/>
          <p:nvPr/>
        </p:nvSpPr>
        <p:spPr>
          <a:xfrm>
            <a:off x="129824" y="5220124"/>
            <a:ext cx="9144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1333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　  </a:t>
            </a:r>
            <a:r>
              <a:rPr kumimoji="1" lang="ja-JP" altLang="en-US" sz="3200" b="1" i="0" u="sng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99FF"/>
                </a:highlight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あなたの力を、世のため人のために</a:t>
            </a:r>
            <a:endParaRPr kumimoji="1" lang="en-US" altLang="ja-JP" sz="3200" b="1" i="0" u="sng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99FF"/>
              </a:highlight>
              <a:uLnTx/>
              <a:uFillTx/>
              <a:latin typeface="Century" panose="02040604050505020304" pitchFamily="18" charset="0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marL="0" marR="0" lvl="0" indent="1333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1" i="0" u="sng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　</a:t>
            </a:r>
            <a:endParaRPr kumimoji="1" lang="en-US" altLang="ja-JP" sz="800" b="1" i="0" u="sng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Century" panose="02040604050505020304" pitchFamily="18" charset="0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marL="0" marR="0" lvl="0" indent="1333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　  </a:t>
            </a:r>
            <a:r>
              <a:rPr kumimoji="1" lang="ja-JP" altLang="en-US" sz="3200" b="1" i="0" u="sng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99FF"/>
                </a:highlight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使いなさい。</a:t>
            </a:r>
            <a:r>
              <a:rPr kumimoji="1" lang="ja-JP" altLang="en-US" sz="32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私が望むのは、それだけです。</a:t>
            </a:r>
            <a:endParaRPr kumimoji="1" lang="en-US" altLang="ja-JP" sz="3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HG丸ｺﾞｼｯｸM-PRO" pitchFamily="50" charset="-128"/>
              <a:ea typeface="HG丸ｺﾞｼｯｸM-PRO" pitchFamily="50" charset="-128"/>
              <a:cs typeface="+mn-cs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D5AEE2E-F20D-574B-C0E5-507B26708BD5}"/>
              </a:ext>
            </a:extLst>
          </p:cNvPr>
          <p:cNvSpPr txBox="1"/>
          <p:nvPr/>
        </p:nvSpPr>
        <p:spPr>
          <a:xfrm>
            <a:off x="341312" y="4497085"/>
            <a:ext cx="8461375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映画 「鬼滅の刃」　母親の遺言</a:t>
            </a:r>
            <a:endParaRPr kumimoji="1" lang="ja-JP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818668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743A090-C813-58C3-0CC1-7AABB98FF838}"/>
              </a:ext>
            </a:extLst>
          </p:cNvPr>
          <p:cNvSpPr txBox="1"/>
          <p:nvPr/>
        </p:nvSpPr>
        <p:spPr>
          <a:xfrm>
            <a:off x="209355" y="3063174"/>
            <a:ext cx="8666927" cy="3662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4000" b="0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GS創英角ｺﾞｼｯｸUB" panose="020B0A00000000000000" pitchFamily="50" charset="-128"/>
              <a:ea typeface="HGS創英角ｺﾞｼｯｸUB" panose="020B0A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S創英角ｺﾞｼｯｸUB" panose="020B0A00000000000000" pitchFamily="50" charset="-128"/>
                <a:ea typeface="HGS創英角ｺﾞｼｯｸUB" panose="020B0A00000000000000" pitchFamily="50" charset="-128"/>
                <a:cs typeface="Times New Roman" panose="02020603050405020304" pitchFamily="18" charset="0"/>
              </a:rPr>
              <a:t>　</a:t>
            </a:r>
            <a:endParaRPr kumimoji="1" lang="en-US" altLang="ja-JP" sz="800" b="0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GS創英角ｺﾞｼｯｸUB" panose="020B0A00000000000000" pitchFamily="50" charset="-128"/>
              <a:ea typeface="HGS創英角ｺﾞｼｯｸUB" panose="020B0A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S創英角ｺﾞｼｯｸUB" panose="020B0A00000000000000" pitchFamily="50" charset="-128"/>
                <a:ea typeface="HGS創英角ｺﾞｼｯｸUB" panose="020B0A00000000000000" pitchFamily="50" charset="-128"/>
                <a:cs typeface="Times New Roman" panose="02020603050405020304" pitchFamily="18" charset="0"/>
              </a:rPr>
              <a:t>　</a:t>
            </a:r>
            <a:endParaRPr kumimoji="1" lang="en-US" altLang="ja-JP" sz="800" b="0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GS創英角ｺﾞｼｯｸUB" panose="020B0A00000000000000" pitchFamily="50" charset="-128"/>
              <a:ea typeface="HGS創英角ｺﾞｼｯｸUB" panose="020B0A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800" b="0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GS創英角ｺﾞｼｯｸUB" panose="020B0A00000000000000" pitchFamily="50" charset="-128"/>
              <a:ea typeface="HGS創英角ｺﾞｼｯｸUB" panose="020B0A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 </a:t>
            </a:r>
            <a:r>
              <a:rPr kumimoji="1" lang="ja-JP" altLang="en-US" sz="32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　　</a:t>
            </a:r>
            <a:r>
              <a:rPr kumimoji="1" lang="ja-JP" altLang="ja-JP" sz="4000" b="1" i="0" u="heavy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>
                  <a:solidFill>
                    <a:srgbClr val="0000CC"/>
                  </a:solidFill>
                </a:uFill>
                <a:latin typeface="ＭＳ Ｐゴシック"/>
                <a:ea typeface="ＭＳ Ｐゴシック"/>
                <a:cs typeface="Times New Roman" panose="02020603050405020304" pitchFamily="18" charset="0"/>
              </a:rPr>
              <a:t>クラブ奉仕</a:t>
            </a:r>
            <a:r>
              <a:rPr kumimoji="1" lang="ja-JP" altLang="ja-JP" sz="4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は</a:t>
            </a:r>
            <a:r>
              <a:rPr kumimoji="1" lang="ja-JP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、</a:t>
            </a:r>
            <a:endParaRPr kumimoji="1" lang="en-US" altLang="ja-JP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　　　　　　会員同士の関係をはぐくみ、　　　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　　　　　　積極的な会員増強計画を実行して、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　　　　　　活気あるクラブづくりを行うことです。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E28E8ED-71CC-3905-F9BF-659091329989}"/>
              </a:ext>
            </a:extLst>
          </p:cNvPr>
          <p:cNvSpPr txBox="1"/>
          <p:nvPr/>
        </p:nvSpPr>
        <p:spPr>
          <a:xfrm>
            <a:off x="-11226" y="260648"/>
            <a:ext cx="915522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Century" panose="02040604050505020304" pitchFamily="18" charset="0"/>
              </a:rPr>
              <a:t>クラブ奉仕とは？</a:t>
            </a:r>
            <a:endParaRPr kumimoji="1" lang="ja-JP" altLang="ja-JP" sz="5400" b="0" i="0" u="none" strike="noStrike" kern="1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0A28749-6124-AD90-25AA-ACC2DC71EA45}"/>
              </a:ext>
            </a:extLst>
          </p:cNvPr>
          <p:cNvSpPr txBox="1"/>
          <p:nvPr/>
        </p:nvSpPr>
        <p:spPr>
          <a:xfrm>
            <a:off x="5302886" y="3720831"/>
            <a:ext cx="3347864" cy="646331"/>
          </a:xfrm>
          <a:prstGeom prst="rect">
            <a:avLst/>
          </a:prstGeom>
          <a:noFill/>
          <a:ln w="28575">
            <a:solidFill>
              <a:srgbClr val="0000CC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Times New Roman" panose="02020603050405020304" pitchFamily="18" charset="0"/>
              </a:rPr>
              <a:t>主語</a:t>
            </a:r>
            <a:r>
              <a:rPr kumimoji="1" lang="ja-JP" altLang="en-US" sz="36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Times New Roman" panose="02020603050405020304" pitchFamily="18" charset="0"/>
              </a:rPr>
              <a:t>：</a:t>
            </a:r>
            <a:r>
              <a:rPr kumimoji="1" lang="ja-JP" altLang="en-US" sz="36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Times New Roman" panose="02020603050405020304" pitchFamily="18" charset="0"/>
              </a:rPr>
              <a:t>クラブ？</a:t>
            </a:r>
            <a:r>
              <a:rPr kumimoji="1" lang="ja-JP" altLang="en-US" sz="3600" b="0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Times New Roman" panose="02020603050405020304" pitchFamily="18" charset="0"/>
              </a:rPr>
              <a:t> 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78B39A5-5D2A-B2E8-D1E3-BC4A86162320}"/>
              </a:ext>
            </a:extLst>
          </p:cNvPr>
          <p:cNvSpPr txBox="1"/>
          <p:nvPr/>
        </p:nvSpPr>
        <p:spPr>
          <a:xfrm>
            <a:off x="6406587" y="4346602"/>
            <a:ext cx="27374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Times New Roman" panose="02020603050405020304" pitchFamily="18" charset="0"/>
              </a:rPr>
              <a:t>（クラブ・リーダー）　</a:t>
            </a:r>
            <a:endParaRPr kumimoji="1" lang="ja-JP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" name="右中かっこ 7">
            <a:extLst>
              <a:ext uri="{FF2B5EF4-FFF2-40B4-BE49-F238E27FC236}">
                <a16:creationId xmlns:a16="http://schemas.microsoft.com/office/drawing/2014/main" id="{D843FF0B-3782-3C3F-0434-863DF977425E}"/>
              </a:ext>
            </a:extLst>
          </p:cNvPr>
          <p:cNvSpPr/>
          <p:nvPr/>
        </p:nvSpPr>
        <p:spPr>
          <a:xfrm>
            <a:off x="4883062" y="1415929"/>
            <a:ext cx="388583" cy="2488810"/>
          </a:xfrm>
          <a:prstGeom prst="rightBrace">
            <a:avLst>
              <a:gd name="adj1" fmla="val 8333"/>
              <a:gd name="adj2" fmla="val 54784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CE19CBC-F566-028E-C3B9-54ADA9189D07}"/>
              </a:ext>
            </a:extLst>
          </p:cNvPr>
          <p:cNvSpPr txBox="1"/>
          <p:nvPr/>
        </p:nvSpPr>
        <p:spPr>
          <a:xfrm>
            <a:off x="5271912" y="2443128"/>
            <a:ext cx="38482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創英角ｺﾞｼｯｸUB" panose="020B0A00000000000000" pitchFamily="50" charset="-128"/>
                <a:ea typeface="HGP創英角ｺﾞｼｯｸUB" panose="020B0A00000000000000" pitchFamily="50" charset="-128"/>
                <a:cs typeface="Times New Roman" panose="02020603050405020304" pitchFamily="18" charset="0"/>
              </a:rPr>
              <a:t>→</a:t>
            </a:r>
            <a:r>
              <a:rPr kumimoji="1" lang="ja-JP" altLang="en-US" sz="3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創英角ｺﾞｼｯｸUB" panose="020B0A00000000000000" pitchFamily="50" charset="-128"/>
                <a:ea typeface="HGP創英角ｺﾞｼｯｸUB" panose="020B0A00000000000000" pitchFamily="50" charset="-128"/>
                <a:cs typeface="Times New Roman" panose="02020603050405020304" pitchFamily="18" charset="0"/>
              </a:rPr>
              <a:t> </a:t>
            </a:r>
            <a:r>
              <a:rPr kumimoji="1" lang="ja-JP" altLang="en-US" sz="3600" b="0" i="0" u="sng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Times New Roman" panose="02020603050405020304" pitchFamily="18" charset="0"/>
              </a:rPr>
              <a:t>会員に奉仕</a:t>
            </a:r>
            <a:r>
              <a:rPr kumimoji="1" lang="ja-JP" altLang="en-US" sz="3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Times New Roman" panose="02020603050405020304" pitchFamily="18" charset="0"/>
              </a:rPr>
              <a:t>？</a:t>
            </a:r>
            <a:endParaRPr kumimoji="1" lang="en-US" altLang="ja-JP" sz="3200" b="0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" panose="02040604050505020304" pitchFamily="18" charset="0"/>
              <a:ea typeface="HG丸ｺﾞｼｯｸM-PRO" panose="020F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C717C599-5F4F-6E1B-132A-DFFFA6C7E56F}"/>
              </a:ext>
            </a:extLst>
          </p:cNvPr>
          <p:cNvSpPr/>
          <p:nvPr/>
        </p:nvSpPr>
        <p:spPr>
          <a:xfrm>
            <a:off x="169401" y="1103727"/>
            <a:ext cx="1098376" cy="2727358"/>
          </a:xfrm>
          <a:prstGeom prst="ellipse">
            <a:avLst/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クラブ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6E56977D-5E23-9D57-B31D-970D437D8F8A}"/>
              </a:ext>
            </a:extLst>
          </p:cNvPr>
          <p:cNvSpPr txBox="1"/>
          <p:nvPr/>
        </p:nvSpPr>
        <p:spPr>
          <a:xfrm>
            <a:off x="5077353" y="1465106"/>
            <a:ext cx="46052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総称して</a:t>
            </a:r>
            <a:endParaRPr kumimoji="1" lang="en-US" altLang="ja-JP" sz="36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8D0380E-8AE5-B4C8-40D0-2DB5F6FC02B1}"/>
              </a:ext>
            </a:extLst>
          </p:cNvPr>
          <p:cNvSpPr txBox="1"/>
          <p:nvPr/>
        </p:nvSpPr>
        <p:spPr>
          <a:xfrm>
            <a:off x="1151301" y="1376989"/>
            <a:ext cx="3926052" cy="27145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n-ea"/>
                <a:ea typeface="+mn-ea"/>
                <a:cs typeface="Times New Roman" panose="02020603050405020304" pitchFamily="18" charset="0"/>
              </a:rPr>
              <a:t>クラブ奉仕委員会</a:t>
            </a:r>
            <a:endParaRPr kumimoji="1" lang="en-US" altLang="ja-JP" sz="3600" b="1" i="0" u="none" strike="noStrike" kern="1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+mn-ea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↓</a:t>
            </a:r>
            <a:endParaRPr kumimoji="1" lang="en-US" altLang="ja-JP" sz="40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Times New Roman" panose="02020603050405020304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n-ea"/>
                <a:ea typeface="+mn-ea"/>
                <a:cs typeface="Times New Roman" panose="02020603050405020304" pitchFamily="18" charset="0"/>
              </a:rPr>
              <a:t>　クラブ管理運営</a:t>
            </a:r>
            <a:endParaRPr kumimoji="1" lang="en-US" altLang="ja-JP" sz="3600" b="1" i="0" u="none" strike="noStrike" kern="1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+mn-ea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+mn-ea"/>
                <a:ea typeface="+mn-ea"/>
                <a:cs typeface="Times New Roman" panose="02020603050405020304" pitchFamily="18" charset="0"/>
              </a:rPr>
              <a:t>委員会</a:t>
            </a:r>
            <a:endParaRPr kumimoji="1" lang="en-US" altLang="ja-JP" sz="3600" b="1" i="0" u="none" strike="noStrike" kern="1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+mn-ea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331491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E28E8ED-71CC-3905-F9BF-659091329989}"/>
              </a:ext>
            </a:extLst>
          </p:cNvPr>
          <p:cNvSpPr txBox="1"/>
          <p:nvPr/>
        </p:nvSpPr>
        <p:spPr>
          <a:xfrm>
            <a:off x="-11226" y="260648"/>
            <a:ext cx="915522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Century" panose="02040604050505020304" pitchFamily="18" charset="0"/>
              </a:rPr>
              <a:t>クラブ奉仕とは？</a:t>
            </a:r>
            <a:endParaRPr kumimoji="1" lang="ja-JP" altLang="ja-JP" sz="5400" b="0" i="0" u="none" strike="noStrike" kern="1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743A090-C813-58C3-0CC1-7AABB98FF838}"/>
              </a:ext>
            </a:extLst>
          </p:cNvPr>
          <p:cNvSpPr txBox="1"/>
          <p:nvPr/>
        </p:nvSpPr>
        <p:spPr>
          <a:xfrm>
            <a:off x="209355" y="3063174"/>
            <a:ext cx="8666927" cy="24806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4000" b="0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GS創英角ｺﾞｼｯｸUB" panose="020B0A00000000000000" pitchFamily="50" charset="-128"/>
              <a:ea typeface="HGS創英角ｺﾞｼｯｸUB" panose="020B0A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S創英角ｺﾞｼｯｸUB" panose="020B0A00000000000000" pitchFamily="50" charset="-128"/>
                <a:ea typeface="HGS創英角ｺﾞｼｯｸUB" panose="020B0A00000000000000" pitchFamily="50" charset="-128"/>
                <a:cs typeface="Times New Roman" panose="02020603050405020304" pitchFamily="18" charset="0"/>
              </a:rPr>
              <a:t>　</a:t>
            </a:r>
            <a:endParaRPr kumimoji="1" lang="en-US" altLang="ja-JP" sz="800" b="0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GS創英角ｺﾞｼｯｸUB" panose="020B0A00000000000000" pitchFamily="50" charset="-128"/>
              <a:ea typeface="HGS創英角ｺﾞｼｯｸUB" panose="020B0A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S創英角ｺﾞｼｯｸUB" panose="020B0A00000000000000" pitchFamily="50" charset="-128"/>
                <a:ea typeface="HGS創英角ｺﾞｼｯｸUB" panose="020B0A00000000000000" pitchFamily="50" charset="-128"/>
                <a:cs typeface="Times New Roman" panose="02020603050405020304" pitchFamily="18" charset="0"/>
              </a:rPr>
              <a:t>　</a:t>
            </a:r>
            <a:endParaRPr kumimoji="1" lang="en-US" altLang="ja-JP" sz="800" b="0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GS創英角ｺﾞｼｯｸUB" panose="020B0A00000000000000" pitchFamily="50" charset="-128"/>
              <a:ea typeface="HGS創英角ｺﾞｼｯｸUB" panose="020B0A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800" b="0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GS創英角ｺﾞｼｯｸUB" panose="020B0A00000000000000" pitchFamily="50" charset="-128"/>
              <a:ea typeface="HGS創英角ｺﾞｼｯｸUB" panose="020B0A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 </a:t>
            </a:r>
            <a:r>
              <a:rPr kumimoji="1" lang="ja-JP" altLang="en-US" sz="32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　　</a:t>
            </a:r>
            <a:r>
              <a:rPr kumimoji="1" lang="ja-JP" altLang="ja-JP" sz="4000" b="1" i="0" u="heavy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>
                  <a:solidFill>
                    <a:srgbClr val="0000CC"/>
                  </a:solidFill>
                </a:uFill>
                <a:latin typeface="ＭＳ Ｐゴシック"/>
                <a:ea typeface="ＭＳ Ｐゴシック"/>
                <a:cs typeface="Times New Roman" panose="02020603050405020304" pitchFamily="18" charset="0"/>
              </a:rPr>
              <a:t>クラブ奉仕</a:t>
            </a:r>
            <a:r>
              <a:rPr kumimoji="1" lang="ja-JP" altLang="ja-JP" sz="4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は</a:t>
            </a:r>
            <a:r>
              <a:rPr kumimoji="1" lang="ja-JP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、</a:t>
            </a:r>
            <a:endParaRPr kumimoji="1" lang="en-US" altLang="ja-JP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　　　　　　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0A28749-6124-AD90-25AA-ACC2DC71EA45}"/>
              </a:ext>
            </a:extLst>
          </p:cNvPr>
          <p:cNvSpPr txBox="1"/>
          <p:nvPr/>
        </p:nvSpPr>
        <p:spPr>
          <a:xfrm>
            <a:off x="5302886" y="3720831"/>
            <a:ext cx="3347864" cy="646331"/>
          </a:xfrm>
          <a:prstGeom prst="rect">
            <a:avLst/>
          </a:prstGeom>
          <a:noFill/>
          <a:ln w="28575">
            <a:solidFill>
              <a:srgbClr val="0000CC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Times New Roman" panose="02020603050405020304" pitchFamily="18" charset="0"/>
              </a:rPr>
              <a:t>主語</a:t>
            </a:r>
            <a:r>
              <a:rPr kumimoji="1" lang="ja-JP" altLang="en-US" sz="36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Times New Roman" panose="02020603050405020304" pitchFamily="18" charset="0"/>
              </a:rPr>
              <a:t>：</a:t>
            </a:r>
            <a:r>
              <a:rPr kumimoji="1" lang="ja-JP" altLang="en-US" sz="36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Times New Roman" panose="02020603050405020304" pitchFamily="18" charset="0"/>
              </a:rPr>
              <a:t>クラブ？</a:t>
            </a:r>
            <a:r>
              <a:rPr kumimoji="1" lang="ja-JP" altLang="en-US" sz="3600" b="0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Times New Roman" panose="02020603050405020304" pitchFamily="18" charset="0"/>
              </a:rPr>
              <a:t> 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78B39A5-5D2A-B2E8-D1E3-BC4A86162320}"/>
              </a:ext>
            </a:extLst>
          </p:cNvPr>
          <p:cNvSpPr txBox="1"/>
          <p:nvPr/>
        </p:nvSpPr>
        <p:spPr>
          <a:xfrm>
            <a:off x="6406587" y="4346602"/>
            <a:ext cx="27374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Times New Roman" panose="02020603050405020304" pitchFamily="18" charset="0"/>
              </a:rPr>
              <a:t>（クラブ・リーダー）　</a:t>
            </a:r>
            <a:endParaRPr kumimoji="1" lang="ja-JP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" name="右中かっこ 7">
            <a:extLst>
              <a:ext uri="{FF2B5EF4-FFF2-40B4-BE49-F238E27FC236}">
                <a16:creationId xmlns:a16="http://schemas.microsoft.com/office/drawing/2014/main" id="{D843FF0B-3782-3C3F-0434-863DF977425E}"/>
              </a:ext>
            </a:extLst>
          </p:cNvPr>
          <p:cNvSpPr/>
          <p:nvPr/>
        </p:nvSpPr>
        <p:spPr>
          <a:xfrm>
            <a:off x="4883062" y="1415929"/>
            <a:ext cx="388583" cy="2488810"/>
          </a:xfrm>
          <a:prstGeom prst="rightBrace">
            <a:avLst>
              <a:gd name="adj1" fmla="val 8333"/>
              <a:gd name="adj2" fmla="val 54784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CE19CBC-F566-028E-C3B9-54ADA9189D07}"/>
              </a:ext>
            </a:extLst>
          </p:cNvPr>
          <p:cNvSpPr txBox="1"/>
          <p:nvPr/>
        </p:nvSpPr>
        <p:spPr>
          <a:xfrm>
            <a:off x="5271912" y="2443128"/>
            <a:ext cx="38482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創英角ｺﾞｼｯｸUB" panose="020B0A00000000000000" pitchFamily="50" charset="-128"/>
                <a:ea typeface="HGP創英角ｺﾞｼｯｸUB" panose="020B0A00000000000000" pitchFamily="50" charset="-128"/>
                <a:cs typeface="Times New Roman" panose="02020603050405020304" pitchFamily="18" charset="0"/>
              </a:rPr>
              <a:t>→</a:t>
            </a:r>
            <a:r>
              <a:rPr kumimoji="1" lang="ja-JP" altLang="en-US" sz="3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創英角ｺﾞｼｯｸUB" panose="020B0A00000000000000" pitchFamily="50" charset="-128"/>
                <a:ea typeface="HGP創英角ｺﾞｼｯｸUB" panose="020B0A00000000000000" pitchFamily="50" charset="-128"/>
                <a:cs typeface="Times New Roman" panose="02020603050405020304" pitchFamily="18" charset="0"/>
              </a:rPr>
              <a:t> </a:t>
            </a:r>
            <a:r>
              <a:rPr kumimoji="1" lang="ja-JP" altLang="en-US" sz="3600" b="0" i="0" u="sng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Times New Roman" panose="02020603050405020304" pitchFamily="18" charset="0"/>
              </a:rPr>
              <a:t>会員に奉仕</a:t>
            </a:r>
            <a:r>
              <a:rPr kumimoji="1" lang="ja-JP" altLang="en-US" sz="3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Times New Roman" panose="02020603050405020304" pitchFamily="18" charset="0"/>
              </a:rPr>
              <a:t>？</a:t>
            </a:r>
            <a:endParaRPr kumimoji="1" lang="en-US" altLang="ja-JP" sz="3200" b="0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" panose="02040604050505020304" pitchFamily="18" charset="0"/>
              <a:ea typeface="HG丸ｺﾞｼｯｸM-PRO" panose="020F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C717C599-5F4F-6E1B-132A-DFFFA6C7E56F}"/>
              </a:ext>
            </a:extLst>
          </p:cNvPr>
          <p:cNvSpPr/>
          <p:nvPr/>
        </p:nvSpPr>
        <p:spPr>
          <a:xfrm>
            <a:off x="169401" y="1103727"/>
            <a:ext cx="1098376" cy="2727358"/>
          </a:xfrm>
          <a:prstGeom prst="ellipse">
            <a:avLst/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クラブ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6E56977D-5E23-9D57-B31D-970D437D8F8A}"/>
              </a:ext>
            </a:extLst>
          </p:cNvPr>
          <p:cNvSpPr txBox="1"/>
          <p:nvPr/>
        </p:nvSpPr>
        <p:spPr>
          <a:xfrm>
            <a:off x="5077353" y="1465106"/>
            <a:ext cx="46052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総称して</a:t>
            </a:r>
            <a:endParaRPr kumimoji="1" lang="en-US" altLang="ja-JP" sz="36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8D0380E-8AE5-B4C8-40D0-2DB5F6FC02B1}"/>
              </a:ext>
            </a:extLst>
          </p:cNvPr>
          <p:cNvSpPr txBox="1"/>
          <p:nvPr/>
        </p:nvSpPr>
        <p:spPr>
          <a:xfrm>
            <a:off x="1151301" y="1376989"/>
            <a:ext cx="3926052" cy="27145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クラブ奉仕委員会</a:t>
            </a:r>
            <a:endParaRPr kumimoji="1" lang="en-US" altLang="ja-JP" sz="3600" b="1" i="0" u="none" strike="noStrike" kern="1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ＭＳ Ｐゴシック"/>
              <a:ea typeface="ＭＳ Ｐゴシック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↓</a:t>
            </a:r>
            <a:endParaRPr kumimoji="1" lang="en-US" altLang="ja-JP" sz="40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　クラブ管理運営</a:t>
            </a:r>
            <a:endParaRPr kumimoji="1" lang="en-US" altLang="ja-JP" sz="3600" b="1" i="0" u="none" strike="noStrike" kern="1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ＭＳ Ｐゴシック"/>
              <a:ea typeface="ＭＳ Ｐゴシック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委員会</a:t>
            </a:r>
            <a:endParaRPr kumimoji="1" lang="en-US" altLang="ja-JP" sz="3600" b="1" i="0" u="none" strike="noStrike" kern="1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ＭＳ Ｐゴシック"/>
              <a:ea typeface="ＭＳ Ｐゴシック"/>
              <a:cs typeface="Times New Roman" panose="02020603050405020304" pitchFamily="18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B8F725F-60E8-1317-DCFE-48AD94610C7B}"/>
              </a:ext>
            </a:extLst>
          </p:cNvPr>
          <p:cNvSpPr txBox="1"/>
          <p:nvPr/>
        </p:nvSpPr>
        <p:spPr>
          <a:xfrm>
            <a:off x="2114218" y="5026572"/>
            <a:ext cx="2963135" cy="83099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800" b="1" kern="100" dirty="0">
                <a:solidFill>
                  <a:srgbClr val="0000CC"/>
                </a:solidFill>
                <a:latin typeface="+mn-ea"/>
                <a:ea typeface="+mn-ea"/>
                <a:cs typeface="Times New Roman" panose="02020603050405020304" pitchFamily="18" charset="0"/>
              </a:rPr>
              <a:t>クラブ運営</a:t>
            </a:r>
            <a:endParaRPr kumimoji="1" lang="ja-JP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368326735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6" name="Picture 3" descr="J:\＜C＞ロータリークラブ\ガバナー\事務局用（11-23変更禁）\005.冊子作成資料（図、写真、印、資料）\001.ガバナー夫妻　顔写真\Ｇ夫 - コピー.jpg">
            <a:extLst>
              <a:ext uri="{FF2B5EF4-FFF2-40B4-BE49-F238E27FC236}">
                <a16:creationId xmlns:a16="http://schemas.microsoft.com/office/drawing/2014/main" id="{378F3989-1F65-453F-F206-ABB34040B3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1" t="7475" r="7294" b="26375"/>
          <a:stretch>
            <a:fillRect/>
          </a:stretch>
        </p:blipFill>
        <p:spPr bwMode="auto">
          <a:xfrm>
            <a:off x="7059612" y="4536917"/>
            <a:ext cx="1833563" cy="208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1252436-649F-EE59-F0B3-A494A7FE39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694" y="5234722"/>
            <a:ext cx="8964612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　　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ＲＩ第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2800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地区ガバナー（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2017-18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）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ＭＳ ゴシック" panose="020B0609070205080204" pitchFamily="49" charset="-128"/>
              <a:ea typeface="ＭＳ ゴシック" panose="020B0609070205080204" pitchFamily="49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　　　　　ＲＩ研修リーダー（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2019-20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）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ＭＳ ゴシック" panose="020B0609070205080204" pitchFamily="49" charset="-128"/>
              <a:ea typeface="ＭＳ ゴシック" panose="020B0609070205080204" pitchFamily="49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　　       鈴木 一作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（山形県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：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ＭＳ ゴシック" panose="020B0609070205080204" pitchFamily="49" charset="-128"/>
                <a:ea typeface="ＭＳ ゴシック" panose="020B0609070205080204" pitchFamily="49" charset="-128"/>
                <a:cs typeface="+mn-cs"/>
              </a:rPr>
              <a:t>寒河江ＲＣ） </a:t>
            </a:r>
          </a:p>
        </p:txBody>
      </p:sp>
      <p:pic>
        <p:nvPicPr>
          <p:cNvPr id="3" name="Picture 2" descr="J:\＜C＞ロータリークラブ\ガバナー\事務局用（11-23変更禁）\004.ロータリーの新ロゴ\図3.jpg">
            <a:extLst>
              <a:ext uri="{FF2B5EF4-FFF2-40B4-BE49-F238E27FC236}">
                <a16:creationId xmlns:a16="http://schemas.microsoft.com/office/drawing/2014/main" id="{1D0851E3-66CD-80D1-A0C8-C2201FFA21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7744" y="103832"/>
            <a:ext cx="6099277" cy="2295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4594027"/>
      </p:ext>
    </p:extLst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D7620CAB-7FAF-5415-5C2A-6E020C655B99}"/>
              </a:ext>
            </a:extLst>
          </p:cNvPr>
          <p:cNvSpPr txBox="1"/>
          <p:nvPr/>
        </p:nvSpPr>
        <p:spPr>
          <a:xfrm>
            <a:off x="1" y="6012751"/>
            <a:ext cx="397803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800" b="1" dirty="0">
                <a:solidFill>
                  <a:srgbClr val="FF3300"/>
                </a:solidFill>
                <a:latin typeface="ＭＳ Ｐゴシック" panose="020B0600070205080204" pitchFamily="50" charset="-128"/>
              </a:rPr>
              <a:t>　</a:t>
            </a:r>
            <a:r>
              <a:rPr lang="ja-JP" altLang="en-US" sz="3200" b="1" u="sng" dirty="0">
                <a:solidFill>
                  <a:srgbClr val="FF0000"/>
                </a:solidFill>
                <a:latin typeface="ＭＳ Ｐゴシック" panose="020B0600070205080204" pitchFamily="50" charset="-128"/>
              </a:rPr>
              <a:t>青年への奉仕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15E07A6-3D82-BFD1-2A0E-94B80B07338C}"/>
              </a:ext>
            </a:extLst>
          </p:cNvPr>
          <p:cNvSpPr txBox="1"/>
          <p:nvPr/>
        </p:nvSpPr>
        <p:spPr>
          <a:xfrm>
            <a:off x="875591" y="4574886"/>
            <a:ext cx="310244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200" b="1" u="sng" dirty="0">
                <a:solidFill>
                  <a:srgbClr val="FF0000"/>
                </a:solidFill>
                <a:latin typeface="ＭＳ Ｐゴシック" panose="020B0600070205080204" pitchFamily="50" charset="-128"/>
              </a:rPr>
              <a:t>国際奉仕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43EB2B43-834C-F95B-5334-494B9EC9A8BB}"/>
              </a:ext>
            </a:extLst>
          </p:cNvPr>
          <p:cNvCxnSpPr>
            <a:cxnSpLocks/>
          </p:cNvCxnSpPr>
          <p:nvPr/>
        </p:nvCxnSpPr>
        <p:spPr>
          <a:xfrm flipH="1" flipV="1">
            <a:off x="2843808" y="2060848"/>
            <a:ext cx="1463000" cy="36004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AFC534A4-D6D6-09D2-A43D-776F225E40A0}"/>
              </a:ext>
            </a:extLst>
          </p:cNvPr>
          <p:cNvSpPr txBox="1"/>
          <p:nvPr/>
        </p:nvSpPr>
        <p:spPr>
          <a:xfrm>
            <a:off x="1259632" y="1386247"/>
            <a:ext cx="29523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クラブの運営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D177F6CD-1213-36E8-C9AA-1F1A7B4A5EDB}"/>
              </a:ext>
            </a:extLst>
          </p:cNvPr>
          <p:cNvSpPr txBox="1"/>
          <p:nvPr/>
        </p:nvSpPr>
        <p:spPr>
          <a:xfrm>
            <a:off x="875589" y="3891060"/>
            <a:ext cx="36648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200" b="1" u="sng" dirty="0">
                <a:solidFill>
                  <a:srgbClr val="FF0000"/>
                </a:solidFill>
                <a:latin typeface="ＭＳ Ｐゴシック" panose="020B0600070205080204" pitchFamily="50" charset="-128"/>
              </a:rPr>
              <a:t>社会奉仕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0A5D4F59-72FF-C864-8683-ECF49626A2BA}"/>
              </a:ext>
            </a:extLst>
          </p:cNvPr>
          <p:cNvCxnSpPr>
            <a:cxnSpLocks/>
          </p:cNvCxnSpPr>
          <p:nvPr/>
        </p:nvCxnSpPr>
        <p:spPr>
          <a:xfrm flipH="1">
            <a:off x="2699792" y="2798454"/>
            <a:ext cx="1607016" cy="13506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矢印コネクタ 18">
            <a:extLst>
              <a:ext uri="{FF2B5EF4-FFF2-40B4-BE49-F238E27FC236}">
                <a16:creationId xmlns:a16="http://schemas.microsoft.com/office/drawing/2014/main" id="{A5BB4B0C-0B7A-F904-9CDA-C726E24C853F}"/>
              </a:ext>
            </a:extLst>
          </p:cNvPr>
          <p:cNvCxnSpPr>
            <a:cxnSpLocks/>
          </p:cNvCxnSpPr>
          <p:nvPr/>
        </p:nvCxnSpPr>
        <p:spPr>
          <a:xfrm flipH="1">
            <a:off x="2699792" y="4293756"/>
            <a:ext cx="1607016" cy="57540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矢印コネクタ 24">
            <a:extLst>
              <a:ext uri="{FF2B5EF4-FFF2-40B4-BE49-F238E27FC236}">
                <a16:creationId xmlns:a16="http://schemas.microsoft.com/office/drawing/2014/main" id="{8CF972DA-C98F-50D7-B58D-4BA4E5A3C221}"/>
              </a:ext>
            </a:extLst>
          </p:cNvPr>
          <p:cNvCxnSpPr>
            <a:cxnSpLocks/>
          </p:cNvCxnSpPr>
          <p:nvPr/>
        </p:nvCxnSpPr>
        <p:spPr>
          <a:xfrm flipH="1" flipV="1">
            <a:off x="2699792" y="5661248"/>
            <a:ext cx="1607016" cy="73089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B040DFA3-404C-F325-C119-A8993542AF64}"/>
              </a:ext>
            </a:extLst>
          </p:cNvPr>
          <p:cNvSpPr txBox="1"/>
          <p:nvPr/>
        </p:nvSpPr>
        <p:spPr>
          <a:xfrm>
            <a:off x="875589" y="5297945"/>
            <a:ext cx="31024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職業奉仕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1C8C0C3-67E0-4EF1-A409-96D5884CF9E4}"/>
              </a:ext>
            </a:extLst>
          </p:cNvPr>
          <p:cNvSpPr txBox="1"/>
          <p:nvPr/>
        </p:nvSpPr>
        <p:spPr>
          <a:xfrm>
            <a:off x="130146" y="126465"/>
            <a:ext cx="88206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　手続要覧　</a:t>
            </a:r>
            <a:r>
              <a:rPr kumimoji="1" lang="en-US" altLang="ja-JP" sz="4800" b="1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1950</a:t>
            </a:r>
            <a:r>
              <a:rPr kumimoji="1" lang="ja-JP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～</a:t>
            </a:r>
            <a:r>
              <a:rPr lang="en-US" altLang="ja-JP" sz="4800" b="1" dirty="0">
                <a:solidFill>
                  <a:srgbClr val="CC00CC"/>
                </a:solidFill>
                <a:latin typeface="ＭＳ Ｐゴシック" panose="020B0600070205080204" pitchFamily="50" charset="-128"/>
              </a:rPr>
              <a:t>1981</a:t>
            </a:r>
            <a:r>
              <a:rPr kumimoji="1" lang="ja-JP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年</a:t>
            </a:r>
            <a:endParaRPr kumimoji="1" lang="ja-JP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CC00CC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B196428-C385-BC99-B07B-51F2B173957F}"/>
              </a:ext>
            </a:extLst>
          </p:cNvPr>
          <p:cNvSpPr txBox="1"/>
          <p:nvPr/>
        </p:nvSpPr>
        <p:spPr>
          <a:xfrm>
            <a:off x="7806744" y="1519927"/>
            <a:ext cx="923330" cy="4907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eaVert" wrap="square">
            <a:spAutoFit/>
          </a:bodyPr>
          <a:lstStyle/>
          <a:p>
            <a:pPr lvl="0">
              <a:defRPr/>
            </a:pPr>
            <a:r>
              <a:rPr kumimoji="1" lang="ja-JP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クラブ奉仕 </a:t>
            </a:r>
            <a:r>
              <a:rPr lang="ja-JP" altLang="en-US" sz="4800" dirty="0">
                <a:solidFill>
                  <a:srgbClr val="FF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？</a:t>
            </a:r>
            <a:endParaRPr kumimoji="1" lang="en-US" altLang="ja-JP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D335D8DA-A327-BA61-F2CE-35D1CE646B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85" t="4581" r="32118" b="22846"/>
          <a:stretch/>
        </p:blipFill>
        <p:spPr>
          <a:xfrm>
            <a:off x="4306808" y="1030541"/>
            <a:ext cx="3102447" cy="5721037"/>
          </a:xfrm>
          <a:prstGeom prst="rect">
            <a:avLst/>
          </a:prstGeom>
        </p:spPr>
      </p:pic>
      <p:cxnSp>
        <p:nvCxnSpPr>
          <p:cNvPr id="26" name="直線矢印コネクタ 25">
            <a:extLst>
              <a:ext uri="{FF2B5EF4-FFF2-40B4-BE49-F238E27FC236}">
                <a16:creationId xmlns:a16="http://schemas.microsoft.com/office/drawing/2014/main" id="{B4D8F452-FC20-6855-CE61-9ED111DFB236}"/>
              </a:ext>
            </a:extLst>
          </p:cNvPr>
          <p:cNvCxnSpPr>
            <a:cxnSpLocks/>
          </p:cNvCxnSpPr>
          <p:nvPr/>
        </p:nvCxnSpPr>
        <p:spPr>
          <a:xfrm flipH="1" flipV="1">
            <a:off x="2699792" y="6237312"/>
            <a:ext cx="1607016" cy="37994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649869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AutoShape 2" descr="ロータリーの友 | THE ROTARY-NO-TOMO">
            <a:extLst>
              <a:ext uri="{FF2B5EF4-FFF2-40B4-BE49-F238E27FC236}">
                <a16:creationId xmlns:a16="http://schemas.microsoft.com/office/drawing/2014/main" id="{B8FD377A-B3E6-1D28-3D18-2B52868569F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4D6075CB-A6B3-5F23-4964-DBA31B22A3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95" t="20705" r="16778"/>
          <a:stretch/>
        </p:blipFill>
        <p:spPr>
          <a:xfrm>
            <a:off x="293910" y="1074241"/>
            <a:ext cx="6870378" cy="545110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1" name="吹き出し: 角を丸めた四角形 10">
            <a:extLst>
              <a:ext uri="{FF2B5EF4-FFF2-40B4-BE49-F238E27FC236}">
                <a16:creationId xmlns:a16="http://schemas.microsoft.com/office/drawing/2014/main" id="{2F8B65D9-7EC2-C844-ADCD-0907F951A2F5}"/>
              </a:ext>
            </a:extLst>
          </p:cNvPr>
          <p:cNvSpPr/>
          <p:nvPr/>
        </p:nvSpPr>
        <p:spPr>
          <a:xfrm flipV="1">
            <a:off x="3966857" y="2124318"/>
            <a:ext cx="3360720" cy="830997"/>
          </a:xfrm>
          <a:prstGeom prst="wedgeRoundRectCallout">
            <a:avLst>
              <a:gd name="adj1" fmla="val -42679"/>
              <a:gd name="adj2" fmla="val 91589"/>
              <a:gd name="adj3" fmla="val 16667"/>
            </a:avLst>
          </a:prstGeom>
          <a:solidFill>
            <a:srgbClr val="FFFF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BBB3AEC-2BEA-E21E-6685-57AEE7210953}"/>
              </a:ext>
            </a:extLst>
          </p:cNvPr>
          <p:cNvSpPr txBox="1"/>
          <p:nvPr/>
        </p:nvSpPr>
        <p:spPr>
          <a:xfrm>
            <a:off x="4237204" y="2124317"/>
            <a:ext cx="317201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クラブ運営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9ECA4846-509A-C652-6291-E2C5F9A7288C}"/>
              </a:ext>
            </a:extLst>
          </p:cNvPr>
          <p:cNvSpPr/>
          <p:nvPr/>
        </p:nvSpPr>
        <p:spPr>
          <a:xfrm>
            <a:off x="406642" y="3717032"/>
            <a:ext cx="3949334" cy="1800200"/>
          </a:xfrm>
          <a:prstGeom prst="ellipse">
            <a:avLst/>
          </a:prstGeom>
          <a:noFill/>
          <a:ln w="76200">
            <a:solidFill>
              <a:srgbClr val="0000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A4034CA-8246-0077-34B5-93F4122CABC2}"/>
              </a:ext>
            </a:extLst>
          </p:cNvPr>
          <p:cNvSpPr txBox="1"/>
          <p:nvPr/>
        </p:nvSpPr>
        <p:spPr>
          <a:xfrm>
            <a:off x="7806744" y="1519927"/>
            <a:ext cx="923330" cy="49073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eaVert" wrap="square">
            <a:spAutoFit/>
          </a:bodyPr>
          <a:lstStyle/>
          <a:p>
            <a:pPr lvl="0">
              <a:defRPr/>
            </a:pPr>
            <a:r>
              <a:rPr kumimoji="1" lang="ja-JP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クラブ奉仕 </a:t>
            </a:r>
            <a:r>
              <a:rPr lang="ja-JP" altLang="en-US" sz="4800" dirty="0">
                <a:solidFill>
                  <a:srgbClr val="FF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？</a:t>
            </a:r>
            <a:endParaRPr kumimoji="1" lang="en-US" altLang="ja-JP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72CDF50-8872-4E92-D965-5EC7ACF6337B}"/>
              </a:ext>
            </a:extLst>
          </p:cNvPr>
          <p:cNvSpPr txBox="1"/>
          <p:nvPr/>
        </p:nvSpPr>
        <p:spPr>
          <a:xfrm>
            <a:off x="130146" y="126465"/>
            <a:ext cx="88206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　手続要覧　</a:t>
            </a:r>
            <a:r>
              <a:rPr kumimoji="1" lang="en-US" altLang="ja-JP" sz="4800" b="1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1984</a:t>
            </a:r>
            <a:r>
              <a:rPr kumimoji="1" lang="ja-JP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～</a:t>
            </a:r>
            <a:r>
              <a:rPr kumimoji="1" lang="en-US" altLang="ja-JP" sz="4800" b="1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2004</a:t>
            </a:r>
            <a:r>
              <a:rPr kumimoji="1" lang="ja-JP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年</a:t>
            </a:r>
            <a:endParaRPr kumimoji="1" lang="ja-JP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CC00CC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113594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0" grpId="0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AutoShape 2" descr="ロータリーの友 | THE ROTARY-NO-TOMO">
            <a:extLst>
              <a:ext uri="{FF2B5EF4-FFF2-40B4-BE49-F238E27FC236}">
                <a16:creationId xmlns:a16="http://schemas.microsoft.com/office/drawing/2014/main" id="{B8FD377A-B3E6-1D28-3D18-2B52868569F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A6127893-E304-812C-1634-9324C69740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2464191"/>
            <a:ext cx="8892480" cy="330552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indent="40005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ja-JP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Century" panose="02040604050505020304" pitchFamily="18" charset="0"/>
              </a:rPr>
              <a:t>第６条</a:t>
            </a:r>
            <a:r>
              <a:rPr kumimoji="1" lang="en-US" altLang="ja-JP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Century" panose="02040604050505020304" pitchFamily="18" charset="0"/>
              </a:rPr>
              <a:t> </a:t>
            </a:r>
            <a:r>
              <a:rPr kumimoji="1" lang="ja-JP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Century" panose="02040604050505020304" pitchFamily="18" charset="0"/>
              </a:rPr>
              <a:t>五大奉仕部門</a:t>
            </a:r>
            <a:endParaRPr kumimoji="1" lang="en-US" altLang="ja-JP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" panose="02040604050505020304" pitchFamily="18" charset="0"/>
              <a:ea typeface="HG丸ｺﾞｼｯｸM-PRO" panose="020F0400000000000000" pitchFamily="50" charset="-128"/>
              <a:cs typeface="Century" panose="020406040505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　</a:t>
            </a:r>
            <a:r>
              <a:rPr kumimoji="1" lang="ja-JP" altLang="ja-JP" sz="3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１．奉仕の第一部門である</a:t>
            </a:r>
            <a:r>
              <a:rPr kumimoji="1" lang="ja-JP" altLang="ja-JP" sz="3600" b="1" i="0" u="heavy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>
                  <a:solidFill>
                    <a:srgbClr val="0000CC"/>
                  </a:solidFill>
                </a:uFill>
                <a:latin typeface="ＭＳ Ｐゴシック"/>
                <a:ea typeface="ＭＳ Ｐゴシック"/>
                <a:cs typeface="Times New Roman" panose="02020603050405020304" pitchFamily="18" charset="0"/>
              </a:rPr>
              <a:t>クラブ奉仕</a:t>
            </a:r>
            <a:r>
              <a:rPr kumimoji="1" lang="ja-JP" altLang="ja-JP" sz="3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は、</a:t>
            </a:r>
            <a:r>
              <a:rPr kumimoji="1" lang="ja-JP" altLang="en-US" sz="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　</a:t>
            </a:r>
            <a:endParaRPr kumimoji="1" lang="en-US" altLang="ja-JP" sz="8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/>
              <a:ea typeface="ＭＳ Ｐゴシック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　　　</a:t>
            </a:r>
            <a:r>
              <a:rPr kumimoji="1" lang="ja-JP" altLang="ja-JP" sz="3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>
                  <a:solidFill>
                    <a:srgbClr val="FF0000"/>
                  </a:solidFill>
                </a:uFill>
                <a:latin typeface="ＭＳ Ｐゴシック"/>
                <a:ea typeface="ＭＳ Ｐゴシック"/>
                <a:cs typeface="Times New Roman" panose="02020603050405020304" pitchFamily="18" charset="0"/>
              </a:rPr>
              <a:t>本クラブの機能</a:t>
            </a:r>
            <a:r>
              <a:rPr kumimoji="1" lang="ja-JP" altLang="ja-JP" sz="3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を充実させるために、</a:t>
            </a:r>
            <a:r>
              <a:rPr kumimoji="1" lang="ja-JP" altLang="en-US" sz="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　</a:t>
            </a:r>
            <a:endParaRPr kumimoji="1" lang="ja-JP" altLang="ja-JP" sz="8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/>
              <a:ea typeface="ＭＳ Ｐゴシック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　　　</a:t>
            </a:r>
            <a:r>
              <a:rPr kumimoji="1" lang="ja-JP" altLang="en-US" sz="3600" b="0" i="0" u="sng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クラブ内で </a:t>
            </a:r>
            <a:r>
              <a:rPr kumimoji="1" lang="ja-JP" altLang="ja-JP" sz="3600" b="1" i="0" u="heavy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highlight>
                  <a:srgbClr val="FFFF00"/>
                </a:highlight>
                <a:uLnTx/>
                <a:uFill>
                  <a:solidFill>
                    <a:srgbClr val="0000CC"/>
                  </a:solidFill>
                </a:uFill>
                <a:latin typeface="ＭＳ Ｐゴシック"/>
                <a:ea typeface="ＭＳ Ｐゴシック"/>
                <a:cs typeface="Times New Roman" panose="02020603050405020304" pitchFamily="18" charset="0"/>
              </a:rPr>
              <a:t>会員が</a:t>
            </a:r>
            <a:r>
              <a:rPr kumimoji="1" lang="ja-JP" altLang="en-US" sz="3600" b="1" i="0" u="sng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 </a:t>
            </a:r>
            <a:r>
              <a:rPr kumimoji="1" lang="ja-JP" altLang="en-US" sz="3600" b="0" i="0" u="sng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取るべき行動に</a:t>
            </a:r>
            <a:endParaRPr kumimoji="1" lang="en-US" altLang="ja-JP" sz="800" b="0" i="0" u="sng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/>
              <a:ea typeface="ＭＳ Ｐゴシック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　　　</a:t>
            </a:r>
            <a:r>
              <a:rPr kumimoji="1" lang="ja-JP" altLang="ja-JP" sz="3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関わるものである。</a:t>
            </a:r>
            <a:r>
              <a:rPr kumimoji="1" lang="ja-JP" altLang="en-US" sz="1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Times New Roman" panose="02020603050405020304" pitchFamily="18" charset="0"/>
              </a:rPr>
              <a:t>　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A73739F-CB40-CDFA-E0A2-84B068407A02}"/>
              </a:ext>
            </a:extLst>
          </p:cNvPr>
          <p:cNvSpPr txBox="1"/>
          <p:nvPr/>
        </p:nvSpPr>
        <p:spPr>
          <a:xfrm>
            <a:off x="3491880" y="1430788"/>
            <a:ext cx="5400599" cy="646331"/>
          </a:xfrm>
          <a:prstGeom prst="rect">
            <a:avLst/>
          </a:prstGeom>
          <a:solidFill>
            <a:srgbClr val="00FFFF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ja-JP" sz="36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>
                  <a:solidFill>
                    <a:srgbClr val="FF0000"/>
                  </a:solidFill>
                </a:uFill>
                <a:latin typeface="ＭＳ Ｐゴシック"/>
                <a:ea typeface="ＭＳ Ｐゴシック"/>
                <a:cs typeface="Century" panose="02040604050505020304" pitchFamily="18" charset="0"/>
              </a:rPr>
              <a:t>標準ロータリークラブ定款</a:t>
            </a:r>
            <a:endParaRPr kumimoji="1" lang="ja-JP" altLang="ja-JP" sz="3600" b="0" i="0" u="none" strike="noStrike" kern="1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>
                <a:solidFill>
                  <a:srgbClr val="FF0000"/>
                </a:solidFill>
              </a:uFill>
              <a:latin typeface="ＭＳ Ｐゴシック"/>
              <a:ea typeface="ＭＳ Ｐゴシック"/>
              <a:cs typeface="Times New Roman" panose="02020603050405020304" pitchFamily="18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29B0203-1BDC-84B6-B7F7-29B360527747}"/>
              </a:ext>
            </a:extLst>
          </p:cNvPr>
          <p:cNvSpPr txBox="1"/>
          <p:nvPr/>
        </p:nvSpPr>
        <p:spPr>
          <a:xfrm>
            <a:off x="6334298" y="2092572"/>
            <a:ext cx="28097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（</a:t>
            </a:r>
            <a:r>
              <a:rPr kumimoji="1" lang="en-US" altLang="ja-JP" sz="32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2007</a:t>
            </a:r>
            <a:r>
              <a:rPr kumimoji="1" lang="ja-JP" altLang="en-US" sz="32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年改訂）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6B8EF1C-F31D-4461-3E73-764298E7DFCA}"/>
              </a:ext>
            </a:extLst>
          </p:cNvPr>
          <p:cNvSpPr txBox="1"/>
          <p:nvPr/>
        </p:nvSpPr>
        <p:spPr>
          <a:xfrm>
            <a:off x="130146" y="126465"/>
            <a:ext cx="88206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　手続要覧　</a:t>
            </a:r>
            <a:r>
              <a:rPr kumimoji="1" lang="en-US" altLang="ja-JP" sz="4800" b="1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2007</a:t>
            </a:r>
            <a:r>
              <a:rPr kumimoji="1" lang="ja-JP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年以降</a:t>
            </a:r>
            <a:endParaRPr kumimoji="1" lang="ja-JP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CC00CC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02923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E28E8ED-71CC-3905-F9BF-659091329989}"/>
              </a:ext>
            </a:extLst>
          </p:cNvPr>
          <p:cNvSpPr txBox="1"/>
          <p:nvPr/>
        </p:nvSpPr>
        <p:spPr>
          <a:xfrm>
            <a:off x="-11226" y="260648"/>
            <a:ext cx="915522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Century" panose="02040604050505020304" pitchFamily="18" charset="0"/>
              </a:rPr>
              <a:t>クラブ奉仕とは？</a:t>
            </a:r>
            <a:endParaRPr kumimoji="1" lang="ja-JP" altLang="ja-JP" sz="5400" b="0" i="0" u="none" strike="noStrike" kern="1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C1ED81F-18C3-EFAC-B507-EF6391A6BCA3}"/>
              </a:ext>
            </a:extLst>
          </p:cNvPr>
          <p:cNvSpPr txBox="1"/>
          <p:nvPr/>
        </p:nvSpPr>
        <p:spPr>
          <a:xfrm>
            <a:off x="1187624" y="4464876"/>
            <a:ext cx="796231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どちらが正しいの？</a:t>
            </a:r>
            <a:endParaRPr kumimoji="1" lang="en-US" altLang="ja-JP" sz="1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　</a:t>
            </a:r>
            <a:endParaRPr kumimoji="1" lang="en-US" altLang="ja-JP" sz="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0D579B9-DE02-92EB-D749-F54E1CDC34F8}"/>
              </a:ext>
            </a:extLst>
          </p:cNvPr>
          <p:cNvSpPr txBox="1"/>
          <p:nvPr/>
        </p:nvSpPr>
        <p:spPr>
          <a:xfrm>
            <a:off x="1403648" y="3464187"/>
            <a:ext cx="7200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Times New Roman" panose="02020603050405020304" pitchFamily="18" charset="0"/>
              </a:rPr>
              <a:t>           </a:t>
            </a:r>
            <a:r>
              <a:rPr kumimoji="1" lang="ja-JP" altLang="en-US" sz="28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Times New Roman" panose="02020603050405020304" pitchFamily="18" charset="0"/>
              </a:rPr>
              <a:t>（クラブ・リーダー）　</a:t>
            </a:r>
            <a:endParaRPr kumimoji="1" lang="en-US" altLang="ja-JP" sz="2800" b="1" i="0" u="none" strike="noStrike" kern="1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entury" panose="02040604050505020304" pitchFamily="18" charset="0"/>
              <a:ea typeface="HG丸ｺﾞｼｯｸM-PRO" panose="020F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3" name="正方形/長方形 9">
            <a:extLst>
              <a:ext uri="{FF2B5EF4-FFF2-40B4-BE49-F238E27FC236}">
                <a16:creationId xmlns:a16="http://schemas.microsoft.com/office/drawing/2014/main" id="{C80035B1-A76C-3419-DA75-34F9BCFD7F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1226" y="1183978"/>
            <a:ext cx="8975714" cy="220983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indent="40005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Century" panose="02040604050505020304" pitchFamily="18" charset="0"/>
              </a:rPr>
              <a:t>　</a:t>
            </a:r>
            <a:endParaRPr kumimoji="1" lang="en-US" altLang="ja-JP" sz="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" panose="02040604050505020304" pitchFamily="18" charset="0"/>
              <a:ea typeface="HG丸ｺﾞｼｯｸM-PRO" panose="020F0400000000000000" pitchFamily="50" charset="-128"/>
              <a:cs typeface="Century" panose="020406040505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Times New Roman" panose="02020603050405020304" pitchFamily="18" charset="0"/>
              </a:rPr>
              <a:t>     </a:t>
            </a:r>
            <a:r>
              <a:rPr kumimoji="1" lang="ja-JP" altLang="en-US" sz="12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Times New Roman" panose="02020603050405020304" pitchFamily="18" charset="0"/>
              </a:rPr>
              <a:t>　　 </a:t>
            </a:r>
            <a:endParaRPr kumimoji="1" lang="en-US" altLang="ja-JP" sz="1200" b="1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" panose="02040604050505020304" pitchFamily="18" charset="0"/>
              <a:ea typeface="HG丸ｺﾞｼｯｸM-PRO" panose="020F04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Times New Roman" panose="02020603050405020304" pitchFamily="18" charset="0"/>
              </a:rPr>
              <a:t>　 ① </a:t>
            </a:r>
            <a:r>
              <a:rPr kumimoji="1" lang="ja-JP" altLang="en-US" sz="36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Times New Roman" panose="02020603050405020304" pitchFamily="18" charset="0"/>
              </a:rPr>
              <a:t>主語</a:t>
            </a:r>
            <a:r>
              <a:rPr kumimoji="1" lang="ja-JP" altLang="en-US" sz="44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Times New Roman" panose="02020603050405020304" pitchFamily="18" charset="0"/>
              </a:rPr>
              <a:t>：</a:t>
            </a:r>
            <a:r>
              <a:rPr kumimoji="1" lang="ja-JP" altLang="en-US" sz="4400" b="0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Times New Roman" panose="02020603050405020304" pitchFamily="18" charset="0"/>
              </a:rPr>
              <a:t>会員 </a:t>
            </a:r>
            <a:r>
              <a:rPr kumimoji="1" lang="ja-JP" altLang="en-US" sz="4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Times New Roman" panose="02020603050405020304" pitchFamily="18" charset="0"/>
              </a:rPr>
              <a:t> </a:t>
            </a:r>
            <a:r>
              <a:rPr kumimoji="1" lang="ja-JP" altLang="en-US" sz="4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創英角ｺﾞｼｯｸUB" panose="020B0A00000000000000" pitchFamily="50" charset="-128"/>
                <a:ea typeface="HGP創英角ｺﾞｼｯｸUB" panose="020B0A00000000000000" pitchFamily="50" charset="-128"/>
                <a:cs typeface="Times New Roman" panose="02020603050405020304" pitchFamily="18" charset="0"/>
              </a:rPr>
              <a:t>→ </a:t>
            </a:r>
            <a:r>
              <a:rPr kumimoji="1" lang="ja-JP" altLang="en-US" sz="4400" b="0" i="0" u="sng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Times New Roman" panose="02020603050405020304" pitchFamily="18" charset="0"/>
              </a:rPr>
              <a:t>クラブに奉仕</a:t>
            </a:r>
            <a:r>
              <a:rPr kumimoji="1" lang="ja-JP" altLang="en-US" sz="4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Times New Roman" panose="02020603050405020304" pitchFamily="18" charset="0"/>
              </a:rPr>
              <a:t>？</a:t>
            </a:r>
            <a:endParaRPr kumimoji="1" lang="en-US" altLang="ja-JP" sz="44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" panose="02040604050505020304" pitchFamily="18" charset="0"/>
              <a:ea typeface="HG丸ｺﾞｼｯｸM-PRO" panose="020F04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Times New Roman" panose="02020603050405020304" pitchFamily="18" charset="0"/>
              </a:rPr>
              <a:t>　</a:t>
            </a:r>
            <a:endParaRPr kumimoji="1" lang="en-US" altLang="ja-JP" sz="800" b="0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" panose="02040604050505020304" pitchFamily="18" charset="0"/>
              <a:ea typeface="HG丸ｺﾞｼｯｸM-PRO" panose="020F04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Times New Roman" panose="02020603050405020304" pitchFamily="18" charset="0"/>
              </a:rPr>
              <a:t>　 ② </a:t>
            </a:r>
            <a:r>
              <a:rPr kumimoji="1" lang="ja-JP" altLang="en-US" sz="36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Times New Roman" panose="02020603050405020304" pitchFamily="18" charset="0"/>
              </a:rPr>
              <a:t>主語</a:t>
            </a:r>
            <a:r>
              <a:rPr kumimoji="1" lang="ja-JP" altLang="en-US" sz="44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Times New Roman" panose="02020603050405020304" pitchFamily="18" charset="0"/>
              </a:rPr>
              <a:t>：</a:t>
            </a:r>
            <a:r>
              <a:rPr kumimoji="1" lang="ja-JP" altLang="en-US" sz="4400" b="0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Times New Roman" panose="02020603050405020304" pitchFamily="18" charset="0"/>
              </a:rPr>
              <a:t>クラブ </a:t>
            </a:r>
            <a:r>
              <a:rPr kumimoji="1" lang="ja-JP" altLang="en-US" sz="4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Times New Roman" panose="02020603050405020304" pitchFamily="18" charset="0"/>
              </a:rPr>
              <a:t> </a:t>
            </a:r>
            <a:r>
              <a:rPr kumimoji="1" lang="ja-JP" altLang="en-US" sz="4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創英角ｺﾞｼｯｸUB" panose="020B0A00000000000000" pitchFamily="50" charset="-128"/>
                <a:ea typeface="HGP創英角ｺﾞｼｯｸUB" panose="020B0A00000000000000" pitchFamily="50" charset="-128"/>
                <a:cs typeface="Times New Roman" panose="02020603050405020304" pitchFamily="18" charset="0"/>
              </a:rPr>
              <a:t>→ </a:t>
            </a:r>
            <a:r>
              <a:rPr kumimoji="1" lang="ja-JP" altLang="en-US" sz="4400" b="0" i="0" u="sng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Times New Roman" panose="02020603050405020304" pitchFamily="18" charset="0"/>
              </a:rPr>
              <a:t>会員に奉仕</a:t>
            </a:r>
            <a:r>
              <a:rPr kumimoji="1" lang="ja-JP" altLang="en-US" sz="4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Times New Roman" panose="02020603050405020304" pitchFamily="18" charset="0"/>
              </a:rPr>
              <a:t>？</a:t>
            </a:r>
            <a:r>
              <a:rPr kumimoji="1" lang="ja-JP" altLang="en-US" sz="3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Times New Roman" panose="02020603050405020304" pitchFamily="18" charset="0"/>
              </a:rPr>
              <a:t>　　　　　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E1F462E-D344-978E-0ECB-0EE69557B806}"/>
              </a:ext>
            </a:extLst>
          </p:cNvPr>
          <p:cNvSpPr txBox="1"/>
          <p:nvPr/>
        </p:nvSpPr>
        <p:spPr>
          <a:xfrm>
            <a:off x="1187624" y="5548249"/>
            <a:ext cx="798834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それが正しいという根拠は？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FF775DD-D521-7EC5-CBD9-BAF8FE8D8CE0}"/>
              </a:ext>
            </a:extLst>
          </p:cNvPr>
          <p:cNvSpPr txBox="1"/>
          <p:nvPr/>
        </p:nvSpPr>
        <p:spPr>
          <a:xfrm>
            <a:off x="6228184" y="3410276"/>
            <a:ext cx="2571269" cy="70626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000" b="1" kern="100" dirty="0">
                <a:solidFill>
                  <a:srgbClr val="0000CC"/>
                </a:solidFill>
                <a:latin typeface="+mn-ea"/>
                <a:ea typeface="+mn-ea"/>
                <a:cs typeface="Times New Roman" panose="02020603050405020304" pitchFamily="18" charset="0"/>
              </a:rPr>
              <a:t>クラブ運営</a:t>
            </a:r>
            <a:endParaRPr kumimoji="1" lang="ja-JP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10960990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9">
            <a:extLst>
              <a:ext uri="{FF2B5EF4-FFF2-40B4-BE49-F238E27FC236}">
                <a16:creationId xmlns:a16="http://schemas.microsoft.com/office/drawing/2014/main" id="{3A25A6CD-4C43-8837-F48F-02DBFDC1DC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80728"/>
            <a:ext cx="9144000" cy="232063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indent="40005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Century" panose="02040604050505020304" pitchFamily="18" charset="0"/>
              </a:rPr>
              <a:t>　</a:t>
            </a:r>
            <a:endParaRPr kumimoji="1" lang="en-US" altLang="ja-JP" sz="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" panose="02040604050505020304" pitchFamily="18" charset="0"/>
              <a:ea typeface="HG丸ｺﾞｼｯｸM-PRO" panose="020F0400000000000000" pitchFamily="50" charset="-128"/>
              <a:cs typeface="Century" panose="020406040505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b="0" i="0" u="none" strike="noStrike" kern="1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Times New Roman" panose="02020603050405020304" pitchFamily="18" charset="0"/>
              </a:rPr>
              <a:t>     </a:t>
            </a:r>
            <a:r>
              <a:rPr kumimoji="1" lang="ja-JP" altLang="en-US" sz="5400" b="1" i="0" u="none" strike="noStrike" kern="1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Times New Roman" panose="02020603050405020304" pitchFamily="18" charset="0"/>
              </a:rPr>
              <a:t>本来の</a:t>
            </a:r>
            <a:endParaRPr kumimoji="1" lang="en-US" altLang="ja-JP" sz="5400" b="1" i="0" u="none" strike="noStrike" kern="1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entury" panose="02040604050505020304" pitchFamily="18" charset="0"/>
              <a:ea typeface="HG丸ｺﾞｼｯｸM-PRO" panose="020F04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Times New Roman" panose="02020603050405020304" pitchFamily="18" charset="0"/>
              </a:rPr>
              <a:t>　　</a:t>
            </a:r>
            <a:r>
              <a:rPr kumimoji="1" lang="ja-JP" altLang="en-US" sz="6000" b="0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クラブ奉仕の定義は？</a:t>
            </a:r>
            <a:endParaRPr kumimoji="1" lang="ja-JP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1629243"/>
      </p:ext>
    </p:extLst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B3EEEF5-836F-654D-BF65-B448592B6F65}"/>
              </a:ext>
            </a:extLst>
          </p:cNvPr>
          <p:cNvSpPr txBox="1"/>
          <p:nvPr/>
        </p:nvSpPr>
        <p:spPr>
          <a:xfrm>
            <a:off x="-11226" y="260648"/>
            <a:ext cx="915522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Century" panose="02040604050505020304" pitchFamily="18" charset="0"/>
              </a:rPr>
              <a:t>クラブ奉仕とは？</a:t>
            </a:r>
            <a:endParaRPr kumimoji="1" lang="ja-JP" altLang="ja-JP" sz="5400" b="0" i="0" u="none" strike="noStrike" kern="1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B0F2639-36F4-BB21-9A72-D51CE8268438}"/>
              </a:ext>
            </a:extLst>
          </p:cNvPr>
          <p:cNvSpPr txBox="1"/>
          <p:nvPr/>
        </p:nvSpPr>
        <p:spPr>
          <a:xfrm>
            <a:off x="0" y="1539621"/>
            <a:ext cx="9144000" cy="501675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2540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●</a:t>
            </a: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1927</a:t>
            </a: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年 ベルギーのオステンド国際大会</a:t>
            </a:r>
            <a:endParaRPr kumimoji="1" lang="en-US" altLang="ja-JP" sz="3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2540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 </a:t>
            </a:r>
          </a:p>
          <a:p>
            <a:pPr marL="0" marR="0" lvl="0" indent="2540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「</a:t>
            </a: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目標設定計画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（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The Aims and Objects Plan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）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」採択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2540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　</a:t>
            </a:r>
            <a:endParaRPr kumimoji="1" lang="en-US" altLang="ja-JP" sz="8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  <a:p>
            <a:pPr marL="0" marR="0" lvl="0" indent="2540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 　　　</a:t>
            </a:r>
            <a:r>
              <a:rPr kumimoji="1" lang="ja-JP" altLang="en-US" sz="3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それまでの</a:t>
            </a:r>
            <a:r>
              <a:rPr kumimoji="1" lang="ja-JP" altLang="en-US" sz="3200" b="0" i="0" u="sng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ロータリーの一般奉仕概念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が、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  <a:p>
            <a:pPr marL="0" marR="0" lvl="0" indent="2540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　</a:t>
            </a:r>
            <a:endParaRPr kumimoji="1" lang="en-US" altLang="ja-JP" sz="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  <a:p>
            <a:pPr marL="0" marR="0" lvl="0" indent="2540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　　</a:t>
            </a: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「</a:t>
            </a: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クラブ奉仕</a:t>
            </a: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」、「</a:t>
            </a: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職業奉仕</a:t>
            </a: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」、「</a:t>
            </a: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社会奉仕</a:t>
            </a: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」 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に分割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  <a:p>
            <a:pPr marL="0" marR="0" lvl="0" indent="2540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  <a:p>
            <a:pPr marL="0" marR="0" lvl="0" indent="2540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●</a:t>
            </a: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1928</a:t>
            </a: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年 米国ミネアポリス大会  </a:t>
            </a: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「</a:t>
            </a: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effectLst/>
                <a:highlight>
                  <a:srgbClr val="FFFF00"/>
                </a:highligh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国際奉仕</a:t>
            </a: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」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追加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2540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 </a:t>
            </a:r>
          </a:p>
          <a:p>
            <a:pPr marL="0" marR="0" lvl="0" indent="2540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●</a:t>
            </a: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2010</a:t>
            </a: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年 規定審議会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  </a:t>
            </a: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「</a:t>
            </a: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effectLst/>
                <a:highlight>
                  <a:srgbClr val="FFFF00"/>
                </a:highligh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青少年奉仕</a:t>
            </a: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」 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追加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2540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  <a:p>
            <a:pPr marL="0" marR="0" lvl="0" indent="2540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　　　　　　　　現在の五大奉仕（部門）</a:t>
            </a:r>
          </a:p>
        </p:txBody>
      </p:sp>
    </p:spTree>
    <p:extLst>
      <p:ext uri="{BB962C8B-B14F-4D97-AF65-F5344CB8AC3E}">
        <p14:creationId xmlns:p14="http://schemas.microsoft.com/office/powerpoint/2010/main" val="426016768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B3EEEF5-836F-654D-BF65-B448592B6F65}"/>
              </a:ext>
            </a:extLst>
          </p:cNvPr>
          <p:cNvSpPr txBox="1"/>
          <p:nvPr/>
        </p:nvSpPr>
        <p:spPr>
          <a:xfrm>
            <a:off x="-11226" y="260648"/>
            <a:ext cx="915522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Century" panose="02040604050505020304" pitchFamily="18" charset="0"/>
              </a:rPr>
              <a:t>クラブ奉仕とは？</a:t>
            </a:r>
            <a:endParaRPr kumimoji="1" lang="ja-JP" altLang="ja-JP" sz="5400" b="0" i="0" u="none" strike="noStrike" kern="1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B0F2639-36F4-BB21-9A72-D51CE8268438}"/>
              </a:ext>
            </a:extLst>
          </p:cNvPr>
          <p:cNvSpPr txBox="1"/>
          <p:nvPr/>
        </p:nvSpPr>
        <p:spPr>
          <a:xfrm>
            <a:off x="0" y="1539621"/>
            <a:ext cx="9144000" cy="280076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2540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●</a:t>
            </a: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1927</a:t>
            </a: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年 ベルギーのオステンド国際大会</a:t>
            </a:r>
            <a:endParaRPr kumimoji="1" lang="en-US" altLang="ja-JP" sz="3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2540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 </a:t>
            </a:r>
          </a:p>
          <a:p>
            <a:pPr marL="0" marR="0" lvl="0" indent="2540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「</a:t>
            </a: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目標設定計画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（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The Aims and Objects Plan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）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」採択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2540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　</a:t>
            </a:r>
            <a:endParaRPr kumimoji="1" lang="en-US" altLang="ja-JP" sz="8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  <a:p>
            <a:pPr marL="0" marR="0" lvl="0" indent="2540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 　　　</a:t>
            </a:r>
            <a:r>
              <a:rPr kumimoji="1" lang="ja-JP" altLang="en-US" sz="3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それまでの</a:t>
            </a:r>
            <a:r>
              <a:rPr kumimoji="1" lang="ja-JP" altLang="en-US" sz="32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ロータリーの一般奉仕概念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が、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  <a:p>
            <a:pPr marL="0" marR="0" lvl="0" indent="2540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　</a:t>
            </a:r>
            <a:endParaRPr kumimoji="1" lang="en-US" altLang="ja-JP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  <a:p>
            <a:pPr marL="0" marR="0" lvl="0" indent="2540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　　</a:t>
            </a: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「</a:t>
            </a: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クラブ奉仕</a:t>
            </a: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」、「</a:t>
            </a: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職業奉仕</a:t>
            </a: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」、「</a:t>
            </a: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社会奉仕</a:t>
            </a: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」 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に分割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  <a:p>
            <a:pPr marL="0" marR="0" lvl="0" indent="2540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718813F-CBC0-E5BA-89BE-D365B22466DC}"/>
              </a:ext>
            </a:extLst>
          </p:cNvPr>
          <p:cNvSpPr txBox="1"/>
          <p:nvPr/>
        </p:nvSpPr>
        <p:spPr>
          <a:xfrm>
            <a:off x="0" y="5031386"/>
            <a:ext cx="9144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2540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この時の</a:t>
            </a:r>
            <a:r>
              <a:rPr kumimoji="1" lang="ja-JP" altLang="en-US" sz="44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クラブ奉仕の定義</a:t>
            </a:r>
            <a:r>
              <a:rPr kumimoji="1" lang="ja-JP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は</a:t>
            </a:r>
            <a:endParaRPr kumimoji="1" lang="en-US" altLang="ja-JP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  <a:p>
            <a:pPr marL="0" marR="0" lvl="0" indent="2540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800" b="1" dirty="0">
                <a:solidFill>
                  <a:prstClr val="black"/>
                </a:solidFill>
                <a:latin typeface="ＭＳ Ｐゴシック"/>
                <a:ea typeface="ＭＳ Ｐゴシック"/>
              </a:rPr>
              <a:t>　</a:t>
            </a:r>
            <a:endParaRPr lang="en-US" altLang="ja-JP" sz="800" b="1" dirty="0">
              <a:solidFill>
                <a:prstClr val="black"/>
              </a:solidFill>
              <a:latin typeface="ＭＳ Ｐゴシック"/>
              <a:ea typeface="ＭＳ Ｐゴシック"/>
            </a:endParaRPr>
          </a:p>
          <a:p>
            <a:pPr marL="0" marR="0" lvl="0" indent="2540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どういう内容だったのか？</a:t>
            </a:r>
            <a:endParaRPr kumimoji="1" lang="ja-JP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</p:txBody>
      </p:sp>
      <p:sp>
        <p:nvSpPr>
          <p:cNvPr id="5" name="矢印: 下 4">
            <a:extLst>
              <a:ext uri="{FF2B5EF4-FFF2-40B4-BE49-F238E27FC236}">
                <a16:creationId xmlns:a16="http://schemas.microsoft.com/office/drawing/2014/main" id="{3BE311EF-15F4-0F30-AAE1-B027B6E70853}"/>
              </a:ext>
            </a:extLst>
          </p:cNvPr>
          <p:cNvSpPr/>
          <p:nvPr/>
        </p:nvSpPr>
        <p:spPr>
          <a:xfrm>
            <a:off x="1835696" y="4149080"/>
            <a:ext cx="720080" cy="856002"/>
          </a:xfrm>
          <a:prstGeom prst="downArrow">
            <a:avLst/>
          </a:prstGeom>
          <a:solidFill>
            <a:srgbClr val="FF33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09404619"/>
      </p:ext>
    </p:extLst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正方形/長方形 9">
            <a:extLst>
              <a:ext uri="{FF2B5EF4-FFF2-40B4-BE49-F238E27FC236}">
                <a16:creationId xmlns:a16="http://schemas.microsoft.com/office/drawing/2014/main" id="{4CDB7DB0-9D6E-2FA0-886E-9D0DC3CE6F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596" y="2043906"/>
            <a:ext cx="8748464" cy="94179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indent="40005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●</a:t>
            </a:r>
            <a:r>
              <a:rPr kumimoji="1" lang="en-US" altLang="ja-JP" sz="3600" b="0" i="0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1931</a:t>
            </a:r>
            <a:r>
              <a:rPr kumimoji="1" lang="ja-JP" altLang="ja-JP" sz="3600" b="0" i="0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年</a:t>
            </a:r>
            <a:r>
              <a:rPr kumimoji="1" lang="en-US" altLang="ja-JP" sz="3600" b="0" i="0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3600" b="0" i="0" u="sng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R I </a:t>
            </a:r>
            <a:r>
              <a:rPr kumimoji="1" lang="ja-JP" altLang="en-US" sz="3600" b="0" i="0" u="sng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が正式な解説書を発行</a:t>
            </a:r>
            <a:endParaRPr kumimoji="1" lang="en-US" altLang="ja-JP" sz="3600" b="0" i="0" u="sng" strike="noStrike" kern="1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　</a:t>
            </a:r>
            <a:endParaRPr kumimoji="1" lang="en-US" altLang="ja-JP" sz="8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/>
              <a:ea typeface="ＭＳ Ｐゴシック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 </a:t>
            </a:r>
            <a:endParaRPr kumimoji="1" lang="ja-JP" altLang="ja-JP" sz="8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/>
              <a:ea typeface="ＭＳ Ｐゴシック"/>
              <a:cs typeface="Times New Roman" panose="02020603050405020304" pitchFamily="18" charset="0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6F304A9-683B-5B65-5600-A755F42880F3}"/>
              </a:ext>
            </a:extLst>
          </p:cNvPr>
          <p:cNvSpPr txBox="1"/>
          <p:nvPr/>
        </p:nvSpPr>
        <p:spPr>
          <a:xfrm>
            <a:off x="1079612" y="404664"/>
            <a:ext cx="6984776" cy="1384995"/>
          </a:xfrm>
          <a:prstGeom prst="rect">
            <a:avLst/>
          </a:prstGeom>
          <a:solidFill>
            <a:srgbClr val="FFFF99"/>
          </a:solidFill>
          <a:ln>
            <a:solidFill>
              <a:srgbClr val="FF33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4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1927</a:t>
            </a:r>
            <a:r>
              <a:rPr kumimoji="1" lang="ja-JP" altLang="en-US" sz="44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年　</a:t>
            </a:r>
            <a:r>
              <a:rPr kumimoji="1" lang="ja-JP" altLang="ja-JP" sz="44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目標設定計画</a:t>
            </a:r>
            <a:endParaRPr kumimoji="1" lang="en-US" altLang="ja-JP" sz="4400" b="1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ＭＳ Ｐゴシック"/>
              <a:ea typeface="ＭＳ Ｐゴシック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ja-JP" sz="40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（</a:t>
            </a:r>
            <a:r>
              <a:rPr kumimoji="1" lang="en-US" altLang="ja-JP" sz="40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The Aims and Objects Plan</a:t>
            </a:r>
            <a:r>
              <a:rPr kumimoji="1" lang="ja-JP" altLang="ja-JP" sz="40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）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7C7D085-BF1D-D5A5-CE23-7248C7AD8473}"/>
              </a:ext>
            </a:extLst>
          </p:cNvPr>
          <p:cNvSpPr txBox="1"/>
          <p:nvPr/>
        </p:nvSpPr>
        <p:spPr>
          <a:xfrm>
            <a:off x="0" y="5031386"/>
            <a:ext cx="9144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2540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この時の</a:t>
            </a:r>
            <a:r>
              <a:rPr kumimoji="1" lang="ja-JP" altLang="en-US" sz="44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クラブ奉仕の定義</a:t>
            </a:r>
            <a:r>
              <a:rPr kumimoji="1" lang="ja-JP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は</a:t>
            </a:r>
            <a:endParaRPr kumimoji="1" lang="en-US" altLang="ja-JP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  <a:p>
            <a:pPr marL="0" marR="0" lvl="0" indent="2540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800" b="1" dirty="0">
                <a:solidFill>
                  <a:prstClr val="black"/>
                </a:solidFill>
                <a:latin typeface="ＭＳ Ｐゴシック"/>
                <a:ea typeface="ＭＳ Ｐゴシック"/>
              </a:rPr>
              <a:t>　</a:t>
            </a:r>
            <a:endParaRPr lang="en-US" altLang="ja-JP" sz="800" b="1" dirty="0">
              <a:solidFill>
                <a:prstClr val="black"/>
              </a:solidFill>
              <a:latin typeface="ＭＳ Ｐゴシック"/>
              <a:ea typeface="ＭＳ Ｐゴシック"/>
            </a:endParaRPr>
          </a:p>
          <a:p>
            <a:pPr marL="0" marR="0" lvl="0" indent="2540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どういう内容だったのか？</a:t>
            </a:r>
            <a:endParaRPr kumimoji="1" lang="ja-JP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2519375"/>
      </p:ext>
    </p:extLst>
  </p:cSld>
  <p:clrMapOvr>
    <a:masterClrMapping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正方形/長方形 9">
            <a:extLst>
              <a:ext uri="{FF2B5EF4-FFF2-40B4-BE49-F238E27FC236}">
                <a16:creationId xmlns:a16="http://schemas.microsoft.com/office/drawing/2014/main" id="{4CDB7DB0-9D6E-2FA0-886E-9D0DC3CE6F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596" y="2043906"/>
            <a:ext cx="8748464" cy="138499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indent="40005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●</a:t>
            </a:r>
            <a:r>
              <a:rPr kumimoji="1" lang="en-US" altLang="ja-JP" sz="3600" b="0" i="0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1931</a:t>
            </a:r>
            <a:r>
              <a:rPr kumimoji="1" lang="ja-JP" altLang="ja-JP" sz="3600" b="0" i="0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年</a:t>
            </a:r>
            <a:r>
              <a:rPr kumimoji="1" lang="en-US" altLang="ja-JP" sz="3600" b="0" i="0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3600" b="0" i="0" u="sng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R I </a:t>
            </a:r>
            <a:r>
              <a:rPr kumimoji="1" lang="ja-JP" altLang="en-US" sz="3600" b="0" i="0" u="sng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が正式な解説書を発行</a:t>
            </a:r>
            <a:endParaRPr kumimoji="1" lang="en-US" altLang="ja-JP" sz="3600" b="0" i="0" u="sng" strike="noStrike" kern="1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　</a:t>
            </a:r>
            <a:endParaRPr kumimoji="1" lang="en-US" altLang="ja-JP" sz="8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/>
              <a:ea typeface="ＭＳ Ｐゴシック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　</a:t>
            </a:r>
            <a:r>
              <a:rPr kumimoji="1" lang="ja-JP" altLang="ja-JP" sz="3200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クラブ奉仕</a:t>
            </a:r>
            <a:r>
              <a:rPr kumimoji="1" lang="ja-JP" altLang="ja-JP" sz="32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の説明として、</a:t>
            </a:r>
            <a:r>
              <a:rPr kumimoji="1" lang="ja-JP" altLang="en-US" sz="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　</a:t>
            </a:r>
            <a:endParaRPr kumimoji="1" lang="ja-JP" altLang="ja-JP" sz="8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/>
              <a:ea typeface="ＭＳ Ｐゴシック"/>
              <a:cs typeface="Times New Roman" panose="02020603050405020304" pitchFamily="18" charset="0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00B35719-03DE-5327-BAA0-0C54D4DBC3B4}"/>
              </a:ext>
            </a:extLst>
          </p:cNvPr>
          <p:cNvSpPr txBox="1"/>
          <p:nvPr/>
        </p:nvSpPr>
        <p:spPr>
          <a:xfrm>
            <a:off x="1403648" y="5913720"/>
            <a:ext cx="77403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～　</a:t>
            </a:r>
            <a:r>
              <a:rPr kumimoji="1" lang="en-US" altLang="ja-JP" sz="20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1931</a:t>
            </a:r>
            <a:r>
              <a:rPr kumimoji="1" lang="ja-JP" altLang="ja-JP" sz="20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年</a:t>
            </a:r>
            <a:r>
              <a:rPr kumimoji="1" lang="en-US" altLang="ja-JP" sz="20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 The Aims and Objects Plan </a:t>
            </a:r>
            <a:r>
              <a:rPr kumimoji="1" lang="ja-JP" altLang="ja-JP" sz="20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（</a:t>
            </a:r>
            <a:r>
              <a:rPr kumimoji="1" lang="en-US" altLang="ja-JP" sz="20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Pamphlet No.</a:t>
            </a:r>
            <a:r>
              <a:rPr kumimoji="1" lang="ja-JP" altLang="ja-JP" sz="20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３）</a:t>
            </a:r>
            <a:r>
              <a:rPr kumimoji="1" lang="ja-JP" altLang="en-US" sz="20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より抜粋　～　</a:t>
            </a:r>
            <a:endParaRPr kumimoji="1" lang="ja-JP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6F304A9-683B-5B65-5600-A755F42880F3}"/>
              </a:ext>
            </a:extLst>
          </p:cNvPr>
          <p:cNvSpPr txBox="1"/>
          <p:nvPr/>
        </p:nvSpPr>
        <p:spPr>
          <a:xfrm>
            <a:off x="1079612" y="404664"/>
            <a:ext cx="6984776" cy="1384995"/>
          </a:xfrm>
          <a:prstGeom prst="rect">
            <a:avLst/>
          </a:prstGeom>
          <a:solidFill>
            <a:srgbClr val="FFFF99"/>
          </a:solidFill>
          <a:ln>
            <a:solidFill>
              <a:srgbClr val="FF33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4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1927</a:t>
            </a:r>
            <a:r>
              <a:rPr kumimoji="1" lang="ja-JP" altLang="en-US" sz="44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年　</a:t>
            </a:r>
            <a:r>
              <a:rPr kumimoji="1" lang="ja-JP" altLang="ja-JP" sz="44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目標設定計画</a:t>
            </a:r>
            <a:endParaRPr kumimoji="1" lang="en-US" altLang="ja-JP" sz="4400" b="1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ＭＳ Ｐゴシック"/>
              <a:ea typeface="ＭＳ Ｐゴシック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ja-JP" sz="40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（</a:t>
            </a:r>
            <a:r>
              <a:rPr kumimoji="1" lang="en-US" altLang="ja-JP" sz="40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The Aims and Objects Plan</a:t>
            </a:r>
            <a:r>
              <a:rPr kumimoji="1" lang="ja-JP" altLang="ja-JP" sz="40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）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1996629-39BC-E690-B6AF-C39939429A20}"/>
              </a:ext>
            </a:extLst>
          </p:cNvPr>
          <p:cNvSpPr txBox="1"/>
          <p:nvPr/>
        </p:nvSpPr>
        <p:spPr>
          <a:xfrm>
            <a:off x="0" y="3551990"/>
            <a:ext cx="904437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　　</a:t>
            </a:r>
            <a:r>
              <a:rPr kumimoji="1" lang="ja-JP" altLang="ja-JP" sz="2800" b="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＊</a:t>
            </a:r>
            <a:r>
              <a:rPr kumimoji="1" lang="ja-JP" altLang="en-US" sz="3200" b="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クラブ会員が、クラブに対して果たす</a:t>
            </a:r>
            <a:r>
              <a:rPr kumimoji="1" lang="ja-JP" altLang="en-US" sz="32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義務</a:t>
            </a:r>
            <a:endParaRPr kumimoji="1" lang="en-US" altLang="ja-JP" sz="3200" b="1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ＭＳ Ｐゴシック"/>
              <a:ea typeface="ＭＳ Ｐゴシック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　　</a:t>
            </a:r>
            <a:endParaRPr kumimoji="1" lang="en-US" altLang="ja-JP" sz="8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/>
              <a:ea typeface="ＭＳ Ｐゴシック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　　</a:t>
            </a:r>
            <a:r>
              <a:rPr kumimoji="1" lang="ja-JP" altLang="ja-JP" sz="2800" b="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＊</a:t>
            </a:r>
            <a:r>
              <a:rPr kumimoji="1" lang="ja-JP" altLang="ja-JP" sz="3200" b="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クラブ</a:t>
            </a:r>
            <a:r>
              <a:rPr kumimoji="1" lang="ja-JP" altLang="en-US" sz="3200" b="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が、クラブ会員に対して果たす</a:t>
            </a:r>
            <a:r>
              <a:rPr kumimoji="1" lang="ja-JP" altLang="en-US" sz="32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責務</a:t>
            </a:r>
            <a:endParaRPr kumimoji="1" lang="en-US" altLang="ja-JP" sz="3200" b="1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ＭＳ Ｐゴシック"/>
              <a:ea typeface="ＭＳ Ｐゴシック"/>
              <a:cs typeface="Times New Roman" panose="02020603050405020304" pitchFamily="18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FD099B2-DEC4-E5D5-00FE-AB095F2B784A}"/>
              </a:ext>
            </a:extLst>
          </p:cNvPr>
          <p:cNvSpPr txBox="1"/>
          <p:nvPr/>
        </p:nvSpPr>
        <p:spPr>
          <a:xfrm>
            <a:off x="251520" y="4941168"/>
            <a:ext cx="8826636" cy="9048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1" i="1" u="sng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Each Individual Rotarian has </a:t>
            </a:r>
            <a:r>
              <a:rPr kumimoji="1" lang="en-US" altLang="ja-JP" sz="2400" b="1" i="1" u="sng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a duty </a:t>
            </a:r>
            <a:r>
              <a:rPr kumimoji="1" lang="en-US" altLang="ja-JP" sz="1600" b="0" i="1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to the </a:t>
            </a:r>
            <a:r>
              <a:rPr kumimoji="1" lang="en-US" altLang="ja-JP" sz="1600" b="0" i="1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particular club of which he is a Member </a:t>
            </a:r>
            <a:r>
              <a:rPr kumimoji="1" lang="en-US" altLang="ja-JP" sz="1600" b="1" i="1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;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1" i="1" u="sng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each club has </a:t>
            </a:r>
            <a:r>
              <a:rPr kumimoji="1" lang="en-US" altLang="ja-JP" sz="2400" b="1" i="1" u="sng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a responsibility </a:t>
            </a:r>
            <a:r>
              <a:rPr kumimoji="1" lang="en-US" altLang="ja-JP" sz="1600" b="0" i="1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toward the men who compose its membership. </a:t>
            </a:r>
            <a:endParaRPr kumimoji="1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428554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00B35719-03DE-5327-BAA0-0C54D4DBC3B4}"/>
              </a:ext>
            </a:extLst>
          </p:cNvPr>
          <p:cNvSpPr txBox="1"/>
          <p:nvPr/>
        </p:nvSpPr>
        <p:spPr>
          <a:xfrm>
            <a:off x="1403648" y="5913720"/>
            <a:ext cx="774035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～　</a:t>
            </a:r>
            <a:r>
              <a:rPr kumimoji="1" lang="en-US" altLang="ja-JP" sz="20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1931</a:t>
            </a:r>
            <a:r>
              <a:rPr kumimoji="1" lang="ja-JP" altLang="ja-JP" sz="20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年</a:t>
            </a:r>
            <a:r>
              <a:rPr kumimoji="1" lang="en-US" altLang="ja-JP" sz="20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 The Aims and Objects Plan </a:t>
            </a:r>
            <a:r>
              <a:rPr kumimoji="1" lang="ja-JP" altLang="ja-JP" sz="20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（</a:t>
            </a:r>
            <a:r>
              <a:rPr kumimoji="1" lang="en-US" altLang="ja-JP" sz="20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Pamphlet No.</a:t>
            </a:r>
            <a:r>
              <a:rPr kumimoji="1" lang="ja-JP" altLang="ja-JP" sz="20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３）</a:t>
            </a:r>
            <a:r>
              <a:rPr kumimoji="1" lang="ja-JP" altLang="en-US" sz="20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より抜粋　～　</a:t>
            </a:r>
            <a:endParaRPr kumimoji="1" lang="ja-JP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1996629-39BC-E690-B6AF-C39939429A20}"/>
              </a:ext>
            </a:extLst>
          </p:cNvPr>
          <p:cNvSpPr txBox="1"/>
          <p:nvPr/>
        </p:nvSpPr>
        <p:spPr>
          <a:xfrm>
            <a:off x="0" y="3551990"/>
            <a:ext cx="904437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　　</a:t>
            </a:r>
            <a:r>
              <a:rPr kumimoji="1" lang="ja-JP" altLang="ja-JP" sz="2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＊</a:t>
            </a:r>
            <a:r>
              <a:rPr kumimoji="1" lang="ja-JP" altLang="en-US" sz="32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クラブ会員が、クラブに対して果たす</a:t>
            </a:r>
            <a:r>
              <a:rPr kumimoji="1" lang="ja-JP" altLang="en-US" sz="32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義務</a:t>
            </a:r>
            <a:endParaRPr kumimoji="1" lang="en-US" altLang="ja-JP" sz="3200" b="1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ＭＳ Ｐゴシック"/>
              <a:ea typeface="ＭＳ Ｐゴシック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　　</a:t>
            </a:r>
            <a:endParaRPr kumimoji="1" lang="en-US" altLang="ja-JP" sz="8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/>
              <a:ea typeface="ＭＳ Ｐゴシック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　　</a:t>
            </a:r>
            <a:r>
              <a:rPr kumimoji="1" lang="ja-JP" altLang="ja-JP" sz="2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＊</a:t>
            </a:r>
            <a:r>
              <a:rPr kumimoji="1" lang="ja-JP" altLang="ja-JP" sz="32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クラブ</a:t>
            </a:r>
            <a:r>
              <a:rPr kumimoji="1" lang="ja-JP" altLang="en-US" sz="32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が、クラブ会員に対して果たす</a:t>
            </a:r>
            <a:r>
              <a:rPr kumimoji="1" lang="ja-JP" altLang="en-US" sz="32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責務</a:t>
            </a:r>
            <a:endParaRPr kumimoji="1" lang="en-US" altLang="ja-JP" sz="3200" b="1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ＭＳ Ｐゴシック"/>
              <a:ea typeface="ＭＳ Ｐゴシック"/>
              <a:cs typeface="Times New Roman" panose="02020603050405020304" pitchFamily="18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553651B-B192-FD5D-688E-E5958A72B2F7}"/>
              </a:ext>
            </a:extLst>
          </p:cNvPr>
          <p:cNvSpPr txBox="1"/>
          <p:nvPr/>
        </p:nvSpPr>
        <p:spPr>
          <a:xfrm>
            <a:off x="209818" y="1048219"/>
            <a:ext cx="874846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（</a:t>
            </a:r>
            <a:r>
              <a:rPr kumimoji="1" lang="ja-JP" altLang="ja-JP" sz="3200" b="1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ロータリー</a:t>
            </a:r>
            <a:r>
              <a:rPr kumimoji="1" lang="ja-JP" altLang="ja-JP" sz="3200" b="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のクラブ運営のテキスト</a:t>
            </a:r>
            <a:r>
              <a:rPr kumimoji="1" lang="ja-JP" altLang="en-US" sz="3200" b="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）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正方形/長方形 13">
            <a:extLst>
              <a:ext uri="{FF2B5EF4-FFF2-40B4-BE49-F238E27FC236}">
                <a16:creationId xmlns:a16="http://schemas.microsoft.com/office/drawing/2014/main" id="{7C49883D-EAD0-F8A2-3A82-7BBC35F958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07744" y="411738"/>
            <a:ext cx="921114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　</a:t>
            </a:r>
            <a:r>
              <a:rPr kumimoji="1" lang="en-US" altLang="ja-JP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A Talking Knowledge of Rotary (1916</a:t>
            </a:r>
            <a:r>
              <a:rPr kumimoji="1" lang="ja-JP" alt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年</a:t>
            </a:r>
            <a:r>
              <a:rPr kumimoji="1" lang="en-US" altLang="ja-JP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)</a:t>
            </a:r>
            <a:endParaRPr kumimoji="1" lang="ja-JP" altLang="en-US" sz="36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HGPｺﾞｼｯｸE" panose="020B09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8" name="右中かっこ 7">
            <a:extLst>
              <a:ext uri="{FF2B5EF4-FFF2-40B4-BE49-F238E27FC236}">
                <a16:creationId xmlns:a16="http://schemas.microsoft.com/office/drawing/2014/main" id="{339FB688-7D14-8CEC-44D8-3E1E79F828EC}"/>
              </a:ext>
            </a:extLst>
          </p:cNvPr>
          <p:cNvSpPr/>
          <p:nvPr/>
        </p:nvSpPr>
        <p:spPr>
          <a:xfrm>
            <a:off x="7956376" y="3789040"/>
            <a:ext cx="216024" cy="720080"/>
          </a:xfrm>
          <a:prstGeom prst="rightBrac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9">
            <a:extLst>
              <a:ext uri="{FF2B5EF4-FFF2-40B4-BE49-F238E27FC236}">
                <a16:creationId xmlns:a16="http://schemas.microsoft.com/office/drawing/2014/main" id="{457C7D00-5BBE-8DBC-5BD1-7F7434460D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596" y="2043906"/>
            <a:ext cx="8748464" cy="138499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indent="40005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●</a:t>
            </a:r>
            <a:r>
              <a:rPr kumimoji="1" lang="en-US" altLang="ja-JP" sz="3600" b="0" i="0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1931</a:t>
            </a:r>
            <a:r>
              <a:rPr kumimoji="1" lang="ja-JP" altLang="ja-JP" sz="3600" b="0" i="0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年</a:t>
            </a:r>
            <a:r>
              <a:rPr kumimoji="1" lang="en-US" altLang="ja-JP" sz="3600" b="0" i="0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3600" b="0" i="0" u="sng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R I </a:t>
            </a:r>
            <a:r>
              <a:rPr kumimoji="1" lang="ja-JP" altLang="en-US" sz="3600" b="0" i="0" u="sng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が正式な解説書を発行</a:t>
            </a:r>
            <a:endParaRPr kumimoji="1" lang="en-US" altLang="ja-JP" sz="3600" b="0" i="0" u="sng" strike="noStrike" kern="1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　</a:t>
            </a:r>
            <a:endParaRPr kumimoji="1" lang="en-US" altLang="ja-JP" sz="8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/>
              <a:ea typeface="ＭＳ Ｐゴシック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　</a:t>
            </a:r>
            <a:r>
              <a:rPr kumimoji="1" lang="ja-JP" altLang="ja-JP" sz="3200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クラブ奉仕</a:t>
            </a:r>
            <a:r>
              <a:rPr kumimoji="1" lang="ja-JP" altLang="ja-JP" sz="32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の説明として、</a:t>
            </a:r>
            <a:r>
              <a:rPr kumimoji="1" lang="ja-JP" altLang="en-US" sz="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　</a:t>
            </a:r>
            <a:endParaRPr kumimoji="1" lang="ja-JP" altLang="ja-JP" sz="8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/>
              <a:ea typeface="ＭＳ Ｐゴシック"/>
              <a:cs typeface="Times New Roman" panose="02020603050405020304" pitchFamily="18" charset="0"/>
            </a:endParaRPr>
          </a:p>
        </p:txBody>
      </p:sp>
      <p:sp>
        <p:nvSpPr>
          <p:cNvPr id="9" name="矢印: 折線 8">
            <a:extLst>
              <a:ext uri="{FF2B5EF4-FFF2-40B4-BE49-F238E27FC236}">
                <a16:creationId xmlns:a16="http://schemas.microsoft.com/office/drawing/2014/main" id="{7B2EE5AD-F9F0-C21C-407D-C6FFB09539A8}"/>
              </a:ext>
            </a:extLst>
          </p:cNvPr>
          <p:cNvSpPr/>
          <p:nvPr/>
        </p:nvSpPr>
        <p:spPr>
          <a:xfrm flipH="1" flipV="1">
            <a:off x="8303880" y="1085834"/>
            <a:ext cx="568180" cy="3349313"/>
          </a:xfrm>
          <a:prstGeom prst="bentArrow">
            <a:avLst>
              <a:gd name="adj1" fmla="val 44994"/>
              <a:gd name="adj2" fmla="val 50000"/>
              <a:gd name="adj3" fmla="val 25000"/>
              <a:gd name="adj4" fmla="val 43750"/>
            </a:avLst>
          </a:prstGeom>
          <a:solidFill>
            <a:srgbClr val="0000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0000CC"/>
              </a:solidFill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EF1AC46-EDD3-ABDF-F777-2A4694DF3DE4}"/>
              </a:ext>
            </a:extLst>
          </p:cNvPr>
          <p:cNvSpPr txBox="1"/>
          <p:nvPr/>
        </p:nvSpPr>
        <p:spPr>
          <a:xfrm>
            <a:off x="251520" y="4941168"/>
            <a:ext cx="8826636" cy="9048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1" i="1" u="sng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Each Individual Rotarian has </a:t>
            </a:r>
            <a:r>
              <a:rPr kumimoji="1" lang="en-US" altLang="ja-JP" sz="2400" b="1" i="1" u="sng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a duty </a:t>
            </a:r>
            <a:r>
              <a:rPr kumimoji="1" lang="en-US" altLang="ja-JP" sz="1600" b="0" i="1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to the </a:t>
            </a:r>
            <a:r>
              <a:rPr kumimoji="1" lang="en-US" altLang="ja-JP" sz="1600" b="0" i="1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particular club of which he is a Member </a:t>
            </a:r>
            <a:r>
              <a:rPr kumimoji="1" lang="en-US" altLang="ja-JP" sz="1600" b="1" i="1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;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1" i="1" u="sng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each club has </a:t>
            </a:r>
            <a:r>
              <a:rPr kumimoji="1" lang="en-US" altLang="ja-JP" sz="2400" b="1" i="1" u="sng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a responsibility </a:t>
            </a:r>
            <a:r>
              <a:rPr kumimoji="1" lang="en-US" altLang="ja-JP" sz="1600" b="0" i="1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toward the men who compose its membership. </a:t>
            </a:r>
            <a:endParaRPr kumimoji="1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4609496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9">
            <a:extLst>
              <a:ext uri="{FF2B5EF4-FFF2-40B4-BE49-F238E27FC236}">
                <a16:creationId xmlns:a16="http://schemas.microsoft.com/office/drawing/2014/main" id="{3A25A6CD-4C43-8837-F48F-02DBFDC1DC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859340"/>
            <a:ext cx="9144000" cy="156966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indent="40005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9600" b="0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は じ め に</a:t>
            </a:r>
            <a:endParaRPr kumimoji="1" lang="ja-JP" altLang="en-US" sz="9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4862061"/>
      </p:ext>
    </p:extLst>
  </p:cSld>
  <p:clrMapOvr>
    <a:masterClrMapping/>
  </p:clrMapOvr>
  <p:transition spd="med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667C3BA-E0E6-BBEF-3360-0C6F82A01B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64B2916-CBD2-9BA9-5A46-4516DD3948B4}"/>
              </a:ext>
            </a:extLst>
          </p:cNvPr>
          <p:cNvSpPr txBox="1"/>
          <p:nvPr/>
        </p:nvSpPr>
        <p:spPr>
          <a:xfrm>
            <a:off x="0" y="3551990"/>
            <a:ext cx="904437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　　</a:t>
            </a:r>
            <a:r>
              <a:rPr kumimoji="1" lang="ja-JP" altLang="ja-JP" sz="2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＊</a:t>
            </a:r>
            <a:r>
              <a:rPr kumimoji="1" lang="ja-JP" altLang="en-US" sz="32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クラブ会員が、クラブに対して果たす</a:t>
            </a:r>
            <a:r>
              <a:rPr kumimoji="1" lang="ja-JP" altLang="en-US" sz="32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義務</a:t>
            </a:r>
            <a:endParaRPr kumimoji="1" lang="en-US" altLang="ja-JP" sz="3200" b="1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ＭＳ Ｐゴシック"/>
              <a:ea typeface="ＭＳ Ｐゴシック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　　</a:t>
            </a:r>
            <a:endParaRPr kumimoji="1" lang="en-US" altLang="ja-JP" sz="8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/>
              <a:ea typeface="ＭＳ Ｐゴシック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　　</a:t>
            </a:r>
            <a:r>
              <a:rPr kumimoji="1" lang="ja-JP" altLang="ja-JP" sz="2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＊</a:t>
            </a:r>
            <a:r>
              <a:rPr kumimoji="1" lang="ja-JP" altLang="ja-JP" sz="32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クラブ</a:t>
            </a:r>
            <a:r>
              <a:rPr kumimoji="1" lang="ja-JP" altLang="en-US" sz="32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が、クラブ会員に対して果たす</a:t>
            </a:r>
            <a:r>
              <a:rPr kumimoji="1" lang="ja-JP" altLang="en-US" sz="32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責務</a:t>
            </a:r>
            <a:endParaRPr kumimoji="1" lang="en-US" altLang="ja-JP" sz="3200" b="1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ＭＳ Ｐゴシック"/>
              <a:ea typeface="ＭＳ Ｐゴシック"/>
              <a:cs typeface="Times New Roman" panose="02020603050405020304" pitchFamily="18" charset="0"/>
            </a:endParaRPr>
          </a:p>
        </p:txBody>
      </p:sp>
      <p:sp>
        <p:nvSpPr>
          <p:cNvPr id="6" name="正方形/長方形 13">
            <a:extLst>
              <a:ext uri="{FF2B5EF4-FFF2-40B4-BE49-F238E27FC236}">
                <a16:creationId xmlns:a16="http://schemas.microsoft.com/office/drawing/2014/main" id="{EBA232F1-883A-D27F-56D7-46323D2834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07744" y="411738"/>
            <a:ext cx="921114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　</a:t>
            </a:r>
            <a:r>
              <a:rPr kumimoji="1" lang="en-US" altLang="ja-JP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A Talking Knowledge of Rotary (1916</a:t>
            </a:r>
            <a:r>
              <a:rPr kumimoji="1" lang="ja-JP" alt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年</a:t>
            </a:r>
            <a:r>
              <a:rPr kumimoji="1" lang="en-US" altLang="ja-JP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)</a:t>
            </a:r>
            <a:endParaRPr kumimoji="1" lang="ja-JP" altLang="en-US" sz="36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HGPｺﾞｼｯｸE" panose="020B09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8" name="右中かっこ 7">
            <a:extLst>
              <a:ext uri="{FF2B5EF4-FFF2-40B4-BE49-F238E27FC236}">
                <a16:creationId xmlns:a16="http://schemas.microsoft.com/office/drawing/2014/main" id="{CE69A090-0B36-917E-B198-690E2F608E5E}"/>
              </a:ext>
            </a:extLst>
          </p:cNvPr>
          <p:cNvSpPr/>
          <p:nvPr/>
        </p:nvSpPr>
        <p:spPr>
          <a:xfrm>
            <a:off x="7956376" y="3789040"/>
            <a:ext cx="216024" cy="720080"/>
          </a:xfrm>
          <a:prstGeom prst="rightBrac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B83AA317-5335-6C22-9034-341AD2E1AC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7784" y="5054928"/>
            <a:ext cx="576729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ＭＳ 明朝" panose="02020609040205080304" pitchFamily="17" charset="-128"/>
                <a:ea typeface="ＭＳ 明朝" panose="02020609040205080304" pitchFamily="17" charset="-128"/>
                <a:cs typeface="+mn-cs"/>
              </a:rPr>
              <a:t> </a:t>
            </a:r>
            <a:r>
              <a:rPr kumimoji="1" lang="en-US" altLang="ja-JP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1923-24</a:t>
            </a:r>
            <a:r>
              <a:rPr kumimoji="1" lang="ja-JP" alt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年度 Ｒ Ｉ 会長</a:t>
            </a:r>
            <a:endParaRPr kumimoji="1" lang="en-US" altLang="ja-JP" sz="36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9" name="正方形/長方形 11">
            <a:extLst>
              <a:ext uri="{FF2B5EF4-FFF2-40B4-BE49-F238E27FC236}">
                <a16:creationId xmlns:a16="http://schemas.microsoft.com/office/drawing/2014/main" id="{E87108E9-F379-0EDF-F9C7-C242F250DE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9572" y="5574417"/>
            <a:ext cx="526587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Guy Gundaker</a:t>
            </a:r>
            <a:endParaRPr kumimoji="1" lang="ja-JP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</p:txBody>
      </p:sp>
      <p:pic>
        <p:nvPicPr>
          <p:cNvPr id="10" name="Picture 3" descr="J:\＜C＞ロータリークラブ\写真集（歴史的）\無題.png">
            <a:extLst>
              <a:ext uri="{FF2B5EF4-FFF2-40B4-BE49-F238E27FC236}">
                <a16:creationId xmlns:a16="http://schemas.microsoft.com/office/drawing/2014/main" id="{C0B834F3-22D0-60CB-7C6E-6FBED2490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895221"/>
            <a:ext cx="1440160" cy="1814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EB8B648-04E2-655E-4052-87F4C1C4B41F}"/>
              </a:ext>
            </a:extLst>
          </p:cNvPr>
          <p:cNvSpPr txBox="1"/>
          <p:nvPr/>
        </p:nvSpPr>
        <p:spPr>
          <a:xfrm>
            <a:off x="209818" y="1048219"/>
            <a:ext cx="874846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（</a:t>
            </a:r>
            <a:r>
              <a:rPr kumimoji="1" lang="ja-JP" altLang="ja-JP" sz="3200" b="1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ロータリー</a:t>
            </a:r>
            <a:r>
              <a:rPr kumimoji="1" lang="ja-JP" altLang="ja-JP" sz="3200" b="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のクラブ運営のテキスト</a:t>
            </a:r>
            <a:r>
              <a:rPr kumimoji="1" lang="ja-JP" altLang="en-US" sz="3200" b="0" i="0" u="none" strike="noStrike" kern="100" cap="none" spc="0" normalizeH="0" baseline="0" noProof="0" dirty="0">
                <a:ln>
                  <a:noFill/>
                </a:ln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）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" name="正方形/長方形 9">
            <a:extLst>
              <a:ext uri="{FF2B5EF4-FFF2-40B4-BE49-F238E27FC236}">
                <a16:creationId xmlns:a16="http://schemas.microsoft.com/office/drawing/2014/main" id="{F57C5900-8C51-1FB8-194B-E0F1A56042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3596" y="2043906"/>
            <a:ext cx="8748464" cy="138499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indent="40005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●</a:t>
            </a:r>
            <a:r>
              <a:rPr kumimoji="1" lang="en-US" altLang="ja-JP" sz="3600" b="0" i="0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1931</a:t>
            </a:r>
            <a:r>
              <a:rPr kumimoji="1" lang="ja-JP" altLang="ja-JP" sz="3600" b="0" i="0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年</a:t>
            </a:r>
            <a:r>
              <a:rPr kumimoji="1" lang="en-US" altLang="ja-JP" sz="3600" b="0" i="0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3600" b="0" i="0" u="sng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R I </a:t>
            </a:r>
            <a:r>
              <a:rPr kumimoji="1" lang="ja-JP" altLang="en-US" sz="3600" b="0" i="0" u="sng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が正式な解説書を発行</a:t>
            </a:r>
            <a:endParaRPr kumimoji="1" lang="en-US" altLang="ja-JP" sz="3600" b="0" i="0" u="sng" strike="noStrike" kern="1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　</a:t>
            </a:r>
            <a:endParaRPr kumimoji="1" lang="en-US" altLang="ja-JP" sz="8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/>
              <a:ea typeface="ＭＳ Ｐゴシック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　</a:t>
            </a:r>
            <a:r>
              <a:rPr kumimoji="1" lang="ja-JP" altLang="ja-JP" sz="3200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クラブ奉仕</a:t>
            </a:r>
            <a:r>
              <a:rPr kumimoji="1" lang="ja-JP" altLang="ja-JP" sz="32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の説明として、</a:t>
            </a:r>
            <a:r>
              <a:rPr kumimoji="1" lang="ja-JP" altLang="en-US" sz="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　</a:t>
            </a:r>
            <a:endParaRPr kumimoji="1" lang="ja-JP" altLang="ja-JP" sz="8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/>
              <a:ea typeface="ＭＳ Ｐゴシック"/>
              <a:cs typeface="Times New Roman" panose="02020603050405020304" pitchFamily="18" charset="0"/>
            </a:endParaRPr>
          </a:p>
        </p:txBody>
      </p:sp>
      <p:sp>
        <p:nvSpPr>
          <p:cNvPr id="11" name="矢印: 折線 10">
            <a:extLst>
              <a:ext uri="{FF2B5EF4-FFF2-40B4-BE49-F238E27FC236}">
                <a16:creationId xmlns:a16="http://schemas.microsoft.com/office/drawing/2014/main" id="{96AB3C12-3375-6C2E-D2D2-C418B184208B}"/>
              </a:ext>
            </a:extLst>
          </p:cNvPr>
          <p:cNvSpPr/>
          <p:nvPr/>
        </p:nvSpPr>
        <p:spPr>
          <a:xfrm flipH="1" flipV="1">
            <a:off x="8303880" y="1085834"/>
            <a:ext cx="568180" cy="3349313"/>
          </a:xfrm>
          <a:prstGeom prst="bentArrow">
            <a:avLst>
              <a:gd name="adj1" fmla="val 44994"/>
              <a:gd name="adj2" fmla="val 50000"/>
              <a:gd name="adj3" fmla="val 25000"/>
              <a:gd name="adj4" fmla="val 43750"/>
            </a:avLst>
          </a:prstGeom>
          <a:solidFill>
            <a:srgbClr val="0000CC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949158"/>
      </p:ext>
    </p:extLst>
  </p:cSld>
  <p:clrMapOvr>
    <a:masterClrMapping/>
  </p:clrMapOvr>
  <p:transition spd="med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AutoShape 2" descr="ロータリーの友 | THE ROTARY-NO-TOMO">
            <a:extLst>
              <a:ext uri="{FF2B5EF4-FFF2-40B4-BE49-F238E27FC236}">
                <a16:creationId xmlns:a16="http://schemas.microsoft.com/office/drawing/2014/main" id="{B8FD377A-B3E6-1D28-3D18-2B52868569F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44AF174-E3D1-E7C1-DA1D-B424B7AFA1E3}"/>
              </a:ext>
            </a:extLst>
          </p:cNvPr>
          <p:cNvSpPr txBox="1"/>
          <p:nvPr/>
        </p:nvSpPr>
        <p:spPr>
          <a:xfrm>
            <a:off x="167805" y="47419"/>
            <a:ext cx="77212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1932</a:t>
            </a:r>
            <a:r>
              <a:rPr kumimoji="1" lang="ja-JP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年　</a:t>
            </a:r>
            <a:r>
              <a:rPr kumimoji="1" lang="ja-JP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手続要覧 目次</a:t>
            </a:r>
            <a:endParaRPr kumimoji="1" lang="ja-JP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8F1BE462-EA3B-C57D-9A4F-0C3D9AA4B6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764" t="8497" r="6019"/>
          <a:stretch/>
        </p:blipFill>
        <p:spPr>
          <a:xfrm>
            <a:off x="292846" y="980498"/>
            <a:ext cx="5987843" cy="5690187"/>
          </a:xfrm>
          <a:prstGeom prst="rect">
            <a:avLst/>
          </a:prstGeom>
        </p:spPr>
      </p:pic>
      <p:sp>
        <p:nvSpPr>
          <p:cNvPr id="6" name="楕円 5">
            <a:extLst>
              <a:ext uri="{FF2B5EF4-FFF2-40B4-BE49-F238E27FC236}">
                <a16:creationId xmlns:a16="http://schemas.microsoft.com/office/drawing/2014/main" id="{571B4521-FD10-48C4-A801-37AF8BC2021B}"/>
              </a:ext>
            </a:extLst>
          </p:cNvPr>
          <p:cNvSpPr/>
          <p:nvPr/>
        </p:nvSpPr>
        <p:spPr>
          <a:xfrm>
            <a:off x="489510" y="5554336"/>
            <a:ext cx="1728192" cy="646331"/>
          </a:xfrm>
          <a:prstGeom prst="ellipse">
            <a:avLst/>
          </a:prstGeom>
          <a:noFill/>
          <a:ln w="76200">
            <a:solidFill>
              <a:srgbClr val="0000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F4688BA1-6AC4-B3E1-4584-021EC351893B}"/>
              </a:ext>
            </a:extLst>
          </p:cNvPr>
          <p:cNvSpPr txBox="1"/>
          <p:nvPr/>
        </p:nvSpPr>
        <p:spPr>
          <a:xfrm>
            <a:off x="7875943" y="160338"/>
            <a:ext cx="923330" cy="3268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eaVert"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クラブ奉仕　　 </a:t>
            </a:r>
            <a:endParaRPr kumimoji="1" lang="en-US" altLang="ja-JP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</p:txBody>
      </p:sp>
      <p:sp>
        <p:nvSpPr>
          <p:cNvPr id="13" name="矢印: 折線 12">
            <a:extLst>
              <a:ext uri="{FF2B5EF4-FFF2-40B4-BE49-F238E27FC236}">
                <a16:creationId xmlns:a16="http://schemas.microsoft.com/office/drawing/2014/main" id="{BB338262-03FA-DD86-3EB1-B61934CBDABE}"/>
              </a:ext>
            </a:extLst>
          </p:cNvPr>
          <p:cNvSpPr/>
          <p:nvPr/>
        </p:nvSpPr>
        <p:spPr>
          <a:xfrm flipH="1" flipV="1">
            <a:off x="5940152" y="3428999"/>
            <a:ext cx="2520280" cy="2952329"/>
          </a:xfrm>
          <a:prstGeom prst="bentArrow">
            <a:avLst>
              <a:gd name="adj1" fmla="val 14625"/>
              <a:gd name="adj2" fmla="val 17867"/>
              <a:gd name="adj3" fmla="val 19935"/>
              <a:gd name="adj4" fmla="val 46343"/>
            </a:avLst>
          </a:prstGeom>
          <a:solidFill>
            <a:srgbClr val="FF33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0930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BD212477-F3FB-2278-9255-E63952C5CC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33" t="21941" r="18501" b="19425"/>
          <a:stretch/>
        </p:blipFill>
        <p:spPr>
          <a:xfrm rot="21540000">
            <a:off x="56249" y="1036645"/>
            <a:ext cx="8891421" cy="5711046"/>
          </a:xfrm>
          <a:prstGeom prst="rect">
            <a:avLst/>
          </a:prstGeom>
        </p:spPr>
      </p:pic>
      <p:sp>
        <p:nvSpPr>
          <p:cNvPr id="154626" name="AutoShape 2" descr="ロータリーの友 | THE ROTARY-NO-TOMO">
            <a:extLst>
              <a:ext uri="{FF2B5EF4-FFF2-40B4-BE49-F238E27FC236}">
                <a16:creationId xmlns:a16="http://schemas.microsoft.com/office/drawing/2014/main" id="{B8FD377A-B3E6-1D28-3D18-2B52868569F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8EBA102-49CD-37CF-97E2-C455F4D56DCD}"/>
              </a:ext>
            </a:extLst>
          </p:cNvPr>
          <p:cNvSpPr txBox="1"/>
          <p:nvPr/>
        </p:nvSpPr>
        <p:spPr>
          <a:xfrm>
            <a:off x="167805" y="47419"/>
            <a:ext cx="77212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1932</a:t>
            </a:r>
            <a:r>
              <a:rPr kumimoji="1" lang="ja-JP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年　</a:t>
            </a:r>
            <a:r>
              <a:rPr kumimoji="1" lang="ja-JP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手続要覧 Ｐ</a:t>
            </a:r>
            <a:r>
              <a:rPr kumimoji="1" lang="en-US" altLang="ja-JP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96</a:t>
            </a:r>
            <a:endParaRPr kumimoji="1" lang="ja-JP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" name="楕円 6">
            <a:extLst>
              <a:ext uri="{FF2B5EF4-FFF2-40B4-BE49-F238E27FC236}">
                <a16:creationId xmlns:a16="http://schemas.microsoft.com/office/drawing/2014/main" id="{9BF74670-0AC5-C658-3FD9-E18D3C96BC83}"/>
              </a:ext>
            </a:extLst>
          </p:cNvPr>
          <p:cNvSpPr/>
          <p:nvPr/>
        </p:nvSpPr>
        <p:spPr>
          <a:xfrm>
            <a:off x="1907704" y="1120734"/>
            <a:ext cx="5328592" cy="907638"/>
          </a:xfrm>
          <a:prstGeom prst="ellipse">
            <a:avLst/>
          </a:prstGeom>
          <a:noFill/>
          <a:ln w="76200">
            <a:solidFill>
              <a:srgbClr val="0000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6F37348-A08C-973B-8AC8-013B3DE55F07}"/>
              </a:ext>
            </a:extLst>
          </p:cNvPr>
          <p:cNvSpPr txBox="1"/>
          <p:nvPr/>
        </p:nvSpPr>
        <p:spPr>
          <a:xfrm>
            <a:off x="7875943" y="160338"/>
            <a:ext cx="923330" cy="3268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eaVert"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クラブ奉仕　　 </a:t>
            </a:r>
            <a:endParaRPr kumimoji="1" lang="en-US" altLang="ja-JP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</p:txBody>
      </p:sp>
      <p:cxnSp>
        <p:nvCxnSpPr>
          <p:cNvPr id="4" name="直線コネクタ 3">
            <a:extLst>
              <a:ext uri="{FF2B5EF4-FFF2-40B4-BE49-F238E27FC236}">
                <a16:creationId xmlns:a16="http://schemas.microsoft.com/office/drawing/2014/main" id="{B44EF1CF-ADA5-21B4-9769-AA9E1E6AA0A0}"/>
              </a:ext>
            </a:extLst>
          </p:cNvPr>
          <p:cNvCxnSpPr>
            <a:cxnSpLocks/>
          </p:cNvCxnSpPr>
          <p:nvPr/>
        </p:nvCxnSpPr>
        <p:spPr>
          <a:xfrm>
            <a:off x="1043608" y="4077072"/>
            <a:ext cx="6624736" cy="7200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E83ABF64-B714-32DB-AC0E-2D11F498D48E}"/>
              </a:ext>
            </a:extLst>
          </p:cNvPr>
          <p:cNvCxnSpPr>
            <a:cxnSpLocks/>
          </p:cNvCxnSpPr>
          <p:nvPr/>
        </p:nvCxnSpPr>
        <p:spPr>
          <a:xfrm>
            <a:off x="307975" y="4869160"/>
            <a:ext cx="3384376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C25F3B8F-C8CD-E804-8F23-BA8544779D76}"/>
              </a:ext>
            </a:extLst>
          </p:cNvPr>
          <p:cNvCxnSpPr>
            <a:cxnSpLocks/>
          </p:cNvCxnSpPr>
          <p:nvPr/>
        </p:nvCxnSpPr>
        <p:spPr>
          <a:xfrm>
            <a:off x="7203249" y="4509120"/>
            <a:ext cx="1584176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AB86E0B7-00DC-968E-9542-B8F14B065A6C}"/>
              </a:ext>
            </a:extLst>
          </p:cNvPr>
          <p:cNvCxnSpPr>
            <a:cxnSpLocks/>
          </p:cNvCxnSpPr>
          <p:nvPr/>
        </p:nvCxnSpPr>
        <p:spPr>
          <a:xfrm>
            <a:off x="3203848" y="5193412"/>
            <a:ext cx="5472608" cy="35788"/>
          </a:xfrm>
          <a:prstGeom prst="line">
            <a:avLst/>
          </a:prstGeom>
          <a:ln w="762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99DE1EA9-A1E4-96B5-2808-4618483AB4DB}"/>
              </a:ext>
            </a:extLst>
          </p:cNvPr>
          <p:cNvCxnSpPr>
            <a:cxnSpLocks/>
          </p:cNvCxnSpPr>
          <p:nvPr/>
        </p:nvCxnSpPr>
        <p:spPr>
          <a:xfrm>
            <a:off x="307975" y="5862505"/>
            <a:ext cx="8368481" cy="75536"/>
          </a:xfrm>
          <a:prstGeom prst="line">
            <a:avLst/>
          </a:prstGeom>
          <a:ln w="762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82157E15-B86A-ED07-D027-6A6C37684BFB}"/>
              </a:ext>
            </a:extLst>
          </p:cNvPr>
          <p:cNvCxnSpPr>
            <a:cxnSpLocks/>
          </p:cNvCxnSpPr>
          <p:nvPr/>
        </p:nvCxnSpPr>
        <p:spPr>
          <a:xfrm>
            <a:off x="327641" y="6222544"/>
            <a:ext cx="8348815" cy="122895"/>
          </a:xfrm>
          <a:prstGeom prst="line">
            <a:avLst/>
          </a:prstGeom>
          <a:ln w="762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コネクタ 21">
            <a:extLst>
              <a:ext uri="{FF2B5EF4-FFF2-40B4-BE49-F238E27FC236}">
                <a16:creationId xmlns:a16="http://schemas.microsoft.com/office/drawing/2014/main" id="{609F6CDF-2E94-E0D7-8DF9-DB7EC672E10D}"/>
              </a:ext>
            </a:extLst>
          </p:cNvPr>
          <p:cNvCxnSpPr>
            <a:cxnSpLocks/>
          </p:cNvCxnSpPr>
          <p:nvPr/>
        </p:nvCxnSpPr>
        <p:spPr>
          <a:xfrm>
            <a:off x="327641" y="5517333"/>
            <a:ext cx="8348815" cy="57141"/>
          </a:xfrm>
          <a:prstGeom prst="line">
            <a:avLst/>
          </a:prstGeom>
          <a:ln w="762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624" name="直線コネクタ 154623">
            <a:extLst>
              <a:ext uri="{FF2B5EF4-FFF2-40B4-BE49-F238E27FC236}">
                <a16:creationId xmlns:a16="http://schemas.microsoft.com/office/drawing/2014/main" id="{9FD48379-ECA4-6F3C-B6D1-6CBBFC4A90B8}"/>
              </a:ext>
            </a:extLst>
          </p:cNvPr>
          <p:cNvCxnSpPr>
            <a:cxnSpLocks/>
          </p:cNvCxnSpPr>
          <p:nvPr/>
        </p:nvCxnSpPr>
        <p:spPr>
          <a:xfrm>
            <a:off x="327641" y="6669360"/>
            <a:ext cx="2228135" cy="0"/>
          </a:xfrm>
          <a:prstGeom prst="line">
            <a:avLst/>
          </a:prstGeom>
          <a:ln w="762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204829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4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>
            <a:alpha val="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CE5796-A41F-E98C-7826-FD5BBED12A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AutoShape 2" descr="ロータリーの友 | THE ROTARY-NO-TOMO">
            <a:extLst>
              <a:ext uri="{FF2B5EF4-FFF2-40B4-BE49-F238E27FC236}">
                <a16:creationId xmlns:a16="http://schemas.microsoft.com/office/drawing/2014/main" id="{85E3E254-3589-DBE1-ED69-6F9D5787400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D1688C5-A8DB-1FB7-234A-2FF1AB773BFF}"/>
              </a:ext>
            </a:extLst>
          </p:cNvPr>
          <p:cNvSpPr txBox="1"/>
          <p:nvPr/>
        </p:nvSpPr>
        <p:spPr>
          <a:xfrm>
            <a:off x="167805" y="47419"/>
            <a:ext cx="77212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1932</a:t>
            </a:r>
            <a:r>
              <a:rPr kumimoji="1" lang="ja-JP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年　</a:t>
            </a:r>
            <a:r>
              <a:rPr kumimoji="1" lang="ja-JP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手続要覧 Ｐ</a:t>
            </a:r>
            <a:r>
              <a:rPr kumimoji="1" lang="en-US" altLang="ja-JP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96</a:t>
            </a:r>
            <a:endParaRPr kumimoji="1" lang="ja-JP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2EEA4DD-9440-5D9F-95B7-CF45E21E0625}"/>
              </a:ext>
            </a:extLst>
          </p:cNvPr>
          <p:cNvSpPr txBox="1"/>
          <p:nvPr/>
        </p:nvSpPr>
        <p:spPr>
          <a:xfrm>
            <a:off x="7875943" y="160338"/>
            <a:ext cx="923330" cy="3268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eaVert"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クラブ奉仕　　 </a:t>
            </a:r>
            <a:endParaRPr kumimoji="1" lang="en-US" altLang="ja-JP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88CF87F-55FE-4D91-572E-5B3E2DADD59B}"/>
              </a:ext>
            </a:extLst>
          </p:cNvPr>
          <p:cNvSpPr txBox="1"/>
          <p:nvPr/>
        </p:nvSpPr>
        <p:spPr>
          <a:xfrm>
            <a:off x="344727" y="861617"/>
            <a:ext cx="7542584" cy="23821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1" u="sng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Each Individual Rotarian has </a:t>
            </a:r>
            <a:r>
              <a:rPr kumimoji="1" lang="en-US" altLang="ja-JP" sz="2400" b="1" i="1" u="sng" strike="noStrike" kern="1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a duty</a:t>
            </a:r>
            <a:r>
              <a:rPr kumimoji="1" lang="en-US" altLang="ja-JP" b="1" i="1" u="sng" strike="noStrike" kern="1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1800" b="0" i="1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to the particular club of which he is a Member </a:t>
            </a:r>
            <a:r>
              <a:rPr kumimoji="1" lang="en-US" altLang="ja-JP" sz="1800" b="1" i="1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; </a:t>
            </a:r>
            <a:r>
              <a:rPr kumimoji="1" lang="en-US" altLang="ja-JP" sz="1800" b="1" i="1" u="sng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each club has </a:t>
            </a:r>
            <a:r>
              <a:rPr kumimoji="1" lang="en-US" altLang="ja-JP" sz="2400" b="1" i="1" u="sng" strike="noStrike" kern="1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a responsibility </a:t>
            </a:r>
            <a:r>
              <a:rPr kumimoji="1" lang="en-US" altLang="ja-JP" sz="1800" b="0" i="1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toward the men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1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who compose its membership.</a:t>
            </a:r>
          </a:p>
          <a:p>
            <a:pPr lvl="0" algn="just">
              <a:spcBef>
                <a:spcPct val="20000"/>
              </a:spcBef>
              <a:defRPr/>
            </a:pPr>
            <a:r>
              <a:rPr lang="en-US" altLang="ja-JP" sz="2400" b="1" kern="100" dirty="0">
                <a:solidFill>
                  <a:srgbClr val="0000CC"/>
                </a:solidFill>
                <a:highlight>
                  <a:srgbClr val="FFFF00"/>
                </a:highlight>
                <a:latin typeface="Century" panose="02040604050505020304" pitchFamily="18" charset="0"/>
                <a:cs typeface="Times New Roman" panose="02020603050405020304" pitchFamily="18" charset="0"/>
              </a:rPr>
              <a:t>The member</a:t>
            </a:r>
            <a:r>
              <a:rPr lang="en-US" altLang="ja-JP" sz="2400" b="1" u="sng" kern="100" dirty="0">
                <a:solidFill>
                  <a:srgbClr val="0000CC"/>
                </a:solidFill>
                <a:effectLst/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en-US" altLang="ja-JP" sz="1800" b="1" u="sng" kern="100" dirty="0">
                <a:solidFill>
                  <a:srgbClr val="0000CC"/>
                </a:solidFill>
                <a:effectLst/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must grow and develop in Rotary within his club,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800" b="1" u="sng" kern="100" dirty="0">
                <a:solidFill>
                  <a:srgbClr val="0000CC"/>
                </a:solidFill>
                <a:effectLst/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 thus developing himself, his fellow members and his club.</a:t>
            </a:r>
            <a:r>
              <a:rPr lang="en-US" altLang="ja-JP" sz="1800" b="1" u="sng" kern="100" dirty="0">
                <a:solidFill>
                  <a:srgbClr val="0000CC"/>
                </a:solidFill>
                <a:effectLst/>
                <a:latin typeface="Century" panose="02040604050505020304" pitchFamily="18" charset="0"/>
                <a:ea typeface="HG丸ｺﾞｼｯｸM-PRO" panose="020F0400000000000000" pitchFamily="50" charset="-128"/>
                <a:cs typeface="Times New Roman" panose="02020603050405020304" pitchFamily="18" charset="0"/>
              </a:rPr>
              <a:t> </a:t>
            </a:r>
          </a:p>
          <a:p>
            <a:pPr lvl="0" algn="just">
              <a:spcBef>
                <a:spcPct val="20000"/>
              </a:spcBef>
              <a:defRPr/>
            </a:pPr>
            <a:r>
              <a:rPr lang="en-US" altLang="ja-JP" sz="2400" b="1" kern="100" dirty="0">
                <a:solidFill>
                  <a:srgbClr val="0000CC"/>
                </a:solidFill>
                <a:highlight>
                  <a:srgbClr val="FFFF00"/>
                </a:highlight>
                <a:latin typeface="Century" panose="02040604050505020304" pitchFamily="18" charset="0"/>
                <a:cs typeface="Times New Roman" panose="02020603050405020304" pitchFamily="18" charset="0"/>
              </a:rPr>
              <a:t>The club</a:t>
            </a:r>
            <a:r>
              <a:rPr lang="en-US" altLang="ja-JP" sz="1800" b="1" u="sng" kern="100" dirty="0">
                <a:solidFill>
                  <a:srgbClr val="0000CC"/>
                </a:solidFill>
                <a:effectLst/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 must encourage and aid the member in this development</a:t>
            </a:r>
            <a:r>
              <a:rPr lang="en-US" altLang="ja-JP" u="sng" kern="100" dirty="0">
                <a:solidFill>
                  <a:srgbClr val="0000CC"/>
                </a:solidFill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.</a:t>
            </a:r>
            <a:endParaRPr lang="ja-JP" altLang="ja-JP" sz="1400" u="sng" kern="100" dirty="0">
              <a:solidFill>
                <a:srgbClr val="0000CC"/>
              </a:solidFill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4" name="正方形/長方形 9">
            <a:extLst>
              <a:ext uri="{FF2B5EF4-FFF2-40B4-BE49-F238E27FC236}">
                <a16:creationId xmlns:a16="http://schemas.microsoft.com/office/drawing/2014/main" id="{F5E32B9A-4891-6AAC-E294-50839D3929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037" y="3401263"/>
            <a:ext cx="8506236" cy="325627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indent="40005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indent="0" algn="just">
              <a:buNone/>
            </a:pPr>
            <a:r>
              <a:rPr lang="ja-JP" altLang="en-US" sz="2800" b="1" kern="100" dirty="0">
                <a:effectLst/>
                <a:latin typeface="HG丸ｺﾞｼｯｸM-PRO" panose="020F0400000000000000" pitchFamily="50" charset="-128"/>
                <a:ea typeface="HG丸ｺﾞｼｯｸM-PRO" panose="020F0400000000000000" pitchFamily="50" charset="-128"/>
                <a:cs typeface="Times New Roman" panose="02020603050405020304" pitchFamily="18" charset="0"/>
              </a:rPr>
              <a:t>　</a:t>
            </a:r>
            <a:r>
              <a:rPr lang="ja-JP" altLang="ja-JP" sz="2800" b="1" kern="100" dirty="0">
                <a:solidFill>
                  <a:srgbClr val="0000CC"/>
                </a:solidFill>
                <a:highlight>
                  <a:srgbClr val="FFFF00"/>
                </a:highlight>
                <a:latin typeface="+mj-ea"/>
                <a:ea typeface="+mj-ea"/>
                <a:cs typeface="Times New Roman" panose="02020603050405020304" pitchFamily="18" charset="0"/>
              </a:rPr>
              <a:t>クラブ</a:t>
            </a:r>
            <a:r>
              <a:rPr lang="ja-JP" altLang="en-US" sz="2800" b="1" kern="100" dirty="0">
                <a:solidFill>
                  <a:srgbClr val="0000CC"/>
                </a:solidFill>
                <a:highlight>
                  <a:srgbClr val="FFFF00"/>
                </a:highlight>
                <a:latin typeface="+mj-ea"/>
                <a:ea typeface="+mj-ea"/>
                <a:cs typeface="Times New Roman" panose="02020603050405020304" pitchFamily="18" charset="0"/>
              </a:rPr>
              <a:t>会員</a:t>
            </a:r>
            <a:r>
              <a:rPr lang="ja-JP" altLang="ja-JP" sz="2800" b="1" kern="100" dirty="0">
                <a:solidFill>
                  <a:srgbClr val="0000CC"/>
                </a:solidFill>
                <a:effectLst/>
                <a:latin typeface="HG丸ｺﾞｼｯｸM-PRO" panose="020F0400000000000000" pitchFamily="50" charset="-128"/>
                <a:ea typeface="HG丸ｺﾞｼｯｸM-PRO" panose="020F0400000000000000" pitchFamily="50" charset="-128"/>
                <a:cs typeface="Times New Roman" panose="02020603050405020304" pitchFamily="18" charset="0"/>
              </a:rPr>
              <a:t>は、クラブの中でロータリアンとして</a:t>
            </a:r>
            <a:endParaRPr lang="en-US" altLang="ja-JP" sz="2800" b="1" kern="100" dirty="0">
              <a:solidFill>
                <a:srgbClr val="0000CC"/>
              </a:solidFill>
              <a:effectLst/>
              <a:latin typeface="HG丸ｺﾞｼｯｸM-PRO" panose="020F0400000000000000" pitchFamily="50" charset="-128"/>
              <a:ea typeface="HG丸ｺﾞｼｯｸM-PRO" panose="020F0400000000000000" pitchFamily="50" charset="-128"/>
              <a:cs typeface="Times New Roman" panose="02020603050405020304" pitchFamily="18" charset="0"/>
            </a:endParaRPr>
          </a:p>
          <a:p>
            <a:pPr indent="0" algn="just">
              <a:buNone/>
            </a:pPr>
            <a:r>
              <a:rPr lang="ja-JP" altLang="ja-JP" sz="2800" b="1" kern="100" dirty="0">
                <a:solidFill>
                  <a:srgbClr val="0000CC"/>
                </a:solidFill>
                <a:effectLst/>
                <a:latin typeface="HG丸ｺﾞｼｯｸM-PRO" panose="020F0400000000000000" pitchFamily="50" charset="-128"/>
                <a:ea typeface="HG丸ｺﾞｼｯｸM-PRO" panose="020F0400000000000000" pitchFamily="50" charset="-128"/>
                <a:cs typeface="Times New Roman" panose="02020603050405020304" pitchFamily="18" charset="0"/>
              </a:rPr>
              <a:t>成長</a:t>
            </a:r>
            <a:r>
              <a:rPr lang="ja-JP" altLang="en-US" sz="2800" b="1" kern="100" dirty="0">
                <a:solidFill>
                  <a:srgbClr val="0000CC"/>
                </a:solidFill>
                <a:effectLst/>
                <a:latin typeface="HG丸ｺﾞｼｯｸM-PRO" panose="020F0400000000000000" pitchFamily="50" charset="-128"/>
                <a:ea typeface="HG丸ｺﾞｼｯｸM-PRO" panose="020F0400000000000000" pitchFamily="50" charset="-128"/>
                <a:cs typeface="Times New Roman" panose="02020603050405020304" pitchFamily="18" charset="0"/>
              </a:rPr>
              <a:t>発展</a:t>
            </a:r>
            <a:r>
              <a:rPr lang="ja-JP" altLang="ja-JP" sz="2800" b="1" kern="100" dirty="0">
                <a:solidFill>
                  <a:srgbClr val="0000CC"/>
                </a:solidFill>
                <a:effectLst/>
                <a:latin typeface="HG丸ｺﾞｼｯｸM-PRO" panose="020F0400000000000000" pitchFamily="50" charset="-128"/>
                <a:ea typeface="HG丸ｺﾞｼｯｸM-PRO" panose="020F0400000000000000" pitchFamily="50" charset="-128"/>
                <a:cs typeface="Times New Roman" panose="02020603050405020304" pitchFamily="18" charset="0"/>
              </a:rPr>
              <a:t>しなくてはならない。それは</a:t>
            </a:r>
            <a:r>
              <a:rPr lang="ja-JP" altLang="en-US" sz="2800" b="1" kern="100" dirty="0">
                <a:solidFill>
                  <a:srgbClr val="0000CC"/>
                </a:solidFill>
                <a:effectLst/>
                <a:latin typeface="HG丸ｺﾞｼｯｸM-PRO" panose="020F0400000000000000" pitchFamily="50" charset="-128"/>
                <a:ea typeface="HG丸ｺﾞｼｯｸM-PRO" panose="020F0400000000000000" pitchFamily="50" charset="-128"/>
                <a:cs typeface="Times New Roman" panose="02020603050405020304" pitchFamily="18" charset="0"/>
              </a:rPr>
              <a:t>、</a:t>
            </a:r>
            <a:endParaRPr lang="en-US" altLang="ja-JP" sz="2800" b="1" kern="100" dirty="0">
              <a:solidFill>
                <a:srgbClr val="0000CC"/>
              </a:solidFill>
              <a:effectLst/>
              <a:latin typeface="HG丸ｺﾞｼｯｸM-PRO" panose="020F0400000000000000" pitchFamily="50" charset="-128"/>
              <a:ea typeface="HG丸ｺﾞｼｯｸM-PRO" panose="020F0400000000000000" pitchFamily="50" charset="-128"/>
              <a:cs typeface="Times New Roman" panose="02020603050405020304" pitchFamily="18" charset="0"/>
            </a:endParaRPr>
          </a:p>
          <a:p>
            <a:pPr indent="0" algn="just">
              <a:buNone/>
            </a:pPr>
            <a:r>
              <a:rPr lang="ja-JP" altLang="ja-JP" sz="2800" b="1" u="sng" kern="100" dirty="0">
                <a:solidFill>
                  <a:srgbClr val="FF0000"/>
                </a:solidFill>
                <a:effectLst/>
                <a:latin typeface="+mn-ea"/>
                <a:ea typeface="+mn-ea"/>
                <a:cs typeface="Times New Roman" panose="02020603050405020304" pitchFamily="18" charset="0"/>
              </a:rPr>
              <a:t>自分自身の向上</a:t>
            </a:r>
            <a:r>
              <a:rPr lang="ja-JP" altLang="ja-JP" sz="2800" b="1" kern="100" dirty="0">
                <a:solidFill>
                  <a:srgbClr val="0000CC"/>
                </a:solidFill>
                <a:effectLst/>
                <a:latin typeface="HG丸ｺﾞｼｯｸM-PRO" panose="020F0400000000000000" pitchFamily="50" charset="-128"/>
                <a:ea typeface="HG丸ｺﾞｼｯｸM-PRO" panose="020F0400000000000000" pitchFamily="50" charset="-128"/>
                <a:cs typeface="Times New Roman" panose="02020603050405020304" pitchFamily="18" charset="0"/>
              </a:rPr>
              <a:t>のみならず、</a:t>
            </a:r>
            <a:r>
              <a:rPr lang="ja-JP" altLang="ja-JP" sz="2800" b="1" u="sng" kern="100" dirty="0">
                <a:solidFill>
                  <a:srgbClr val="FF0000"/>
                </a:solidFill>
                <a:effectLst/>
                <a:latin typeface="+mj-ea"/>
                <a:ea typeface="+mj-ea"/>
                <a:cs typeface="Times New Roman" panose="02020603050405020304" pitchFamily="18" charset="0"/>
              </a:rPr>
              <a:t>他の会員の向上</a:t>
            </a:r>
            <a:r>
              <a:rPr lang="ja-JP" altLang="ja-JP" sz="2800" b="1" kern="100" dirty="0">
                <a:solidFill>
                  <a:srgbClr val="0000CC"/>
                </a:solidFill>
                <a:effectLst/>
                <a:latin typeface="HG丸ｺﾞｼｯｸM-PRO" panose="020F0400000000000000" pitchFamily="50" charset="-128"/>
                <a:ea typeface="HG丸ｺﾞｼｯｸM-PRO" panose="020F0400000000000000" pitchFamily="50" charset="-128"/>
                <a:cs typeface="Times New Roman" panose="02020603050405020304" pitchFamily="18" charset="0"/>
              </a:rPr>
              <a:t>、</a:t>
            </a:r>
            <a:endParaRPr lang="en-US" altLang="ja-JP" sz="2800" b="1" kern="100" dirty="0">
              <a:solidFill>
                <a:srgbClr val="0000CC"/>
              </a:solidFill>
              <a:effectLst/>
              <a:latin typeface="HG丸ｺﾞｼｯｸM-PRO" panose="020F0400000000000000" pitchFamily="50" charset="-128"/>
              <a:ea typeface="HG丸ｺﾞｼｯｸM-PRO" panose="020F0400000000000000" pitchFamily="50" charset="-128"/>
              <a:cs typeface="Times New Roman" panose="02020603050405020304" pitchFamily="18" charset="0"/>
            </a:endParaRPr>
          </a:p>
          <a:p>
            <a:pPr indent="0" algn="just">
              <a:buNone/>
            </a:pPr>
            <a:r>
              <a:rPr lang="ja-JP" altLang="ja-JP" sz="2800" b="1" u="sng" kern="100" dirty="0">
                <a:solidFill>
                  <a:srgbClr val="FF0000"/>
                </a:solidFill>
                <a:effectLst/>
                <a:latin typeface="+mn-ea"/>
                <a:ea typeface="+mn-ea"/>
                <a:cs typeface="Times New Roman" panose="02020603050405020304" pitchFamily="18" charset="0"/>
              </a:rPr>
              <a:t>クラブの成長発展</a:t>
            </a:r>
            <a:r>
              <a:rPr lang="ja-JP" altLang="ja-JP" sz="2800" b="1" kern="100" dirty="0">
                <a:solidFill>
                  <a:srgbClr val="0000CC"/>
                </a:solidFill>
                <a:effectLst/>
                <a:latin typeface="HG丸ｺﾞｼｯｸM-PRO" panose="020F0400000000000000" pitchFamily="50" charset="-128"/>
                <a:ea typeface="HG丸ｺﾞｼｯｸM-PRO" panose="020F0400000000000000" pitchFamily="50" charset="-128"/>
                <a:cs typeface="Times New Roman" panose="02020603050405020304" pitchFamily="18" charset="0"/>
              </a:rPr>
              <a:t>にも貢献するということである。</a:t>
            </a:r>
            <a:endParaRPr lang="en-US" altLang="ja-JP" sz="2800" b="1" kern="100" dirty="0">
              <a:solidFill>
                <a:srgbClr val="0000CC"/>
              </a:solidFill>
              <a:effectLst/>
              <a:latin typeface="HG丸ｺﾞｼｯｸM-PRO" panose="020F0400000000000000" pitchFamily="50" charset="-128"/>
              <a:ea typeface="HG丸ｺﾞｼｯｸM-PRO" panose="020F0400000000000000" pitchFamily="50" charset="-128"/>
              <a:cs typeface="Times New Roman" panose="02020603050405020304" pitchFamily="18" charset="0"/>
            </a:endParaRPr>
          </a:p>
          <a:p>
            <a:pPr indent="0" algn="just">
              <a:buNone/>
            </a:pPr>
            <a:r>
              <a:rPr lang="ja-JP" altLang="en-US" sz="2800" b="1" kern="100" dirty="0">
                <a:effectLst/>
                <a:latin typeface="HG丸ｺﾞｼｯｸM-PRO" panose="020F0400000000000000" pitchFamily="50" charset="-128"/>
                <a:ea typeface="HG丸ｺﾞｼｯｸM-PRO" panose="020F0400000000000000" pitchFamily="50" charset="-128"/>
                <a:cs typeface="Times New Roman" panose="02020603050405020304" pitchFamily="18" charset="0"/>
              </a:rPr>
              <a:t>　</a:t>
            </a:r>
            <a:r>
              <a:rPr lang="ja-JP" altLang="ja-JP" sz="2800" b="1" kern="100" dirty="0">
                <a:solidFill>
                  <a:srgbClr val="0000CC"/>
                </a:solidFill>
                <a:highlight>
                  <a:srgbClr val="FFFF00"/>
                </a:highlight>
                <a:latin typeface="+mj-ea"/>
                <a:cs typeface="Times New Roman" panose="02020603050405020304" pitchFamily="18" charset="0"/>
              </a:rPr>
              <a:t>クラブ</a:t>
            </a:r>
            <a:r>
              <a:rPr lang="ja-JP" altLang="ja-JP" sz="2800" b="1" kern="100" dirty="0">
                <a:solidFill>
                  <a:srgbClr val="0000CC"/>
                </a:solidFill>
                <a:effectLst/>
                <a:latin typeface="HG丸ｺﾞｼｯｸM-PRO" panose="020F0400000000000000" pitchFamily="50" charset="-128"/>
                <a:ea typeface="HG丸ｺﾞｼｯｸM-PRO" panose="020F0400000000000000" pitchFamily="50" charset="-128"/>
                <a:cs typeface="Times New Roman" panose="02020603050405020304" pitchFamily="18" charset="0"/>
              </a:rPr>
              <a:t>は、</a:t>
            </a:r>
            <a:r>
              <a:rPr lang="ja-JP" altLang="ja-JP" sz="2800" b="1" u="sng" kern="100" dirty="0">
                <a:solidFill>
                  <a:srgbClr val="FF0000"/>
                </a:solidFill>
                <a:effectLst/>
                <a:latin typeface="+mj-ea"/>
                <a:ea typeface="+mj-ea"/>
                <a:cs typeface="Times New Roman" panose="02020603050405020304" pitchFamily="18" charset="0"/>
              </a:rPr>
              <a:t>会員の成長</a:t>
            </a:r>
            <a:r>
              <a:rPr lang="ja-JP" altLang="en-US" sz="2800" b="1" u="sng" kern="100" dirty="0">
                <a:solidFill>
                  <a:srgbClr val="FF0000"/>
                </a:solidFill>
                <a:effectLst/>
                <a:latin typeface="+mj-ea"/>
                <a:ea typeface="+mj-ea"/>
                <a:cs typeface="Times New Roman" panose="02020603050405020304" pitchFamily="18" charset="0"/>
              </a:rPr>
              <a:t>発展</a:t>
            </a:r>
            <a:r>
              <a:rPr lang="ja-JP" altLang="en-US" sz="2800" b="1" kern="100" dirty="0">
                <a:solidFill>
                  <a:srgbClr val="0000CC"/>
                </a:solidFill>
                <a:effectLst/>
                <a:latin typeface="HG丸ｺﾞｼｯｸM-PRO" panose="020F0400000000000000" pitchFamily="50" charset="-128"/>
                <a:ea typeface="HG丸ｺﾞｼｯｸM-PRO" panose="020F0400000000000000" pitchFamily="50" charset="-128"/>
                <a:cs typeface="Times New Roman" panose="02020603050405020304" pitchFamily="18" charset="0"/>
              </a:rPr>
              <a:t>を</a:t>
            </a:r>
            <a:r>
              <a:rPr lang="ja-JP" altLang="ja-JP" sz="2800" b="1" u="sng" kern="100" dirty="0">
                <a:solidFill>
                  <a:srgbClr val="FF0000"/>
                </a:solidFill>
                <a:effectLst/>
                <a:latin typeface="+mn-ea"/>
                <a:ea typeface="+mn-ea"/>
                <a:cs typeface="Times New Roman" panose="02020603050405020304" pitchFamily="18" charset="0"/>
              </a:rPr>
              <a:t>奨励</a:t>
            </a:r>
            <a:r>
              <a:rPr lang="ja-JP" altLang="ja-JP" sz="2800" b="1" u="sng" kern="100" dirty="0">
                <a:solidFill>
                  <a:srgbClr val="0000CC"/>
                </a:solidFill>
                <a:effectLst/>
                <a:latin typeface="+mn-ea"/>
                <a:ea typeface="+mn-ea"/>
                <a:cs typeface="Times New Roman" panose="02020603050405020304" pitchFamily="18" charset="0"/>
              </a:rPr>
              <a:t>し、</a:t>
            </a:r>
            <a:endParaRPr lang="en-US" altLang="ja-JP" sz="2800" b="1" u="sng" kern="100" dirty="0">
              <a:solidFill>
                <a:srgbClr val="0000CC"/>
              </a:solidFill>
              <a:effectLst/>
              <a:latin typeface="+mn-ea"/>
              <a:ea typeface="+mn-ea"/>
              <a:cs typeface="Times New Roman" panose="02020603050405020304" pitchFamily="18" charset="0"/>
            </a:endParaRPr>
          </a:p>
          <a:p>
            <a:pPr indent="0" algn="just">
              <a:buNone/>
            </a:pPr>
            <a:r>
              <a:rPr lang="ja-JP" altLang="ja-JP" sz="2800" b="1" u="sng" kern="100" dirty="0">
                <a:solidFill>
                  <a:srgbClr val="FF0000"/>
                </a:solidFill>
                <a:effectLst/>
                <a:latin typeface="+mn-ea"/>
                <a:ea typeface="+mn-ea"/>
                <a:cs typeface="Times New Roman" panose="02020603050405020304" pitchFamily="18" charset="0"/>
              </a:rPr>
              <a:t>援助</a:t>
            </a:r>
            <a:r>
              <a:rPr lang="ja-JP" altLang="ja-JP" sz="2800" b="1" u="sng" kern="100" dirty="0">
                <a:solidFill>
                  <a:srgbClr val="0000CC"/>
                </a:solidFill>
                <a:effectLst/>
                <a:latin typeface="+mn-ea"/>
                <a:ea typeface="+mn-ea"/>
                <a:cs typeface="Times New Roman" panose="02020603050405020304" pitchFamily="18" charset="0"/>
              </a:rPr>
              <a:t>しなければならない</a:t>
            </a:r>
            <a:r>
              <a:rPr lang="ja-JP" altLang="en-US" sz="2800" b="1" kern="100" dirty="0">
                <a:solidFill>
                  <a:srgbClr val="0000CC"/>
                </a:solidFill>
                <a:latin typeface="HG丸ｺﾞｼｯｸM-PRO" panose="020F0400000000000000" pitchFamily="50" charset="-128"/>
                <a:ea typeface="HG丸ｺﾞｼｯｸM-PRO" panose="020F0400000000000000" pitchFamily="50" charset="-128"/>
                <a:cs typeface="Times New Roman" panose="02020603050405020304" pitchFamily="18" charset="0"/>
              </a:rPr>
              <a:t>。</a:t>
            </a:r>
            <a:endParaRPr lang="en-US" altLang="ja-JP" sz="2800" b="1" kern="100" dirty="0">
              <a:solidFill>
                <a:srgbClr val="0000CC"/>
              </a:solidFill>
              <a:latin typeface="HG丸ｺﾞｼｯｸM-PRO" panose="020F0400000000000000" pitchFamily="50" charset="-128"/>
              <a:ea typeface="HG丸ｺﾞｼｯｸM-PRO" panose="020F0400000000000000" pitchFamily="50" charset="-128"/>
              <a:cs typeface="Times New Roman" panose="02020603050405020304" pitchFamily="18" charset="0"/>
            </a:endParaRPr>
          </a:p>
          <a:p>
            <a:pPr indent="0" algn="just">
              <a:buNone/>
            </a:pPr>
            <a:r>
              <a:rPr kumimoji="1" lang="ja-JP" altLang="en-US" sz="8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丸ｺﾞｼｯｸM-PRO" panose="020F0400000000000000" pitchFamily="50" charset="-128"/>
                <a:ea typeface="HG丸ｺﾞｼｯｸM-PRO" panose="020F0400000000000000" pitchFamily="50" charset="-128"/>
                <a:cs typeface="Times New Roman" panose="02020603050405020304" pitchFamily="18" charset="0"/>
              </a:rPr>
              <a:t>　</a:t>
            </a:r>
            <a:endParaRPr kumimoji="1" lang="ja-JP" altLang="ja-JP" sz="800" b="0" i="0" u="none" strike="noStrike" kern="1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HG丸ｺﾞｼｯｸM-PRO" panose="020F0400000000000000" pitchFamily="50" charset="-128"/>
              <a:ea typeface="HG丸ｺﾞｼｯｸM-PRO" panose="020F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2" name="矢印: 折線 1">
            <a:extLst>
              <a:ext uri="{FF2B5EF4-FFF2-40B4-BE49-F238E27FC236}">
                <a16:creationId xmlns:a16="http://schemas.microsoft.com/office/drawing/2014/main" id="{0C98AB8B-0A41-C30A-A179-9D8F85BB0001}"/>
              </a:ext>
            </a:extLst>
          </p:cNvPr>
          <p:cNvSpPr/>
          <p:nvPr/>
        </p:nvSpPr>
        <p:spPr>
          <a:xfrm>
            <a:off x="5425951" y="1377311"/>
            <a:ext cx="2448272" cy="1944214"/>
          </a:xfrm>
          <a:prstGeom prst="bentArrow">
            <a:avLst>
              <a:gd name="adj1" fmla="val 14625"/>
              <a:gd name="adj2" fmla="val 17867"/>
              <a:gd name="adj3" fmla="val 19935"/>
              <a:gd name="adj4" fmla="val 46343"/>
            </a:avLst>
          </a:prstGeom>
          <a:solidFill>
            <a:srgbClr val="FF33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75007AD3-8158-6A07-7E66-33A64CC32F59}"/>
              </a:ext>
            </a:extLst>
          </p:cNvPr>
          <p:cNvSpPr/>
          <p:nvPr/>
        </p:nvSpPr>
        <p:spPr>
          <a:xfrm>
            <a:off x="198016" y="3321525"/>
            <a:ext cx="8406432" cy="3336014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415916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>
            <a:alpha val="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0FEDC7-9D6F-FCD0-CC15-1FEE907518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F3E4756-7367-0DA1-F9FA-B158B573FCA4}"/>
              </a:ext>
            </a:extLst>
          </p:cNvPr>
          <p:cNvSpPr txBox="1"/>
          <p:nvPr/>
        </p:nvSpPr>
        <p:spPr>
          <a:xfrm>
            <a:off x="344727" y="861617"/>
            <a:ext cx="7542584" cy="23821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1" u="sng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Each Individual Rotarian has </a:t>
            </a:r>
            <a:r>
              <a:rPr kumimoji="1" lang="en-US" altLang="ja-JP" sz="2400" b="1" i="1" u="sng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a duty</a:t>
            </a:r>
            <a:r>
              <a:rPr kumimoji="1" lang="en-US" altLang="ja-JP" b="1" i="1" u="sng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1800" b="0" i="1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to the particular club of which he is a Member </a:t>
            </a:r>
            <a:r>
              <a:rPr kumimoji="1" lang="en-US" altLang="ja-JP" sz="1800" b="1" i="1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; </a:t>
            </a:r>
            <a:r>
              <a:rPr kumimoji="1" lang="en-US" altLang="ja-JP" sz="1800" b="1" i="1" u="sng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each club has </a:t>
            </a:r>
            <a:r>
              <a:rPr kumimoji="1" lang="en-US" altLang="ja-JP" sz="2400" b="1" i="1" u="sng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a responsibility</a:t>
            </a:r>
            <a:r>
              <a:rPr kumimoji="1" lang="en-US" altLang="ja-JP" sz="2400" b="1" i="1" u="sng" strike="noStrike" kern="1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kumimoji="1" lang="en-US" altLang="ja-JP" sz="1800" b="0" i="1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toward the men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1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who compose its membership.</a:t>
            </a:r>
          </a:p>
          <a:p>
            <a:pPr lvl="0" algn="just">
              <a:spcBef>
                <a:spcPct val="20000"/>
              </a:spcBef>
              <a:defRPr/>
            </a:pPr>
            <a:r>
              <a:rPr lang="en-US" altLang="ja-JP" sz="2400" b="1" kern="100" dirty="0">
                <a:solidFill>
                  <a:srgbClr val="0000CC"/>
                </a:solidFill>
                <a:highlight>
                  <a:srgbClr val="FFFF00"/>
                </a:highlight>
                <a:latin typeface="Century" panose="02040604050505020304" pitchFamily="18" charset="0"/>
                <a:cs typeface="Times New Roman" panose="02020603050405020304" pitchFamily="18" charset="0"/>
              </a:rPr>
              <a:t>The member</a:t>
            </a:r>
            <a:r>
              <a:rPr lang="en-US" altLang="ja-JP" sz="2400" b="1" u="sng" kern="100" dirty="0">
                <a:solidFill>
                  <a:srgbClr val="0000CC"/>
                </a:solidFill>
                <a:effectLst/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 </a:t>
            </a:r>
            <a:r>
              <a:rPr lang="en-US" altLang="ja-JP" sz="1800" b="1" u="sng" kern="100" dirty="0">
                <a:solidFill>
                  <a:srgbClr val="0000CC"/>
                </a:solidFill>
                <a:effectLst/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must grow and develop in Rotary within his club,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1800" b="1" u="sng" kern="100" dirty="0">
                <a:solidFill>
                  <a:srgbClr val="0000CC"/>
                </a:solidFill>
                <a:effectLst/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 thus developing himself, his fellow members and his club.</a:t>
            </a:r>
            <a:r>
              <a:rPr lang="en-US" altLang="ja-JP" sz="1800" b="1" u="sng" kern="100" dirty="0">
                <a:solidFill>
                  <a:srgbClr val="0000CC"/>
                </a:solidFill>
                <a:effectLst/>
                <a:latin typeface="Century" panose="02040604050505020304" pitchFamily="18" charset="0"/>
                <a:ea typeface="HG丸ｺﾞｼｯｸM-PRO" panose="020F0400000000000000" pitchFamily="50" charset="-128"/>
                <a:cs typeface="Times New Roman" panose="02020603050405020304" pitchFamily="18" charset="0"/>
              </a:rPr>
              <a:t> </a:t>
            </a:r>
          </a:p>
          <a:p>
            <a:pPr lvl="0" algn="just">
              <a:spcBef>
                <a:spcPct val="20000"/>
              </a:spcBef>
              <a:defRPr/>
            </a:pPr>
            <a:r>
              <a:rPr lang="en-US" altLang="ja-JP" sz="2400" b="1" kern="100" dirty="0">
                <a:solidFill>
                  <a:srgbClr val="0000CC"/>
                </a:solidFill>
                <a:highlight>
                  <a:srgbClr val="FFFF00"/>
                </a:highlight>
                <a:latin typeface="Century" panose="02040604050505020304" pitchFamily="18" charset="0"/>
                <a:cs typeface="Times New Roman" panose="02020603050405020304" pitchFamily="18" charset="0"/>
              </a:rPr>
              <a:t>The club</a:t>
            </a:r>
            <a:r>
              <a:rPr lang="en-US" altLang="ja-JP" sz="1800" b="1" u="sng" kern="100" dirty="0">
                <a:solidFill>
                  <a:srgbClr val="0000CC"/>
                </a:solidFill>
                <a:effectLst/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 must encourage and aid the member in this development</a:t>
            </a:r>
            <a:r>
              <a:rPr lang="en-US" altLang="ja-JP" u="sng" kern="100" dirty="0">
                <a:solidFill>
                  <a:srgbClr val="0000CC"/>
                </a:solidFill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.</a:t>
            </a:r>
            <a:endParaRPr lang="ja-JP" altLang="ja-JP" sz="1400" u="sng" kern="100" dirty="0">
              <a:solidFill>
                <a:srgbClr val="0000CC"/>
              </a:solidFill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54626" name="AutoShape 2" descr="ロータリーの友 | THE ROTARY-NO-TOMO">
            <a:extLst>
              <a:ext uri="{FF2B5EF4-FFF2-40B4-BE49-F238E27FC236}">
                <a16:creationId xmlns:a16="http://schemas.microsoft.com/office/drawing/2014/main" id="{89373ED3-AE91-0CEA-2E61-AC47EEC78E7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2479169-4DAF-8563-4916-FC9D85515E0D}"/>
              </a:ext>
            </a:extLst>
          </p:cNvPr>
          <p:cNvSpPr txBox="1"/>
          <p:nvPr/>
        </p:nvSpPr>
        <p:spPr>
          <a:xfrm>
            <a:off x="167805" y="47419"/>
            <a:ext cx="77212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1932</a:t>
            </a:r>
            <a:r>
              <a:rPr kumimoji="1" lang="ja-JP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年　</a:t>
            </a:r>
            <a:r>
              <a:rPr kumimoji="1" lang="ja-JP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手続要覧 Ｐ</a:t>
            </a:r>
            <a:r>
              <a:rPr kumimoji="1" lang="en-US" altLang="ja-JP" sz="48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96</a:t>
            </a:r>
            <a:endParaRPr kumimoji="1" lang="ja-JP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57E359F-709C-765D-B820-31717FC9E63F}"/>
              </a:ext>
            </a:extLst>
          </p:cNvPr>
          <p:cNvSpPr txBox="1"/>
          <p:nvPr/>
        </p:nvSpPr>
        <p:spPr>
          <a:xfrm>
            <a:off x="7875943" y="160338"/>
            <a:ext cx="923330" cy="32686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eaVert"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クラブ奉仕</a:t>
            </a:r>
            <a:r>
              <a:rPr kumimoji="1" lang="ja-JP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　　 </a:t>
            </a:r>
            <a:endParaRPr kumimoji="1" lang="en-US" altLang="ja-JP" sz="48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</p:txBody>
      </p:sp>
      <p:sp>
        <p:nvSpPr>
          <p:cNvPr id="2" name="矢印: 折線 1">
            <a:extLst>
              <a:ext uri="{FF2B5EF4-FFF2-40B4-BE49-F238E27FC236}">
                <a16:creationId xmlns:a16="http://schemas.microsoft.com/office/drawing/2014/main" id="{9D80227D-6B9B-56BB-B34B-3458CFA5F27A}"/>
              </a:ext>
            </a:extLst>
          </p:cNvPr>
          <p:cNvSpPr/>
          <p:nvPr/>
        </p:nvSpPr>
        <p:spPr>
          <a:xfrm>
            <a:off x="5425951" y="1377311"/>
            <a:ext cx="2448272" cy="1944214"/>
          </a:xfrm>
          <a:prstGeom prst="bentArrow">
            <a:avLst>
              <a:gd name="adj1" fmla="val 14625"/>
              <a:gd name="adj2" fmla="val 17867"/>
              <a:gd name="adj3" fmla="val 19935"/>
              <a:gd name="adj4" fmla="val 46343"/>
            </a:avLst>
          </a:prstGeom>
          <a:solidFill>
            <a:srgbClr val="FF33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1F91F2DE-EE03-60EE-6FFA-3B1BAE026B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1409" y="3579588"/>
            <a:ext cx="576729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ＭＳ 明朝" panose="02020609040205080304" pitchFamily="17" charset="-128"/>
                <a:ea typeface="ＭＳ 明朝" panose="02020609040205080304" pitchFamily="17" charset="-128"/>
                <a:cs typeface="+mn-cs"/>
              </a:rPr>
              <a:t> </a:t>
            </a:r>
            <a:r>
              <a:rPr kumimoji="1" lang="en-US" altLang="ja-JP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1923-24</a:t>
            </a:r>
            <a:r>
              <a:rPr kumimoji="1" lang="ja-JP" alt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年度 Ｒ Ｉ 会長</a:t>
            </a:r>
            <a:endParaRPr kumimoji="1" lang="en-US" altLang="ja-JP" sz="36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4" name="正方形/長方形 11">
            <a:extLst>
              <a:ext uri="{FF2B5EF4-FFF2-40B4-BE49-F238E27FC236}">
                <a16:creationId xmlns:a16="http://schemas.microsoft.com/office/drawing/2014/main" id="{71902912-7F77-5375-77DB-59AAD68F22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3848" y="4225919"/>
            <a:ext cx="526587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Guy Gundaker</a:t>
            </a:r>
            <a:endParaRPr kumimoji="1" lang="ja-JP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</p:txBody>
      </p:sp>
      <p:sp>
        <p:nvSpPr>
          <p:cNvPr id="7" name="正方形/長方形 13">
            <a:extLst>
              <a:ext uri="{FF2B5EF4-FFF2-40B4-BE49-F238E27FC236}">
                <a16:creationId xmlns:a16="http://schemas.microsoft.com/office/drawing/2014/main" id="{9E33D685-924E-9BF8-48C0-846670BB7A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9792" y="5174060"/>
            <a:ext cx="655272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b="0" i="0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A Talking Knowledge of Rotary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800" dirty="0">
                <a:solidFill>
                  <a:srgbClr val="0000CC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　</a:t>
            </a:r>
            <a:endParaRPr kumimoji="1" lang="en-US" altLang="ja-JP" sz="800" b="0" i="0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b="0" i="0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 (1916</a:t>
            </a:r>
            <a:r>
              <a:rPr kumimoji="1" lang="ja-JP" altLang="en-US" sz="3600" b="0" i="0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年</a:t>
            </a:r>
            <a:r>
              <a:rPr kumimoji="1" lang="en-US" altLang="ja-JP" sz="3600" b="0" i="0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)</a:t>
            </a:r>
            <a:endParaRPr kumimoji="1" lang="ja-JP" altLang="en-US" sz="3600" b="0" i="0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anose="020B0604020202020204" pitchFamily="34" charset="0"/>
              <a:ea typeface="HGPｺﾞｼｯｸE" panose="020B0900000000000000" pitchFamily="50" charset="-128"/>
              <a:cs typeface="Times New Roman" panose="02020603050405020304" pitchFamily="18" charset="0"/>
            </a:endParaRPr>
          </a:p>
        </p:txBody>
      </p:sp>
      <p:pic>
        <p:nvPicPr>
          <p:cNvPr id="10" name="Picture 3" descr="J:\＜C＞ロータリークラブ\写真集（歴史的）\無題.png">
            <a:extLst>
              <a:ext uri="{FF2B5EF4-FFF2-40B4-BE49-F238E27FC236}">
                <a16:creationId xmlns:a16="http://schemas.microsoft.com/office/drawing/2014/main" id="{0A5E5194-D9AE-EBCC-D700-3CC0A1649F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557353"/>
            <a:ext cx="1755873" cy="2212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232838"/>
      </p:ext>
    </p:extLst>
  </p:cSld>
  <p:clrMapOvr>
    <a:masterClrMapping/>
  </p:clrMapOvr>
  <p:transition spd="med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E28E8ED-71CC-3905-F9BF-659091329989}"/>
              </a:ext>
            </a:extLst>
          </p:cNvPr>
          <p:cNvSpPr txBox="1"/>
          <p:nvPr/>
        </p:nvSpPr>
        <p:spPr>
          <a:xfrm>
            <a:off x="-11226" y="260648"/>
            <a:ext cx="915522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Century" panose="02040604050505020304" pitchFamily="18" charset="0"/>
              </a:rPr>
              <a:t>クラブ奉仕とは？</a:t>
            </a:r>
            <a:endParaRPr kumimoji="1" lang="ja-JP" altLang="ja-JP" sz="5400" b="0" i="0" u="none" strike="noStrike" kern="1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60D579B9-DE02-92EB-D749-F54E1CDC34F8}"/>
              </a:ext>
            </a:extLst>
          </p:cNvPr>
          <p:cNvSpPr txBox="1"/>
          <p:nvPr/>
        </p:nvSpPr>
        <p:spPr>
          <a:xfrm>
            <a:off x="1403648" y="3464187"/>
            <a:ext cx="7200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Times New Roman" panose="02020603050405020304" pitchFamily="18" charset="0"/>
              </a:rPr>
              <a:t>           </a:t>
            </a:r>
            <a:r>
              <a:rPr kumimoji="1" lang="ja-JP" altLang="en-US" sz="28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Times New Roman" panose="02020603050405020304" pitchFamily="18" charset="0"/>
              </a:rPr>
              <a:t>（クラブ・リーダー）　</a:t>
            </a:r>
            <a:endParaRPr kumimoji="1" lang="en-US" altLang="ja-JP" sz="2800" b="1" i="0" u="none" strike="noStrike" kern="1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entury" panose="02040604050505020304" pitchFamily="18" charset="0"/>
              <a:ea typeface="HG丸ｺﾞｼｯｸM-PRO" panose="020F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3" name="正方形/長方形 9">
            <a:extLst>
              <a:ext uri="{FF2B5EF4-FFF2-40B4-BE49-F238E27FC236}">
                <a16:creationId xmlns:a16="http://schemas.microsoft.com/office/drawing/2014/main" id="{C80035B1-A76C-3419-DA75-34F9BCFD7F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1226" y="1183978"/>
            <a:ext cx="8975714" cy="220983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indent="40005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Century" panose="02040604050505020304" pitchFamily="18" charset="0"/>
              </a:rPr>
              <a:t>　</a:t>
            </a:r>
            <a:endParaRPr kumimoji="1" lang="en-US" altLang="ja-JP" sz="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" panose="02040604050505020304" pitchFamily="18" charset="0"/>
              <a:ea typeface="HG丸ｺﾞｼｯｸM-PRO" panose="020F0400000000000000" pitchFamily="50" charset="-128"/>
              <a:cs typeface="Century" panose="020406040505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Times New Roman" panose="02020603050405020304" pitchFamily="18" charset="0"/>
              </a:rPr>
              <a:t>     </a:t>
            </a:r>
            <a:r>
              <a:rPr kumimoji="1" lang="ja-JP" altLang="en-US" sz="12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Times New Roman" panose="02020603050405020304" pitchFamily="18" charset="0"/>
              </a:rPr>
              <a:t>　　 </a:t>
            </a:r>
            <a:endParaRPr kumimoji="1" lang="en-US" altLang="ja-JP" sz="1200" b="1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" panose="02040604050505020304" pitchFamily="18" charset="0"/>
              <a:ea typeface="HG丸ｺﾞｼｯｸM-PRO" panose="020F04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Times New Roman" panose="02020603050405020304" pitchFamily="18" charset="0"/>
              </a:rPr>
              <a:t>　 ① </a:t>
            </a:r>
            <a:r>
              <a:rPr kumimoji="1" lang="ja-JP" altLang="en-US" sz="36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Times New Roman" panose="02020603050405020304" pitchFamily="18" charset="0"/>
              </a:rPr>
              <a:t>主語</a:t>
            </a:r>
            <a:r>
              <a:rPr kumimoji="1" lang="ja-JP" altLang="en-US" sz="44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Times New Roman" panose="02020603050405020304" pitchFamily="18" charset="0"/>
              </a:rPr>
              <a:t>：</a:t>
            </a:r>
            <a:r>
              <a:rPr kumimoji="1" lang="ja-JP" altLang="en-US" sz="4400" b="0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Times New Roman" panose="02020603050405020304" pitchFamily="18" charset="0"/>
              </a:rPr>
              <a:t>会員 </a:t>
            </a:r>
            <a:r>
              <a:rPr kumimoji="1" lang="ja-JP" altLang="en-US" sz="4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Times New Roman" panose="02020603050405020304" pitchFamily="18" charset="0"/>
              </a:rPr>
              <a:t> </a:t>
            </a:r>
            <a:r>
              <a:rPr kumimoji="1" lang="ja-JP" altLang="en-US" sz="4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創英角ｺﾞｼｯｸUB" panose="020B0A00000000000000" pitchFamily="50" charset="-128"/>
                <a:ea typeface="HGP創英角ｺﾞｼｯｸUB" panose="020B0A00000000000000" pitchFamily="50" charset="-128"/>
                <a:cs typeface="Times New Roman" panose="02020603050405020304" pitchFamily="18" charset="0"/>
              </a:rPr>
              <a:t>→ </a:t>
            </a:r>
            <a:r>
              <a:rPr kumimoji="1" lang="ja-JP" altLang="en-US" sz="4400" b="0" i="0" u="sng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Times New Roman" panose="02020603050405020304" pitchFamily="18" charset="0"/>
              </a:rPr>
              <a:t>クラブに奉仕</a:t>
            </a:r>
            <a:r>
              <a:rPr kumimoji="1" lang="ja-JP" altLang="en-US" sz="4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Times New Roman" panose="02020603050405020304" pitchFamily="18" charset="0"/>
              </a:rPr>
              <a:t>？</a:t>
            </a:r>
            <a:endParaRPr kumimoji="1" lang="en-US" altLang="ja-JP" sz="44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" panose="02040604050505020304" pitchFamily="18" charset="0"/>
              <a:ea typeface="HG丸ｺﾞｼｯｸM-PRO" panose="020F04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Times New Roman" panose="02020603050405020304" pitchFamily="18" charset="0"/>
              </a:rPr>
              <a:t>　</a:t>
            </a:r>
            <a:endParaRPr kumimoji="1" lang="en-US" altLang="ja-JP" sz="800" b="0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" panose="02040604050505020304" pitchFamily="18" charset="0"/>
              <a:ea typeface="HG丸ｺﾞｼｯｸM-PRO" panose="020F04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Times New Roman" panose="02020603050405020304" pitchFamily="18" charset="0"/>
              </a:rPr>
              <a:t>　 ②</a:t>
            </a:r>
            <a:r>
              <a:rPr kumimoji="1" lang="ja-JP" altLang="en-US" sz="3600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Times New Roman" panose="02020603050405020304" pitchFamily="18" charset="0"/>
              </a:rPr>
              <a:t> </a:t>
            </a:r>
            <a:r>
              <a:rPr kumimoji="1" lang="ja-JP" altLang="en-US" sz="36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Times New Roman" panose="02020603050405020304" pitchFamily="18" charset="0"/>
              </a:rPr>
              <a:t>主語</a:t>
            </a:r>
            <a:r>
              <a:rPr kumimoji="1" lang="ja-JP" altLang="en-US" sz="44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Times New Roman" panose="02020603050405020304" pitchFamily="18" charset="0"/>
              </a:rPr>
              <a:t>：</a:t>
            </a:r>
            <a:r>
              <a:rPr kumimoji="1" lang="ja-JP" altLang="en-US" sz="4400" b="0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Times New Roman" panose="02020603050405020304" pitchFamily="18" charset="0"/>
              </a:rPr>
              <a:t>クラブ </a:t>
            </a:r>
            <a:r>
              <a:rPr kumimoji="1" lang="ja-JP" altLang="en-US" sz="4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Times New Roman" panose="02020603050405020304" pitchFamily="18" charset="0"/>
              </a:rPr>
              <a:t> </a:t>
            </a:r>
            <a:r>
              <a:rPr kumimoji="1" lang="ja-JP" altLang="en-US" sz="4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創英角ｺﾞｼｯｸUB" panose="020B0A00000000000000" pitchFamily="50" charset="-128"/>
                <a:ea typeface="HGP創英角ｺﾞｼｯｸUB" panose="020B0A00000000000000" pitchFamily="50" charset="-128"/>
                <a:cs typeface="Times New Roman" panose="02020603050405020304" pitchFamily="18" charset="0"/>
              </a:rPr>
              <a:t>→ </a:t>
            </a:r>
            <a:r>
              <a:rPr kumimoji="1" lang="ja-JP" altLang="en-US" sz="4400" b="0" i="0" u="sng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Times New Roman" panose="02020603050405020304" pitchFamily="18" charset="0"/>
              </a:rPr>
              <a:t>会員に奉仕</a:t>
            </a:r>
            <a:r>
              <a:rPr kumimoji="1" lang="ja-JP" altLang="en-US" sz="4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Times New Roman" panose="02020603050405020304" pitchFamily="18" charset="0"/>
              </a:rPr>
              <a:t>？</a:t>
            </a:r>
            <a:r>
              <a:rPr kumimoji="1" lang="ja-JP" altLang="en-US" sz="36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400000000000000" pitchFamily="50" charset="-128"/>
                <a:cs typeface="Times New Roman" panose="02020603050405020304" pitchFamily="18" charset="0"/>
              </a:rPr>
              <a:t>　　　　　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0FF775DD-D521-7EC5-CBD9-BAF8FE8D8CE0}"/>
              </a:ext>
            </a:extLst>
          </p:cNvPr>
          <p:cNvSpPr txBox="1"/>
          <p:nvPr/>
        </p:nvSpPr>
        <p:spPr>
          <a:xfrm>
            <a:off x="6228184" y="3410276"/>
            <a:ext cx="2571269" cy="70626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クラブ運営</a:t>
            </a:r>
            <a:endParaRPr kumimoji="1" lang="ja-JP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5105EDF-AA69-C683-625D-A1B9DC16ED61}"/>
              </a:ext>
            </a:extLst>
          </p:cNvPr>
          <p:cNvSpPr txBox="1"/>
          <p:nvPr/>
        </p:nvSpPr>
        <p:spPr>
          <a:xfrm>
            <a:off x="1619672" y="4315430"/>
            <a:ext cx="752432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800" kern="100" dirty="0">
                <a:solidFill>
                  <a:srgbClr val="FF0000"/>
                </a:solidFill>
                <a:latin typeface="HGP創英角ｺﾞｼｯｸUB" panose="020B0A00000000000000" pitchFamily="50" charset="-128"/>
                <a:ea typeface="HGP創英角ｺﾞｼｯｸUB" panose="020B0A00000000000000" pitchFamily="50" charset="-128"/>
                <a:cs typeface="Times New Roman" panose="02020603050405020304" pitchFamily="18" charset="0"/>
              </a:rPr>
              <a:t>　</a:t>
            </a:r>
            <a:r>
              <a:rPr kumimoji="1" lang="ja-JP" altLang="en-US" sz="4400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創英角ｺﾞｼｯｸUB" panose="020B0A00000000000000" pitchFamily="50" charset="-128"/>
                <a:ea typeface="HGP創英角ｺﾞｼｯｸUB" panose="020B0A00000000000000" pitchFamily="50" charset="-128"/>
                <a:cs typeface="Times New Roman" panose="02020603050405020304" pitchFamily="18" charset="0"/>
              </a:rPr>
              <a:t>本来、①② ともに正しい！</a:t>
            </a:r>
            <a:endParaRPr kumimoji="1" lang="en-US" altLang="ja-JP" sz="4400" b="0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GP創英角ｺﾞｼｯｸUB" panose="020B0A00000000000000" pitchFamily="50" charset="-128"/>
              <a:ea typeface="HGP創英角ｺﾞｼｯｸUB" panose="020B0A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創英角ｺﾞｼｯｸUB" panose="020B0A00000000000000" pitchFamily="50" charset="-128"/>
                <a:ea typeface="HGP創英角ｺﾞｼｯｸUB" panose="020B0A00000000000000" pitchFamily="50" charset="-128"/>
                <a:cs typeface="Times New Roman" panose="02020603050405020304" pitchFamily="18" charset="0"/>
              </a:rPr>
              <a:t>↓</a:t>
            </a:r>
            <a:endParaRPr kumimoji="1" lang="en-US" altLang="ja-JP" sz="3600" b="1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GP創英角ｺﾞｼｯｸUB" panose="020B0A00000000000000" pitchFamily="50" charset="-128"/>
              <a:ea typeface="HGP創英角ｺﾞｼｯｸUB" panose="020B0A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4400" kern="100" dirty="0">
                <a:solidFill>
                  <a:srgbClr val="FF0000"/>
                </a:solidFill>
                <a:latin typeface="HGP創英角ｺﾞｼｯｸUB" panose="020B0A00000000000000" pitchFamily="50" charset="-128"/>
                <a:ea typeface="HGP創英角ｺﾞｼｯｸUB" panose="020B0A00000000000000" pitchFamily="50" charset="-128"/>
                <a:cs typeface="Times New Roman" panose="02020603050405020304" pitchFamily="18" charset="0"/>
              </a:rPr>
              <a:t>少なくとも、①②から始まった！</a:t>
            </a:r>
            <a:endParaRPr kumimoji="1" lang="en-US" altLang="ja-JP" sz="4400" b="0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GP創英角ｺﾞｼｯｸUB" panose="020B0A00000000000000" pitchFamily="50" charset="-128"/>
              <a:ea typeface="HGP創英角ｺﾞｼｯｸUB" panose="020B0A00000000000000" pitchFamily="50" charset="-128"/>
              <a:cs typeface="Times New Roman" panose="02020603050405020304" pitchFamily="18" charset="0"/>
            </a:endParaRPr>
          </a:p>
        </p:txBody>
      </p:sp>
      <p:pic>
        <p:nvPicPr>
          <p:cNvPr id="7" name="Picture 3" descr="J:\＜C＞ロータリークラブ\写真集（歴史的）\無題.png">
            <a:extLst>
              <a:ext uri="{FF2B5EF4-FFF2-40B4-BE49-F238E27FC236}">
                <a16:creationId xmlns:a16="http://schemas.microsoft.com/office/drawing/2014/main" id="{EDFA9C6C-6386-2AAE-E48D-AA01918BC6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557353"/>
            <a:ext cx="1755873" cy="2212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957878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AutoShape 11" descr="クリックすると新しいウィンドウで開きます">
            <a:extLst>
              <a:ext uri="{FF2B5EF4-FFF2-40B4-BE49-F238E27FC236}">
                <a16:creationId xmlns:a16="http://schemas.microsoft.com/office/drawing/2014/main" id="{FF023818-B3FA-CF05-A98E-B766D8740B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90819" name="AutoShape 13" descr="クリックすると新しいウィンドウで開きます">
            <a:extLst>
              <a:ext uri="{FF2B5EF4-FFF2-40B4-BE49-F238E27FC236}">
                <a16:creationId xmlns:a16="http://schemas.microsoft.com/office/drawing/2014/main" id="{2727C09A-7CE0-544E-A8CA-A963E2E0909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290820" name="Picture 15" descr="https://scontent-atl3-1.cdninstagram.com/vp/11b306a525542e67f33a9d3880163420/5BC636D1/t51.2885-15/e35/36612324_279060516002878_2112950397248208896_n.jpg">
            <a:extLst>
              <a:ext uri="{FF2B5EF4-FFF2-40B4-BE49-F238E27FC236}">
                <a16:creationId xmlns:a16="http://schemas.microsoft.com/office/drawing/2014/main" id="{377AC801-3F65-1BD0-ACA5-5839323940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B4F02AA-BDC4-527F-A82E-15732B33EE7B}"/>
              </a:ext>
            </a:extLst>
          </p:cNvPr>
          <p:cNvSpPr txBox="1"/>
          <p:nvPr/>
        </p:nvSpPr>
        <p:spPr>
          <a:xfrm>
            <a:off x="6660232" y="332656"/>
            <a:ext cx="223224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highlight>
                  <a:srgbClr val="FFFF00"/>
                </a:highlight>
                <a:uLnTx/>
                <a:uFillTx/>
                <a:latin typeface="ＭＳ Ｐゴシック"/>
                <a:ea typeface="ＭＳ Ｐゴシック"/>
                <a:cs typeface="+mn-cs"/>
              </a:rPr>
              <a:t>蔵王</a:t>
            </a:r>
            <a:endParaRPr kumimoji="1" lang="ja-JP" altLang="en-US" sz="7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8939119"/>
      </p:ext>
    </p:extLst>
  </p:cSld>
  <p:clrMapOvr>
    <a:masterClrMapping/>
  </p:clrMapOvr>
  <p:transition spd="med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287DD6-05D3-9733-F968-6FE06FCE5D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75C9530-C358-C944-E678-CDCD4A09EBB7}"/>
              </a:ext>
            </a:extLst>
          </p:cNvPr>
          <p:cNvSpPr txBox="1"/>
          <p:nvPr/>
        </p:nvSpPr>
        <p:spPr>
          <a:xfrm>
            <a:off x="13304" y="852878"/>
            <a:ext cx="9078140" cy="32008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GS創英角ｺﾞｼｯｸUB" panose="020B0A00000000000000" pitchFamily="50" charset="-128"/>
                <a:ea typeface="HGS創英角ｺﾞｼｯｸUB" panose="020B0A00000000000000" pitchFamily="50" charset="-128"/>
                <a:cs typeface="ＭＳ Ｐゴシック" panose="020B0600070205080204" pitchFamily="50" charset="-128"/>
              </a:rPr>
              <a:t>Guy Gundaker </a:t>
            </a:r>
            <a:r>
              <a:rPr kumimoji="1" lang="ja-JP" altLang="ja-JP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GS創英角ｺﾞｼｯｸUB" panose="020B0A00000000000000" pitchFamily="50" charset="-128"/>
                <a:ea typeface="HGS創英角ｺﾞｼｯｸUB" panose="020B0A00000000000000" pitchFamily="50" charset="-128"/>
                <a:cs typeface="ＭＳ Ｐゴシック" panose="020B0600070205080204" pitchFamily="50" charset="-128"/>
              </a:rPr>
              <a:t>から学ぶ</a:t>
            </a:r>
            <a:endParaRPr kumimoji="1" lang="en-US" altLang="ja-JP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GS創英角ｺﾞｼｯｸUB" panose="020B0A00000000000000" pitchFamily="50" charset="-128"/>
              <a:ea typeface="HGS創英角ｺﾞｼｯｸUB" panose="020B0A00000000000000" pitchFamily="50" charset="-128"/>
              <a:cs typeface="ＭＳ Ｐゴシック" panose="020B0600070205080204" pitchFamily="50" charset="-128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GS創英角ｺﾞｼｯｸUB" panose="020B0A00000000000000" pitchFamily="50" charset="-128"/>
                <a:ea typeface="HGS創英角ｺﾞｼｯｸUB" panose="020B0A00000000000000" pitchFamily="50" charset="-128"/>
                <a:cs typeface="ＭＳ Ｐゴシック" panose="020B0600070205080204" pitchFamily="50" charset="-128"/>
              </a:rPr>
              <a:t>　</a:t>
            </a:r>
            <a:endParaRPr kumimoji="1" lang="en-US" altLang="ja-JP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GS創英角ｺﾞｼｯｸUB" panose="020B0A00000000000000" pitchFamily="50" charset="-128"/>
              <a:ea typeface="HGS創英角ｺﾞｼｯｸUB" panose="020B0A00000000000000" pitchFamily="50" charset="-128"/>
              <a:cs typeface="ＭＳ Ｐゴシック" panose="020B0600070205080204" pitchFamily="50" charset="-128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GP創英角ｺﾞｼｯｸUB" panose="020B0A00000000000000" pitchFamily="50" charset="-128"/>
                <a:ea typeface="HGP創英角ｺﾞｼｯｸUB" panose="020B0A00000000000000" pitchFamily="50" charset="-128"/>
                <a:cs typeface="+mn-cs"/>
              </a:rPr>
              <a:t>　　　　</a:t>
            </a:r>
            <a:r>
              <a:rPr kumimoji="1" lang="en-US" altLang="ja-JP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GP創英角ｺﾞｼｯｸUB" panose="020B0A00000000000000" pitchFamily="50" charset="-128"/>
                <a:ea typeface="HGP創英角ｺﾞｼｯｸUB" panose="020B0A00000000000000" pitchFamily="50" charset="-128"/>
                <a:cs typeface="+mn-cs"/>
              </a:rPr>
              <a:t>What is Rotary ?</a:t>
            </a:r>
            <a:endParaRPr kumimoji="1" lang="en-US" altLang="ja-JP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GS創英角ｺﾞｼｯｸUB" panose="020B0A00000000000000" pitchFamily="50" charset="-128"/>
              <a:ea typeface="HGS創英角ｺﾞｼｯｸUB" panose="020B0A00000000000000" pitchFamily="50" charset="-128"/>
              <a:cs typeface="ＭＳ Ｐゴシック" panose="020B0600070205080204" pitchFamily="50" charset="-128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GS創英角ｺﾞｼｯｸUB" panose="020B0A00000000000000" pitchFamily="50" charset="-128"/>
                <a:ea typeface="HGS創英角ｺﾞｼｯｸUB" panose="020B0A00000000000000" pitchFamily="50" charset="-128"/>
                <a:cs typeface="ＭＳ Ｐゴシック" panose="020B0600070205080204" pitchFamily="50" charset="-128"/>
              </a:rPr>
              <a:t>　</a:t>
            </a:r>
            <a:endParaRPr kumimoji="1" lang="en-US" altLang="ja-JP" sz="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GS創英角ｺﾞｼｯｸUB" panose="020B0A00000000000000" pitchFamily="50" charset="-128"/>
              <a:ea typeface="HGS創英角ｺﾞｼｯｸUB" panose="020B0A00000000000000" pitchFamily="50" charset="-128"/>
              <a:cs typeface="ＭＳ Ｐゴシック" panose="020B0600070205080204" pitchFamily="50" charset="-128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GS創英角ｺﾞｼｯｸUB" panose="020B0A00000000000000" pitchFamily="50" charset="-128"/>
                <a:ea typeface="HGS創英角ｺﾞｼｯｸUB" panose="020B0A00000000000000" pitchFamily="50" charset="-128"/>
                <a:cs typeface="+mn-cs"/>
              </a:rPr>
              <a:t>（総論）</a:t>
            </a:r>
          </a:p>
        </p:txBody>
      </p:sp>
      <p:pic>
        <p:nvPicPr>
          <p:cNvPr id="4" name="Picture 3" descr="J:\＜C＞ロータリークラブ\写真集（歴史的）\無題.png">
            <a:extLst>
              <a:ext uri="{FF2B5EF4-FFF2-40B4-BE49-F238E27FC236}">
                <a16:creationId xmlns:a16="http://schemas.microsoft.com/office/drawing/2014/main" id="{216787C6-DD5D-6122-0E98-4E95C80038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319995"/>
            <a:ext cx="1865557" cy="2546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正方形/長方形 13">
            <a:extLst>
              <a:ext uri="{FF2B5EF4-FFF2-40B4-BE49-F238E27FC236}">
                <a16:creationId xmlns:a16="http://schemas.microsoft.com/office/drawing/2014/main" id="{2363C67B-0285-DB00-46FF-C14A28EB8B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64" y="4866660"/>
            <a:ext cx="9090672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b="0" i="0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A Talking Knowledge of Rotary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800" dirty="0">
                <a:solidFill>
                  <a:srgbClr val="FFFF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　</a:t>
            </a:r>
            <a:endParaRPr kumimoji="1" lang="en-US" altLang="ja-JP" sz="800" b="0" i="0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b="0" i="0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 (1916</a:t>
            </a:r>
            <a:r>
              <a:rPr kumimoji="1" lang="ja-JP" altLang="en-US" sz="3600" b="0" i="0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年</a:t>
            </a:r>
            <a:r>
              <a:rPr kumimoji="1" lang="en-US" altLang="ja-JP" sz="3600" b="0" i="0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)</a:t>
            </a:r>
            <a:endParaRPr kumimoji="1" lang="ja-JP" altLang="en-US" sz="3600" b="0" i="0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HGPｺﾞｼｯｸE" panose="020B0900000000000000" pitchFamily="50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8487223"/>
      </p:ext>
    </p:extLst>
  </p:cSld>
  <p:clrMapOvr>
    <a:masterClrMapping/>
  </p:clrMapOvr>
  <p:transition spd="med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3" name="正方形/長方形 7">
            <a:extLst>
              <a:ext uri="{FF2B5EF4-FFF2-40B4-BE49-F238E27FC236}">
                <a16:creationId xmlns:a16="http://schemas.microsoft.com/office/drawing/2014/main" id="{34004388-1A97-2D89-BC26-F982177439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27" y="1365888"/>
            <a:ext cx="248376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ＭＳ 明朝" panose="02020609040205080304" pitchFamily="17" charset="-128"/>
                <a:ea typeface="ＭＳ 明朝" panose="02020609040205080304" pitchFamily="17" charset="-128"/>
                <a:cs typeface="+mn-cs"/>
              </a:rPr>
              <a:t> 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ＭＳ 明朝" panose="02020609040205080304" pitchFamily="17" charset="-128"/>
                <a:ea typeface="ＭＳ 明朝" panose="02020609040205080304" pitchFamily="17" charset="-128"/>
                <a:cs typeface="+mn-cs"/>
              </a:rPr>
              <a:t>1923-24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ＭＳ 明朝" panose="02020609040205080304" pitchFamily="17" charset="-128"/>
                <a:ea typeface="ＭＳ 明朝" panose="02020609040205080304" pitchFamily="17" charset="-128"/>
                <a:cs typeface="+mn-cs"/>
              </a:rPr>
              <a:t>年度</a:t>
            </a: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ＭＳ 明朝" panose="02020609040205080304" pitchFamily="17" charset="-128"/>
              <a:ea typeface="ＭＳ 明朝" panose="02020609040205080304" pitchFamily="17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ＭＳ 明朝" panose="02020609040205080304" pitchFamily="17" charset="-128"/>
                <a:ea typeface="ＭＳ 明朝" panose="02020609040205080304" pitchFamily="17" charset="-128"/>
                <a:cs typeface="+mn-cs"/>
              </a:rPr>
              <a:t>　ＲＩ会長</a:t>
            </a: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ＭＳ 明朝" panose="02020609040205080304" pitchFamily="17" charset="-128"/>
              <a:ea typeface="ＭＳ 明朝" panose="02020609040205080304" pitchFamily="17" charset="-128"/>
              <a:cs typeface="+mn-cs"/>
            </a:endParaRP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0C698244-D12B-86AB-6260-E185DC1797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424" y="2033207"/>
            <a:ext cx="6804249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13335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1333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当時の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Times New Roman" panose="02020603050405020304" pitchFamily="18" charset="0"/>
            </a:endParaRPr>
          </a:p>
          <a:p>
            <a:pPr marL="0" marR="0" lvl="0" indent="1333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　 ● ロータリーの一般奉仕概念 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Times New Roman" panose="02020603050405020304" pitchFamily="18" charset="0"/>
            </a:endParaRPr>
          </a:p>
          <a:p>
            <a:pPr marL="0" marR="0" lvl="0" indent="1333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　</a:t>
            </a:r>
            <a:endParaRPr kumimoji="1" lang="en-US" altLang="ja-JP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Times New Roman" panose="02020603050405020304" pitchFamily="18" charset="0"/>
            </a:endParaRPr>
          </a:p>
          <a:p>
            <a:pPr marL="0" marR="0" lvl="0" indent="1333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　 ● ロータリアンの義務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Times New Roman" panose="02020603050405020304" pitchFamily="18" charset="0"/>
            </a:endParaRPr>
          </a:p>
          <a:p>
            <a:pPr marL="0" marR="0" lvl="0" indent="1333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 </a:t>
            </a:r>
          </a:p>
          <a:p>
            <a:pPr marL="0" marR="0" lvl="0" indent="1333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   ● ロータリークラブの責務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 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　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F0AED42-9504-040D-638D-40A175093D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5358" y="2684451"/>
            <a:ext cx="738664" cy="221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体系化</a:t>
            </a:r>
          </a:p>
        </p:txBody>
      </p:sp>
      <p:sp>
        <p:nvSpPr>
          <p:cNvPr id="12" name="右中かっこ 11">
            <a:extLst>
              <a:ext uri="{FF2B5EF4-FFF2-40B4-BE49-F238E27FC236}">
                <a16:creationId xmlns:a16="http://schemas.microsoft.com/office/drawing/2014/main" id="{A8AB419D-95C0-1504-9ABB-88694D85FE98}"/>
              </a:ext>
            </a:extLst>
          </p:cNvPr>
          <p:cNvSpPr/>
          <p:nvPr/>
        </p:nvSpPr>
        <p:spPr>
          <a:xfrm>
            <a:off x="8063741" y="2618166"/>
            <a:ext cx="251617" cy="1566862"/>
          </a:xfrm>
          <a:prstGeom prst="rightBrace">
            <a:avLst/>
          </a:prstGeom>
          <a:ln w="3810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1917E2E-838D-BD3D-F3A4-885B954B47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-5499" y="4624552"/>
            <a:ext cx="909617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　</a:t>
            </a:r>
            <a:r>
              <a:rPr kumimoji="1" lang="en-US" altLang="ja-JP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1916</a:t>
            </a: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年　米国オハイオ州</a:t>
            </a:r>
            <a:endParaRPr kumimoji="1" lang="en-US" altLang="ja-JP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　　　　　　　　　　　　シンシナチィー国際大会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8995394-1554-EDA2-6A35-2C31463DB7F9}"/>
              </a:ext>
            </a:extLst>
          </p:cNvPr>
          <p:cNvSpPr txBox="1"/>
          <p:nvPr/>
        </p:nvSpPr>
        <p:spPr>
          <a:xfrm>
            <a:off x="2451166" y="5791202"/>
            <a:ext cx="66928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1333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採択：</a:t>
            </a:r>
            <a:r>
              <a:rPr kumimoji="1" lang="ja-JP" altLang="en-US" sz="3200" b="0" i="0" u="sng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史上初のクラブ運営のテキスト　</a:t>
            </a:r>
            <a:endParaRPr kumimoji="1" lang="ja-JP" altLang="en-US" sz="3200" b="0" i="0" u="sng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ＭＳ Ｐゴシック" panose="020B0600070205080204" pitchFamily="50" charset="-128"/>
            </a:endParaRPr>
          </a:p>
        </p:txBody>
      </p:sp>
      <p:sp>
        <p:nvSpPr>
          <p:cNvPr id="4" name="正方形/長方形 13">
            <a:extLst>
              <a:ext uri="{FF2B5EF4-FFF2-40B4-BE49-F238E27FC236}">
                <a16:creationId xmlns:a16="http://schemas.microsoft.com/office/drawing/2014/main" id="{120D61A8-FA70-B094-ED70-CA12BAF92F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62" y="345879"/>
            <a:ext cx="91440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400" b="0" i="0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A Talking Knowledge of Rotary</a:t>
            </a:r>
            <a:r>
              <a:rPr kumimoji="1" lang="ja-JP" altLang="en-US" sz="4400" b="0" i="0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　</a:t>
            </a:r>
            <a:endParaRPr kumimoji="1" lang="en-US" altLang="ja-JP" sz="4400" b="0" i="0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800" dirty="0">
                <a:solidFill>
                  <a:srgbClr val="0000CC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　</a:t>
            </a:r>
            <a:endParaRPr kumimoji="1" lang="en-US" altLang="ja-JP" sz="800" b="0" i="0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b="0" i="0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 (1916</a:t>
            </a:r>
            <a:r>
              <a:rPr kumimoji="1" lang="ja-JP" altLang="en-US" sz="3600" b="0" i="0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年</a:t>
            </a:r>
            <a:r>
              <a:rPr kumimoji="1" lang="en-US" altLang="ja-JP" sz="3600" b="0" i="0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)</a:t>
            </a:r>
            <a:endParaRPr kumimoji="1" lang="ja-JP" altLang="en-US" sz="3600" b="0" i="0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anose="020B0604020202020204" pitchFamily="34" charset="0"/>
              <a:ea typeface="HGPｺﾞｼｯｸE" panose="020B0900000000000000" pitchFamily="50" charset="-128"/>
              <a:cs typeface="Times New Roman" panose="02020603050405020304" pitchFamily="18" charset="0"/>
            </a:endParaRPr>
          </a:p>
        </p:txBody>
      </p:sp>
      <p:pic>
        <p:nvPicPr>
          <p:cNvPr id="6" name="Picture 3" descr="J:\＜C＞ロータリークラブ\写真集（歴史的）\無題.png">
            <a:extLst>
              <a:ext uri="{FF2B5EF4-FFF2-40B4-BE49-F238E27FC236}">
                <a16:creationId xmlns:a16="http://schemas.microsoft.com/office/drawing/2014/main" id="{B63789DD-7828-793F-3A36-DAD30CAB9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319995"/>
            <a:ext cx="1865557" cy="2546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EEAAB72F-7AD3-FC94-C9DC-F257F4AE08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029" y="2804697"/>
            <a:ext cx="1798801" cy="2723419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CD1031A5-B22E-7D78-EC32-98AD480F9E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827" y="2721804"/>
            <a:ext cx="1898897" cy="2723419"/>
          </a:xfrm>
          <a:prstGeom prst="rect">
            <a:avLst/>
          </a:prstGeom>
        </p:spPr>
      </p:pic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4980F474-1361-7A2D-C581-580EE0333B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325" y="5566194"/>
            <a:ext cx="908367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1920</a:t>
            </a: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年　東京ＲＣ設立</a:t>
            </a:r>
            <a:endParaRPr kumimoji="1" lang="en-US" altLang="ja-JP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1922</a:t>
            </a:r>
            <a:r>
              <a:rPr kumimoji="1" lang="ja-JP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/>
                <a:ea typeface="ＭＳ Ｐゴシック"/>
                <a:cs typeface="Century" panose="02040604050505020304" pitchFamily="18" charset="0"/>
              </a:rPr>
              <a:t>年</a:t>
            </a: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/>
                <a:ea typeface="ＭＳ Ｐゴシック"/>
                <a:cs typeface="Century" panose="02040604050505020304" pitchFamily="18" charset="0"/>
              </a:rPr>
              <a:t>　</a:t>
            </a:r>
            <a:r>
              <a:rPr kumimoji="1" lang="ja-JP" altLang="ja-JP" sz="32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大阪ＲＣ</a:t>
            </a:r>
            <a:r>
              <a:rPr kumimoji="1" lang="ja-JP" altLang="en-US" sz="32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設立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</p:txBody>
      </p:sp>
      <p:sp>
        <p:nvSpPr>
          <p:cNvPr id="12" name="吹き出し: 上矢印 11">
            <a:extLst>
              <a:ext uri="{FF2B5EF4-FFF2-40B4-BE49-F238E27FC236}">
                <a16:creationId xmlns:a16="http://schemas.microsoft.com/office/drawing/2014/main" id="{91DA4290-7CFD-E127-CCA1-602B6700CA78}"/>
              </a:ext>
            </a:extLst>
          </p:cNvPr>
          <p:cNvSpPr/>
          <p:nvPr/>
        </p:nvSpPr>
        <p:spPr>
          <a:xfrm>
            <a:off x="2051720" y="1887173"/>
            <a:ext cx="5112568" cy="3631431"/>
          </a:xfrm>
          <a:prstGeom prst="upArrowCallout">
            <a:avLst>
              <a:gd name="adj1" fmla="val 20269"/>
              <a:gd name="adj2" fmla="val 26992"/>
              <a:gd name="adj3" fmla="val 10212"/>
              <a:gd name="adj4" fmla="val 8084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2" name="正方形/長方形 13">
            <a:extLst>
              <a:ext uri="{FF2B5EF4-FFF2-40B4-BE49-F238E27FC236}">
                <a16:creationId xmlns:a16="http://schemas.microsoft.com/office/drawing/2014/main" id="{5E3B1F84-9A35-6273-F2FC-D713839C59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62" y="345879"/>
            <a:ext cx="91440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400" b="0" i="0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A Talking Knowledge of Rotary</a:t>
            </a:r>
            <a:r>
              <a:rPr kumimoji="1" lang="ja-JP" altLang="en-US" sz="4400" b="0" i="0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　</a:t>
            </a:r>
            <a:endParaRPr kumimoji="1" lang="en-US" altLang="ja-JP" sz="4400" b="0" i="0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800" dirty="0">
                <a:solidFill>
                  <a:srgbClr val="0000CC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　</a:t>
            </a:r>
            <a:endParaRPr kumimoji="1" lang="en-US" altLang="ja-JP" sz="800" b="0" i="0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b="0" i="0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 (1916</a:t>
            </a:r>
            <a:r>
              <a:rPr kumimoji="1" lang="ja-JP" altLang="en-US" sz="3600" b="0" i="0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年</a:t>
            </a:r>
            <a:r>
              <a:rPr kumimoji="1" lang="en-US" altLang="ja-JP" sz="3600" b="0" i="0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)</a:t>
            </a:r>
            <a:endParaRPr kumimoji="1" lang="ja-JP" altLang="en-US" sz="3600" b="0" i="0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anose="020B0604020202020204" pitchFamily="34" charset="0"/>
              <a:ea typeface="HGPｺﾞｼｯｸE" panose="020B0900000000000000" pitchFamily="50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915974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F7775EC-7039-A26F-7839-1D3D802482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7">
            <a:extLst>
              <a:ext uri="{FF2B5EF4-FFF2-40B4-BE49-F238E27FC236}">
                <a16:creationId xmlns:a16="http://schemas.microsoft.com/office/drawing/2014/main" id="{4BE82354-E2E5-482D-EFB5-AFD127E2DE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88" y="548680"/>
            <a:ext cx="91440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1" lang="en-US" altLang="ja-JP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21</a:t>
            </a:r>
            <a:r>
              <a:rPr kumimoji="1" lang="ja-JP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世紀、世界のロータリアンは、</a:t>
            </a:r>
            <a:endParaRPr kumimoji="1" lang="en-US" altLang="ja-JP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    </a:t>
            </a:r>
            <a:r>
              <a:rPr kumimoji="1" lang="ja-JP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　 約</a:t>
            </a:r>
            <a:r>
              <a:rPr kumimoji="1" lang="en-US" altLang="ja-JP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120</a:t>
            </a:r>
            <a:r>
              <a:rPr kumimoji="1" lang="ja-JP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万人で推移している</a:t>
            </a:r>
            <a:endParaRPr kumimoji="1" lang="en-US" altLang="ja-JP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7067870-0403-D778-F735-656C30A4C1A1}"/>
              </a:ext>
            </a:extLst>
          </p:cNvPr>
          <p:cNvSpPr txBox="1"/>
          <p:nvPr/>
        </p:nvSpPr>
        <p:spPr>
          <a:xfrm>
            <a:off x="950190" y="2554447"/>
            <a:ext cx="8208912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最近は、世界で毎年、</a:t>
            </a:r>
            <a:endParaRPr kumimoji="1" lang="en-US" altLang="ja-JP" sz="4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800" b="1" dirty="0">
                <a:solidFill>
                  <a:srgbClr val="0000CC"/>
                </a:solidFill>
                <a:latin typeface="ＭＳ Ｐゴシック" panose="020B0600070205080204" pitchFamily="50" charset="-128"/>
              </a:rPr>
              <a:t>　</a:t>
            </a:r>
            <a:endParaRPr kumimoji="1" lang="en-US" altLang="ja-JP" sz="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ＭＳ Ｐゴシック" panose="020B0600070205080204" pitchFamily="50" charset="-128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　　約</a:t>
            </a:r>
            <a:r>
              <a:rPr kumimoji="1" lang="en-US" altLang="ja-JP" sz="4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15</a:t>
            </a:r>
            <a:r>
              <a:rPr kumimoji="1" lang="ja-JP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～</a:t>
            </a:r>
            <a:r>
              <a:rPr kumimoji="1" lang="en-US" altLang="ja-JP" sz="4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20</a:t>
            </a:r>
            <a:r>
              <a:rPr kumimoji="1" lang="ja-JP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万人が </a:t>
            </a:r>
            <a:r>
              <a:rPr kumimoji="1" lang="ja-JP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入会</a:t>
            </a:r>
            <a:r>
              <a:rPr kumimoji="1" lang="ja-JP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 </a:t>
            </a:r>
            <a:r>
              <a:rPr kumimoji="1" lang="ja-JP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し、</a:t>
            </a:r>
            <a:endParaRPr kumimoji="1" lang="en-US" altLang="ja-JP" sz="4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800" b="1" dirty="0">
                <a:solidFill>
                  <a:srgbClr val="0000CC"/>
                </a:solidFill>
                <a:latin typeface="ＭＳ Ｐゴシック" panose="020B0600070205080204" pitchFamily="50" charset="-128"/>
              </a:rPr>
              <a:t>　</a:t>
            </a:r>
            <a:endParaRPr kumimoji="1" lang="en-US" altLang="ja-JP" sz="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ＭＳ Ｐゴシック" panose="020B0600070205080204" pitchFamily="50" charset="-128"/>
            </a:endParaRPr>
          </a:p>
          <a:p>
            <a:pPr lvl="0" eaLnBrk="1" hangingPunct="1">
              <a:defRPr/>
            </a:pPr>
            <a:r>
              <a:rPr kumimoji="1" lang="ja-JP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　　約</a:t>
            </a:r>
            <a:r>
              <a:rPr lang="en-US" altLang="ja-JP" sz="4000" b="1" dirty="0">
                <a:solidFill>
                  <a:srgbClr val="0000CC"/>
                </a:solidFill>
                <a:latin typeface="ＭＳ Ｐゴシック" panose="020B0600070205080204" pitchFamily="50" charset="-128"/>
              </a:rPr>
              <a:t>15</a:t>
            </a:r>
            <a:r>
              <a:rPr lang="ja-JP" altLang="en-US" sz="4000" b="1" dirty="0">
                <a:solidFill>
                  <a:srgbClr val="0000CC"/>
                </a:solidFill>
                <a:latin typeface="ＭＳ Ｐゴシック" panose="020B0600070205080204" pitchFamily="50" charset="-128"/>
              </a:rPr>
              <a:t>～</a:t>
            </a:r>
            <a:r>
              <a:rPr lang="en-US" altLang="ja-JP" sz="4000" b="1" dirty="0">
                <a:solidFill>
                  <a:srgbClr val="0000CC"/>
                </a:solidFill>
                <a:latin typeface="ＭＳ Ｐゴシック" panose="020B0600070205080204" pitchFamily="50" charset="-128"/>
              </a:rPr>
              <a:t>20</a:t>
            </a:r>
            <a:r>
              <a:rPr kumimoji="1" lang="ja-JP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万人が </a:t>
            </a:r>
            <a:r>
              <a:rPr kumimoji="1" lang="ja-JP" alt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退会 </a:t>
            </a:r>
            <a:r>
              <a:rPr kumimoji="1" lang="ja-JP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している</a:t>
            </a:r>
            <a:endParaRPr kumimoji="1" lang="en-US" altLang="ja-JP" sz="4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898184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kkoroe3">
            <a:extLst>
              <a:ext uri="{FF2B5EF4-FFF2-40B4-BE49-F238E27FC236}">
                <a16:creationId xmlns:a16="http://schemas.microsoft.com/office/drawing/2014/main" id="{65C21B3D-291A-2CD5-A738-6082E9863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" r="5247" b="3932"/>
          <a:stretch>
            <a:fillRect/>
          </a:stretch>
        </p:blipFill>
        <p:spPr bwMode="auto">
          <a:xfrm>
            <a:off x="211285" y="2060848"/>
            <a:ext cx="2767181" cy="379187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img219">
            <a:extLst>
              <a:ext uri="{FF2B5EF4-FFF2-40B4-BE49-F238E27FC236}">
                <a16:creationId xmlns:a16="http://schemas.microsoft.com/office/drawing/2014/main" id="{8E096D15-5FA7-0D4A-1340-E9ED2B26B6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5" t="12962" r="15822" b="17198"/>
          <a:stretch>
            <a:fillRect/>
          </a:stretch>
        </p:blipFill>
        <p:spPr bwMode="auto">
          <a:xfrm>
            <a:off x="3158325" y="2060848"/>
            <a:ext cx="2721904" cy="379187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663BA003-A22A-C3A6-EF6E-E063B6CA43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7060" r="3333" b="8418"/>
          <a:stretch>
            <a:fillRect/>
          </a:stretch>
        </p:blipFill>
        <p:spPr bwMode="auto">
          <a:xfrm>
            <a:off x="6055377" y="2060848"/>
            <a:ext cx="2877338" cy="382939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正方形/長方形 13">
            <a:extLst>
              <a:ext uri="{FF2B5EF4-FFF2-40B4-BE49-F238E27FC236}">
                <a16:creationId xmlns:a16="http://schemas.microsoft.com/office/drawing/2014/main" id="{AFC8F855-66F1-57DD-7746-DCA42CAAD3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62" y="345879"/>
            <a:ext cx="91440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400" b="0" i="0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A Talking Knowledge of Rotary</a:t>
            </a:r>
            <a:r>
              <a:rPr kumimoji="1" lang="ja-JP" altLang="en-US" sz="4400" b="0" i="0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　</a:t>
            </a:r>
            <a:endParaRPr kumimoji="1" lang="en-US" altLang="ja-JP" sz="4400" b="0" i="0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800" dirty="0">
                <a:solidFill>
                  <a:srgbClr val="0000CC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　</a:t>
            </a:r>
            <a:endParaRPr kumimoji="1" lang="en-US" altLang="ja-JP" sz="800" b="0" i="0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b="0" i="0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 (1916</a:t>
            </a:r>
            <a:r>
              <a:rPr kumimoji="1" lang="ja-JP" altLang="en-US" sz="3600" b="0" i="0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年</a:t>
            </a:r>
            <a:r>
              <a:rPr kumimoji="1" lang="en-US" altLang="ja-JP" sz="3600" b="0" i="0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)</a:t>
            </a:r>
            <a:endParaRPr kumimoji="1" lang="ja-JP" altLang="en-US" sz="3600" b="0" i="0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anose="020B0604020202020204" pitchFamily="34" charset="0"/>
              <a:ea typeface="HGPｺﾞｼｯｸE" panose="020B0900000000000000" pitchFamily="50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015749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34E62A0-E41C-FA45-6249-7D0DB83511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正方形/長方形 11">
            <a:extLst>
              <a:ext uri="{FF2B5EF4-FFF2-40B4-BE49-F238E27FC236}">
                <a16:creationId xmlns:a16="http://schemas.microsoft.com/office/drawing/2014/main" id="{F94DB652-B2D4-1D5D-4484-294B49EB07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88913"/>
            <a:ext cx="91440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800" b="0" i="0" u="sng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Guy Gundaker </a:t>
            </a:r>
            <a:r>
              <a:rPr kumimoji="1" lang="ja-JP" altLang="en-US" sz="4800" b="0" i="0" u="sng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の </a:t>
            </a:r>
            <a:r>
              <a:rPr kumimoji="1" lang="ja-JP" altLang="ja-JP" sz="4800" b="0" i="0" u="sng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ロータリ</a:t>
            </a:r>
            <a:r>
              <a:rPr kumimoji="1" lang="ja-JP" altLang="en-US" sz="4800" b="0" i="0" u="sng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ー観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8EFA5D39-9C92-8FCB-88EA-C0D23746C6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04" t="9075" b="11794"/>
          <a:stretch/>
        </p:blipFill>
        <p:spPr>
          <a:xfrm>
            <a:off x="688252" y="2224960"/>
            <a:ext cx="3435824" cy="4251680"/>
          </a:xfrm>
          <a:prstGeom prst="rect">
            <a:avLst/>
          </a:prstGeom>
          <a:ln w="12700">
            <a:solidFill>
              <a:srgbClr val="0000CC"/>
            </a:solidFill>
          </a:ln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A0154270-A68E-712F-B2EA-CD9A63A191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86" b="12216"/>
          <a:stretch/>
        </p:blipFill>
        <p:spPr>
          <a:xfrm>
            <a:off x="5004048" y="2228100"/>
            <a:ext cx="3389014" cy="4283161"/>
          </a:xfrm>
          <a:prstGeom prst="rect">
            <a:avLst/>
          </a:prstGeom>
          <a:ln w="12700">
            <a:solidFill>
              <a:srgbClr val="FF3300"/>
            </a:solidFill>
          </a:ln>
        </p:spPr>
      </p:pic>
      <p:sp>
        <p:nvSpPr>
          <p:cNvPr id="2" name="吹き出し: 上矢印 1">
            <a:extLst>
              <a:ext uri="{FF2B5EF4-FFF2-40B4-BE49-F238E27FC236}">
                <a16:creationId xmlns:a16="http://schemas.microsoft.com/office/drawing/2014/main" id="{C597B3B9-9803-83F5-9005-352242CC9D14}"/>
              </a:ext>
            </a:extLst>
          </p:cNvPr>
          <p:cNvSpPr/>
          <p:nvPr/>
        </p:nvSpPr>
        <p:spPr>
          <a:xfrm>
            <a:off x="298118" y="1124743"/>
            <a:ext cx="8547764" cy="5544343"/>
          </a:xfrm>
          <a:prstGeom prst="upArrowCallout">
            <a:avLst>
              <a:gd name="adj1" fmla="val 23042"/>
              <a:gd name="adj2" fmla="val 26992"/>
              <a:gd name="adj3" fmla="val 10212"/>
              <a:gd name="adj4" fmla="val 83299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0131432"/>
      </p:ext>
    </p:extLst>
  </p:cSld>
  <p:clrMapOvr>
    <a:masterClrMapping/>
  </p:clrMapOvr>
  <p:transition spd="med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8D0A840-B3E7-01D3-CDC1-0232E1E0CE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正方形/長方形 11">
            <a:extLst>
              <a:ext uri="{FF2B5EF4-FFF2-40B4-BE49-F238E27FC236}">
                <a16:creationId xmlns:a16="http://schemas.microsoft.com/office/drawing/2014/main" id="{0B80C1C8-CDD4-F6A3-DF08-BC316BB75E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88913"/>
            <a:ext cx="91440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800" b="0" i="0" u="sng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Guy Gundaker </a:t>
            </a:r>
            <a:r>
              <a:rPr kumimoji="1" lang="ja-JP" altLang="en-US" sz="4800" b="0" i="0" u="sng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の </a:t>
            </a:r>
            <a:r>
              <a:rPr kumimoji="1" lang="ja-JP" altLang="ja-JP" sz="4800" b="0" i="0" u="sng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ロータリ</a:t>
            </a:r>
            <a:r>
              <a:rPr kumimoji="1" lang="ja-JP" altLang="en-US" sz="4800" b="0" i="0" u="sng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ー観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C4AF3DEE-EEEB-94A7-19AC-21215F0208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04" t="9075" b="11794"/>
          <a:stretch/>
        </p:blipFill>
        <p:spPr>
          <a:xfrm>
            <a:off x="688252" y="2224960"/>
            <a:ext cx="3435824" cy="4251680"/>
          </a:xfrm>
          <a:prstGeom prst="rect">
            <a:avLst/>
          </a:prstGeom>
          <a:ln w="12700">
            <a:solidFill>
              <a:srgbClr val="0000CC"/>
            </a:solidFill>
          </a:ln>
        </p:spPr>
      </p:pic>
      <p:sp>
        <p:nvSpPr>
          <p:cNvPr id="2" name="吹き出し: 上矢印 1">
            <a:extLst>
              <a:ext uri="{FF2B5EF4-FFF2-40B4-BE49-F238E27FC236}">
                <a16:creationId xmlns:a16="http://schemas.microsoft.com/office/drawing/2014/main" id="{4FF49864-8B81-91FB-3BC2-970F1ACF0B39}"/>
              </a:ext>
            </a:extLst>
          </p:cNvPr>
          <p:cNvSpPr/>
          <p:nvPr/>
        </p:nvSpPr>
        <p:spPr>
          <a:xfrm>
            <a:off x="298118" y="1124743"/>
            <a:ext cx="8547764" cy="5544343"/>
          </a:xfrm>
          <a:prstGeom prst="upArrowCallout">
            <a:avLst>
              <a:gd name="adj1" fmla="val 23042"/>
              <a:gd name="adj2" fmla="val 26992"/>
              <a:gd name="adj3" fmla="val 10212"/>
              <a:gd name="adj4" fmla="val 83299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4A37D32-123B-B484-1F05-5FEB36F3E151}"/>
              </a:ext>
            </a:extLst>
          </p:cNvPr>
          <p:cNvSpPr txBox="1"/>
          <p:nvPr/>
        </p:nvSpPr>
        <p:spPr>
          <a:xfrm>
            <a:off x="4025071" y="2296136"/>
            <a:ext cx="5112568" cy="45735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strike="noStrike" kern="1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　</a:t>
            </a:r>
            <a:r>
              <a:rPr kumimoji="1" lang="ja-JP" altLang="en-US" sz="2800" b="0" i="0" u="sng" strike="noStrike" kern="1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検索</a:t>
            </a:r>
            <a:endParaRPr kumimoji="1" lang="en-US" altLang="ja-JP" sz="2800" b="0" i="0" u="sng" strike="noStrike" kern="1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国際ロータリー</a:t>
            </a:r>
            <a:r>
              <a:rPr kumimoji="1" lang="en-US" altLang="ja-JP" sz="2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2800</a:t>
            </a:r>
            <a:r>
              <a:rPr kumimoji="1" lang="ja-JP" altLang="en-US" sz="2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地区</a:t>
            </a:r>
            <a:endParaRPr kumimoji="1" lang="en-US" altLang="ja-JP" sz="28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↓</a:t>
            </a:r>
            <a:endParaRPr kumimoji="1" lang="en-US" altLang="ja-JP" sz="28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左欄の 「ロータリーを学ぶ」</a:t>
            </a:r>
            <a:endParaRPr kumimoji="1" lang="en-US" altLang="ja-JP" sz="28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↓</a:t>
            </a:r>
            <a:endParaRPr kumimoji="1" lang="en-US" altLang="ja-JP" sz="28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　３．</a:t>
            </a:r>
            <a:r>
              <a:rPr kumimoji="1" lang="en-US" altLang="ja-JP" sz="2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What is Rotary ? </a:t>
            </a:r>
            <a:r>
              <a:rPr kumimoji="1" lang="ja-JP" altLang="en-US" sz="2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（日本語版）</a:t>
            </a:r>
            <a:endParaRPr kumimoji="1" lang="en-US" altLang="ja-JP" sz="24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↓</a:t>
            </a:r>
            <a:endParaRPr kumimoji="1" lang="en-US" altLang="ja-JP" sz="28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ダウンロード可能</a:t>
            </a:r>
            <a:endParaRPr kumimoji="1" lang="en-US" altLang="ja-JP" sz="28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ＰＤＦ印刷可能</a:t>
            </a:r>
            <a:endParaRPr kumimoji="1" lang="en-US" altLang="ja-JP" sz="28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3600" b="0" i="0" u="none" strike="noStrike" kern="1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037369"/>
      </p:ext>
    </p:extLst>
  </p:cSld>
  <p:clrMapOvr>
    <a:masterClrMapping/>
  </p:clrMapOvr>
  <p:transition spd="med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96FB48-7510-AA15-4654-C7462A7691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125F8A8-7B0D-B0F8-8BA6-2D4A1656EF25}"/>
              </a:ext>
            </a:extLst>
          </p:cNvPr>
          <p:cNvSpPr txBox="1"/>
          <p:nvPr/>
        </p:nvSpPr>
        <p:spPr>
          <a:xfrm>
            <a:off x="13304" y="852878"/>
            <a:ext cx="9078140" cy="32008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6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GS創英角ｺﾞｼｯｸUB" panose="020B0A00000000000000" pitchFamily="50" charset="-128"/>
                <a:ea typeface="HGS創英角ｺﾞｼｯｸUB" panose="020B0A00000000000000" pitchFamily="50" charset="-128"/>
                <a:cs typeface="ＭＳ Ｐゴシック" panose="020B0600070205080204" pitchFamily="50" charset="-128"/>
              </a:rPr>
              <a:t>Guy Gundaker </a:t>
            </a:r>
            <a:r>
              <a:rPr kumimoji="1" lang="ja-JP" altLang="ja-JP" sz="6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GS創英角ｺﾞｼｯｸUB" panose="020B0A00000000000000" pitchFamily="50" charset="-128"/>
                <a:ea typeface="HGS創英角ｺﾞｼｯｸUB" panose="020B0A00000000000000" pitchFamily="50" charset="-128"/>
                <a:cs typeface="ＭＳ Ｐゴシック" panose="020B0600070205080204" pitchFamily="50" charset="-128"/>
              </a:rPr>
              <a:t>から学ぶ</a:t>
            </a:r>
            <a:endParaRPr kumimoji="1" lang="en-US" altLang="ja-JP" sz="60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GS創英角ｺﾞｼｯｸUB" panose="020B0A00000000000000" pitchFamily="50" charset="-128"/>
              <a:ea typeface="HGS創英角ｺﾞｼｯｸUB" panose="020B0A00000000000000" pitchFamily="50" charset="-128"/>
              <a:cs typeface="ＭＳ Ｐゴシック" panose="020B0600070205080204" pitchFamily="50" charset="-128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GS創英角ｺﾞｼｯｸUB" panose="020B0A00000000000000" pitchFamily="50" charset="-128"/>
                <a:ea typeface="HGS創英角ｺﾞｼｯｸUB" panose="020B0A00000000000000" pitchFamily="50" charset="-128"/>
                <a:cs typeface="ＭＳ Ｐゴシック" panose="020B0600070205080204" pitchFamily="50" charset="-128"/>
              </a:rPr>
              <a:t>　</a:t>
            </a:r>
            <a:endParaRPr kumimoji="1" lang="en-US" altLang="ja-JP" sz="14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GS創英角ｺﾞｼｯｸUB" panose="020B0A00000000000000" pitchFamily="50" charset="-128"/>
              <a:ea typeface="HGS創英角ｺﾞｼｯｸUB" panose="020B0A00000000000000" pitchFamily="50" charset="-128"/>
              <a:cs typeface="ＭＳ Ｐゴシック" panose="020B0600070205080204" pitchFamily="50" charset="-128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6000" dirty="0">
                <a:solidFill>
                  <a:schemeClr val="bg1"/>
                </a:solidFill>
                <a:latin typeface="HGP創英角ｺﾞｼｯｸUB" panose="020B0A00000000000000" pitchFamily="50" charset="-128"/>
                <a:ea typeface="HGP創英角ｺﾞｼｯｸUB" panose="020B0A00000000000000" pitchFamily="50" charset="-128"/>
              </a:rPr>
              <a:t>　　　　</a:t>
            </a:r>
            <a:r>
              <a:rPr lang="en-US" altLang="ja-JP" sz="6000" dirty="0">
                <a:solidFill>
                  <a:schemeClr val="bg1"/>
                </a:solidFill>
                <a:latin typeface="HGP創英角ｺﾞｼｯｸUB" panose="020B0A00000000000000" pitchFamily="50" charset="-128"/>
                <a:ea typeface="HGP創英角ｺﾞｼｯｸUB" panose="020B0A00000000000000" pitchFamily="50" charset="-128"/>
              </a:rPr>
              <a:t>What is Rotary ?</a:t>
            </a:r>
            <a:endParaRPr kumimoji="1" lang="en-US" altLang="ja-JP" sz="60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GS創英角ｺﾞｼｯｸUB" panose="020B0A00000000000000" pitchFamily="50" charset="-128"/>
              <a:ea typeface="HGS創英角ｺﾞｼｯｸUB" panose="020B0A00000000000000" pitchFamily="50" charset="-128"/>
              <a:cs typeface="ＭＳ Ｐゴシック" panose="020B0600070205080204" pitchFamily="50" charset="-128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800" dirty="0">
                <a:solidFill>
                  <a:srgbClr val="FFFF00"/>
                </a:solidFill>
                <a:latin typeface="HGS創英角ｺﾞｼｯｸUB" panose="020B0A00000000000000" pitchFamily="50" charset="-128"/>
                <a:ea typeface="HGS創英角ｺﾞｼｯｸUB" panose="020B0A00000000000000" pitchFamily="50" charset="-128"/>
                <a:cs typeface="ＭＳ Ｐゴシック" panose="020B0600070205080204" pitchFamily="50" charset="-128"/>
              </a:rPr>
              <a:t>　</a:t>
            </a:r>
            <a:endParaRPr kumimoji="1" lang="en-US" altLang="ja-JP" sz="80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GS創英角ｺﾞｼｯｸUB" panose="020B0A00000000000000" pitchFamily="50" charset="-128"/>
              <a:ea typeface="HGS創英角ｺﾞｼｯｸUB" panose="020B0A00000000000000" pitchFamily="50" charset="-128"/>
              <a:cs typeface="ＭＳ Ｐゴシック" panose="020B0600070205080204" pitchFamily="50" charset="-128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60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GS創英角ｺﾞｼｯｸUB" panose="020B0A00000000000000" pitchFamily="50" charset="-128"/>
                <a:ea typeface="HGS創英角ｺﾞｼｯｸUB" panose="020B0A00000000000000" pitchFamily="50" charset="-128"/>
                <a:cs typeface="+mn-cs"/>
              </a:rPr>
              <a:t>（総論）</a:t>
            </a:r>
          </a:p>
        </p:txBody>
      </p:sp>
      <p:pic>
        <p:nvPicPr>
          <p:cNvPr id="4" name="Picture 3" descr="J:\＜C＞ロータリークラブ\写真集（歴史的）\無題.png">
            <a:extLst>
              <a:ext uri="{FF2B5EF4-FFF2-40B4-BE49-F238E27FC236}">
                <a16:creationId xmlns:a16="http://schemas.microsoft.com/office/drawing/2014/main" id="{FC840839-A122-97A0-677A-FE1B907FC6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88840"/>
            <a:ext cx="1865557" cy="2546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正方形/長方形 14">
            <a:extLst>
              <a:ext uri="{FF2B5EF4-FFF2-40B4-BE49-F238E27FC236}">
                <a16:creationId xmlns:a16="http://schemas.microsoft.com/office/drawing/2014/main" id="{A8663C87-67D6-8509-732A-68B842750A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30" y="4748054"/>
            <a:ext cx="911107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ロータリークラブの姿</a:t>
            </a:r>
            <a:endParaRPr kumimoji="1" lang="ja-JP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7851779"/>
      </p:ext>
    </p:extLst>
  </p:cSld>
  <p:clrMapOvr>
    <a:masterClrMapping/>
  </p:clrMapOvr>
  <p:transition spd="med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AutoShape 2" descr="ロータリーの友 | THE ROTARY-NO-TOMO">
            <a:extLst>
              <a:ext uri="{FF2B5EF4-FFF2-40B4-BE49-F238E27FC236}">
                <a16:creationId xmlns:a16="http://schemas.microsoft.com/office/drawing/2014/main" id="{BF8E3C8E-C152-E79B-A213-455EA63E6C0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19F16912-8B79-810F-1D48-10CB13F809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4562" y="1063953"/>
            <a:ext cx="7525588" cy="3847207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>
            <a:lvl1pPr indent="635000">
              <a:spcBef>
                <a:spcPct val="20000"/>
              </a:spcBef>
              <a:buChar char="•"/>
              <a:tabLst>
                <a:tab pos="5919788" algn="l"/>
              </a:tabLst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5919788" algn="l"/>
              </a:tabLst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5919788" algn="l"/>
              </a:tabLs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5919788" algn="l"/>
              </a:tabLs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5919788" algn="l"/>
              </a:tabLs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919788" algn="l"/>
              </a:tabLs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919788" algn="l"/>
              </a:tabLs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919788" algn="l"/>
              </a:tabLs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919788" algn="l"/>
              </a:tabLs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6350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19788" algn="l"/>
              </a:tabLst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１．ロータリアンの 人間性の 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向上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 </a:t>
            </a: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marL="0" marR="0" lvl="0" indent="6350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19788" algn="l"/>
              </a:tabLst>
              <a:defRPr/>
            </a:pPr>
            <a:r>
              <a:rPr kumimoji="1" lang="en-US" altLang="ja-JP" sz="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 </a:t>
            </a:r>
          </a:p>
          <a:p>
            <a:pPr marL="0" marR="0" lvl="0" indent="6350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19788" algn="l"/>
              </a:tabLst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２．ロータリアンの 事業の 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向上</a:t>
            </a: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marL="0" marR="0" lvl="0" indent="6350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19788" algn="l"/>
              </a:tabLst>
              <a:defRPr/>
            </a:pPr>
            <a:r>
              <a:rPr kumimoji="1" lang="ja-JP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ＭＳ Ｐゴシック" panose="020B0600070205080204" pitchFamily="50" charset="-128"/>
              </a:rPr>
              <a:t>　</a:t>
            </a:r>
          </a:p>
          <a:p>
            <a:pPr marL="0" marR="0" lvl="0" indent="6350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19788" algn="l"/>
              </a:tabLst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３．ロータリアンの 業界全体の 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向上</a:t>
            </a:r>
            <a:endParaRPr kumimoji="1" lang="en-US" altLang="ja-JP" sz="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marL="0" marR="0" lvl="0" indent="6350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19788" algn="l"/>
              </a:tabLst>
              <a:defRPr/>
            </a:pPr>
            <a:r>
              <a:rPr kumimoji="1" lang="en-US" altLang="ja-JP" sz="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   </a:t>
            </a:r>
          </a:p>
          <a:p>
            <a:pPr marL="0" marR="0" lvl="0" indent="6350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19788" algn="l"/>
              </a:tabLst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４．ロータリアンの 家庭、町、州、国、</a:t>
            </a: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marL="0" marR="0" lvl="0" indent="6350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19788" algn="l"/>
              </a:tabLst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      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ならびに社会全体の 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向上</a:t>
            </a: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marL="0" marR="0" lvl="0" indent="6350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19788" algn="l"/>
              </a:tabLst>
              <a:defRPr/>
            </a:pPr>
            <a:r>
              <a:rPr kumimoji="1" lang="ja-JP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ＭＳ Ｐゴシック" panose="020B0600070205080204" pitchFamily="50" charset="-128"/>
              </a:rPr>
              <a:t>　</a:t>
            </a:r>
          </a:p>
          <a:p>
            <a:pPr marL="0" marR="0" lvl="0" indent="6350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19788" algn="l"/>
              </a:tabLst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５．ロータリークラブの例会は、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上記の</a:t>
            </a: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marL="0" marR="0" lvl="0" indent="6350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19788" algn="l"/>
              </a:tabLst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　　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向上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のための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「親睦と学びの場」</a:t>
            </a: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marL="0" marR="0" lvl="0" indent="6350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19788" algn="l"/>
              </a:tabLst>
              <a:defRPr/>
            </a:pPr>
            <a:endParaRPr kumimoji="1" lang="en-US" altLang="ja-JP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163847" name="正方形/長方形 14">
            <a:extLst>
              <a:ext uri="{FF2B5EF4-FFF2-40B4-BE49-F238E27FC236}">
                <a16:creationId xmlns:a16="http://schemas.microsoft.com/office/drawing/2014/main" id="{BC37B195-E88E-DAB8-F847-2B7334B462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1050" y="196850"/>
            <a:ext cx="70929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　 </a:t>
            </a:r>
            <a:r>
              <a:rPr kumimoji="1" lang="ja-JP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ロータリークラブの姿</a:t>
            </a:r>
            <a:endParaRPr kumimoji="1" lang="ja-JP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</p:txBody>
      </p:sp>
      <p:pic>
        <p:nvPicPr>
          <p:cNvPr id="3" name="Picture 1" descr="C:\Users\issaku\Desktop\ダウンロード.jpg">
            <a:extLst>
              <a:ext uri="{FF2B5EF4-FFF2-40B4-BE49-F238E27FC236}">
                <a16:creationId xmlns:a16="http://schemas.microsoft.com/office/drawing/2014/main" id="{5678C8C7-1BD4-BF5E-9162-496282187F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0" t="2711" b="18623"/>
          <a:stretch>
            <a:fillRect/>
          </a:stretch>
        </p:blipFill>
        <p:spPr bwMode="auto">
          <a:xfrm>
            <a:off x="155575" y="524152"/>
            <a:ext cx="1442964" cy="1863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正方形/長方形 15">
            <a:extLst>
              <a:ext uri="{FF2B5EF4-FFF2-40B4-BE49-F238E27FC236}">
                <a16:creationId xmlns:a16="http://schemas.microsoft.com/office/drawing/2014/main" id="{21D1CC55-6A05-AA32-D81A-6BBC8F58E3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8539" y="4856569"/>
            <a:ext cx="7346001" cy="163121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indent="635000">
              <a:spcBef>
                <a:spcPct val="20000"/>
              </a:spcBef>
              <a:buChar char="•"/>
              <a:tabLst>
                <a:tab pos="5919788" algn="l"/>
              </a:tabLst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5919788" algn="l"/>
              </a:tabLst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5919788" algn="l"/>
              </a:tabLs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5919788" algn="l"/>
              </a:tabLs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5919788" algn="l"/>
              </a:tabLs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919788" algn="l"/>
              </a:tabLs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919788" algn="l"/>
              </a:tabLs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919788" algn="l"/>
              </a:tabLs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919788" algn="l"/>
              </a:tabLs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6350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19788" algn="l"/>
              </a:tabLst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ロータリークラブの 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究極の目的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 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は、</a:t>
            </a: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marL="0" marR="0" lvl="0" indent="6350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19788" algn="l"/>
              </a:tabLst>
              <a:defRPr/>
            </a:pPr>
            <a:r>
              <a:rPr kumimoji="1" lang="ja-JP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　</a:t>
            </a:r>
            <a:endParaRPr kumimoji="1" lang="en-US" altLang="ja-JP" sz="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marL="0" marR="0" lvl="0" indent="6350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19788" algn="l"/>
              </a:tabLst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「素晴らしい真のロータリアン」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を</a:t>
            </a: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marL="0" marR="0" lvl="0" indent="6350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19788" algn="l"/>
              </a:tabLst>
              <a:defRPr/>
            </a:pPr>
            <a:r>
              <a:rPr kumimoji="1" lang="ja-JP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　</a:t>
            </a:r>
            <a:endParaRPr kumimoji="1" lang="en-US" altLang="ja-JP" sz="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marL="0" marR="0" lvl="0" indent="6350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19788" algn="l"/>
              </a:tabLst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育て、支援し、増やすこと　</a:t>
            </a: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DA8BC81B-0250-9531-8992-E89CD0E436D0}"/>
              </a:ext>
            </a:extLst>
          </p:cNvPr>
          <p:cNvSpPr/>
          <p:nvPr/>
        </p:nvSpPr>
        <p:spPr>
          <a:xfrm>
            <a:off x="1897025" y="4819729"/>
            <a:ext cx="6624637" cy="170489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06424FD-1D2E-214A-E88E-01796497C4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AutoShape 2" descr="ロータリーの友 | THE ROTARY-NO-TOMO">
            <a:extLst>
              <a:ext uri="{FF2B5EF4-FFF2-40B4-BE49-F238E27FC236}">
                <a16:creationId xmlns:a16="http://schemas.microsoft.com/office/drawing/2014/main" id="{D8AD3A75-5ED9-E9CD-F4EC-4E2F026B48D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F20B6D91-5147-3A07-F0AD-F6C2CED4F8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4562" y="1063953"/>
            <a:ext cx="7525588" cy="3847207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>
            <a:lvl1pPr indent="635000">
              <a:spcBef>
                <a:spcPct val="20000"/>
              </a:spcBef>
              <a:buChar char="•"/>
              <a:tabLst>
                <a:tab pos="5919788" algn="l"/>
              </a:tabLst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5919788" algn="l"/>
              </a:tabLst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5919788" algn="l"/>
              </a:tabLs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5919788" algn="l"/>
              </a:tabLs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5919788" algn="l"/>
              </a:tabLs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919788" algn="l"/>
              </a:tabLs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919788" algn="l"/>
              </a:tabLs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919788" algn="l"/>
              </a:tabLs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919788" algn="l"/>
              </a:tabLs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6350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19788" algn="l"/>
              </a:tabLst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１．ロータリアンの 人間性の 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向上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 </a:t>
            </a: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marL="0" marR="0" lvl="0" indent="6350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19788" algn="l"/>
              </a:tabLst>
              <a:defRPr/>
            </a:pPr>
            <a:r>
              <a:rPr kumimoji="1" lang="en-US" altLang="ja-JP" sz="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 </a:t>
            </a:r>
          </a:p>
          <a:p>
            <a:pPr marL="0" marR="0" lvl="0" indent="6350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19788" algn="l"/>
              </a:tabLst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２．ロータリアンの 事業の 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向上</a:t>
            </a: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marL="0" marR="0" lvl="0" indent="6350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19788" algn="l"/>
              </a:tabLst>
              <a:defRPr/>
            </a:pPr>
            <a:r>
              <a:rPr kumimoji="1" lang="ja-JP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ＭＳ Ｐゴシック" panose="020B0600070205080204" pitchFamily="50" charset="-128"/>
              </a:rPr>
              <a:t>　</a:t>
            </a:r>
          </a:p>
          <a:p>
            <a:pPr marL="0" marR="0" lvl="0" indent="6350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19788" algn="l"/>
              </a:tabLst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３．ロータリアンの 業界全体の 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向上</a:t>
            </a:r>
            <a:endParaRPr kumimoji="1" lang="en-US" altLang="ja-JP" sz="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marL="0" marR="0" lvl="0" indent="6350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19788" algn="l"/>
              </a:tabLst>
              <a:defRPr/>
            </a:pPr>
            <a:r>
              <a:rPr kumimoji="1" lang="en-US" altLang="ja-JP" sz="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   </a:t>
            </a:r>
          </a:p>
          <a:p>
            <a:pPr marL="0" marR="0" lvl="0" indent="6350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19788" algn="l"/>
              </a:tabLst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４．ロータリアンの 家庭、町、州、国、</a:t>
            </a: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marL="0" marR="0" lvl="0" indent="6350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19788" algn="l"/>
              </a:tabLst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      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ならびに社会全体の 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向上</a:t>
            </a: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marL="0" marR="0" lvl="0" indent="6350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19788" algn="l"/>
              </a:tabLst>
              <a:defRPr/>
            </a:pPr>
            <a:r>
              <a:rPr kumimoji="1" lang="ja-JP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ＭＳ Ｐゴシック" panose="020B0600070205080204" pitchFamily="50" charset="-128"/>
              </a:rPr>
              <a:t>　</a:t>
            </a:r>
          </a:p>
          <a:p>
            <a:pPr marL="0" marR="0" lvl="0" indent="6350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19788" algn="l"/>
              </a:tabLst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５．ロータリークラブの例会は、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上記の</a:t>
            </a: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marL="0" marR="0" lvl="0" indent="6350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19788" algn="l"/>
              </a:tabLst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　　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向上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のための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「親睦と学びの場」</a:t>
            </a: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marL="0" marR="0" lvl="0" indent="6350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19788" algn="l"/>
              </a:tabLst>
              <a:defRPr/>
            </a:pPr>
            <a:endParaRPr kumimoji="1" lang="en-US" altLang="ja-JP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163847" name="正方形/長方形 14">
            <a:extLst>
              <a:ext uri="{FF2B5EF4-FFF2-40B4-BE49-F238E27FC236}">
                <a16:creationId xmlns:a16="http://schemas.microsoft.com/office/drawing/2014/main" id="{93800D09-8A0E-9501-9FEC-04A3B5D363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1050" y="196850"/>
            <a:ext cx="70929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　 </a:t>
            </a:r>
            <a:r>
              <a:rPr kumimoji="1" lang="ja-JP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ロータリークラブの姿</a:t>
            </a:r>
            <a:endParaRPr kumimoji="1" lang="ja-JP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E8A83C2C-4C4E-97B3-E45C-A7B160CFB9E3}"/>
              </a:ext>
            </a:extLst>
          </p:cNvPr>
          <p:cNvSpPr/>
          <p:nvPr/>
        </p:nvSpPr>
        <p:spPr>
          <a:xfrm>
            <a:off x="1897025" y="4819729"/>
            <a:ext cx="6624637" cy="170489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" name="正方形/長方形 15">
            <a:extLst>
              <a:ext uri="{FF2B5EF4-FFF2-40B4-BE49-F238E27FC236}">
                <a16:creationId xmlns:a16="http://schemas.microsoft.com/office/drawing/2014/main" id="{A64C546A-1DCD-A3E1-70B9-9C2D4C6CAF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8539" y="4856569"/>
            <a:ext cx="7346001" cy="163121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indent="635000">
              <a:spcBef>
                <a:spcPct val="20000"/>
              </a:spcBef>
              <a:buChar char="•"/>
              <a:tabLst>
                <a:tab pos="5919788" algn="l"/>
              </a:tabLst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5919788" algn="l"/>
              </a:tabLst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5919788" algn="l"/>
              </a:tabLs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5919788" algn="l"/>
              </a:tabLs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5919788" algn="l"/>
              </a:tabLs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919788" algn="l"/>
              </a:tabLs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919788" algn="l"/>
              </a:tabLs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919788" algn="l"/>
              </a:tabLs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919788" algn="l"/>
              </a:tabLs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6350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19788" algn="l"/>
              </a:tabLst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ロータリークラブの 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究極の目的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 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は、</a:t>
            </a: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marL="0" marR="0" lvl="0" indent="6350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19788" algn="l"/>
              </a:tabLst>
              <a:defRPr/>
            </a:pPr>
            <a:r>
              <a:rPr kumimoji="1" lang="ja-JP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　</a:t>
            </a:r>
            <a:endParaRPr kumimoji="1" lang="en-US" altLang="ja-JP" sz="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marL="0" marR="0" lvl="0" indent="6350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19788" algn="l"/>
              </a:tabLst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「素晴らしい真のロータリアン」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を</a:t>
            </a: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marL="0" marR="0" lvl="0" indent="6350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19788" algn="l"/>
              </a:tabLst>
              <a:defRPr/>
            </a:pPr>
            <a:r>
              <a:rPr kumimoji="1" lang="ja-JP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　</a:t>
            </a:r>
            <a:endParaRPr kumimoji="1" lang="en-US" altLang="ja-JP" sz="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marL="0" marR="0" lvl="0" indent="6350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19788" algn="l"/>
              </a:tabLst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育て、支援し、増やすこと　</a:t>
            </a: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</p:txBody>
      </p:sp>
      <p:pic>
        <p:nvPicPr>
          <p:cNvPr id="3" name="Picture 1" descr="C:\Users\issaku\Desktop\ダウンロード.jpg">
            <a:extLst>
              <a:ext uri="{FF2B5EF4-FFF2-40B4-BE49-F238E27FC236}">
                <a16:creationId xmlns:a16="http://schemas.microsoft.com/office/drawing/2014/main" id="{8CF35D3E-DB62-F940-3FA6-4F02EBA83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0" t="2711" b="18623"/>
          <a:stretch>
            <a:fillRect/>
          </a:stretch>
        </p:blipFill>
        <p:spPr bwMode="auto">
          <a:xfrm>
            <a:off x="155575" y="524152"/>
            <a:ext cx="1442964" cy="1863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43755E81-9A3E-83AD-422E-41D79BB10664}"/>
              </a:ext>
            </a:extLst>
          </p:cNvPr>
          <p:cNvSpPr/>
          <p:nvPr/>
        </p:nvSpPr>
        <p:spPr>
          <a:xfrm>
            <a:off x="1897025" y="1037793"/>
            <a:ext cx="6624638" cy="2215991"/>
          </a:xfrm>
          <a:prstGeom prst="rect">
            <a:avLst/>
          </a:prstGeom>
          <a:solidFill>
            <a:srgbClr val="FFFF99"/>
          </a:solidFill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ｺﾞｼｯｸE" pitchFamily="50" charset="-128"/>
                <a:ea typeface="HGPｺﾞｼｯｸE" pitchFamily="50" charset="-128"/>
                <a:cs typeface="+mn-cs"/>
              </a:rPr>
              <a:t>個人、事業、業界、社会</a:t>
            </a:r>
            <a:endParaRPr kumimoji="1" lang="en-US" altLang="ja-JP" sz="44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HGPｺﾞｼｯｸE" pitchFamily="50" charset="-128"/>
              <a:ea typeface="HGPｺﾞｼｯｸE" pitchFamily="50" charset="-128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ｺﾞｼｯｸE" pitchFamily="50" charset="-128"/>
                <a:ea typeface="HGPｺﾞｼｯｸE" pitchFamily="50" charset="-128"/>
                <a:cs typeface="+mn-cs"/>
              </a:rPr>
              <a:t>↓</a:t>
            </a:r>
            <a:endParaRPr kumimoji="1" lang="en-US" altLang="ja-JP" sz="44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HGPｺﾞｼｯｸE" pitchFamily="50" charset="-128"/>
              <a:ea typeface="HGPｺﾞｼｯｸE" pitchFamily="50" charset="-128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向上 （</a:t>
            </a:r>
            <a:r>
              <a:rPr kumimoji="1" lang="en-US" altLang="ja-JP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Betterment</a:t>
            </a:r>
            <a:r>
              <a:rPr kumimoji="1" lang="ja-JP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99280269"/>
      </p:ext>
    </p:extLst>
  </p:cSld>
  <p:clrMapOvr>
    <a:masterClrMapping/>
  </p:clrMapOvr>
  <p:transition spd="med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EF4DFB8-5FB6-C1C7-2AE9-6DEAD00095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AutoShape 2" descr="ロータリーの友 | THE ROTARY-NO-TOMO">
            <a:extLst>
              <a:ext uri="{FF2B5EF4-FFF2-40B4-BE49-F238E27FC236}">
                <a16:creationId xmlns:a16="http://schemas.microsoft.com/office/drawing/2014/main" id="{CAF0A408-8059-0C3C-BB77-8EFF2F2E1CD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76374F74-51D8-A158-138B-554C35F1C1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4562" y="1063953"/>
            <a:ext cx="7525588" cy="3847207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>
            <a:lvl1pPr indent="635000">
              <a:spcBef>
                <a:spcPct val="20000"/>
              </a:spcBef>
              <a:buChar char="•"/>
              <a:tabLst>
                <a:tab pos="5919788" algn="l"/>
              </a:tabLst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5919788" algn="l"/>
              </a:tabLst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5919788" algn="l"/>
              </a:tabLs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5919788" algn="l"/>
              </a:tabLs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5919788" algn="l"/>
              </a:tabLs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919788" algn="l"/>
              </a:tabLs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919788" algn="l"/>
              </a:tabLs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919788" algn="l"/>
              </a:tabLs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919788" algn="l"/>
              </a:tabLs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6350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19788" algn="l"/>
              </a:tabLst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１．ロータリアンの 人間性の 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向上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 </a:t>
            </a: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marL="0" marR="0" lvl="0" indent="6350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19788" algn="l"/>
              </a:tabLst>
              <a:defRPr/>
            </a:pPr>
            <a:r>
              <a:rPr kumimoji="1" lang="en-US" altLang="ja-JP" sz="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 </a:t>
            </a:r>
          </a:p>
          <a:p>
            <a:pPr marL="0" marR="0" lvl="0" indent="6350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19788" algn="l"/>
              </a:tabLst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２．ロータリアンの 事業の 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向上</a:t>
            </a: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marL="0" marR="0" lvl="0" indent="6350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19788" algn="l"/>
              </a:tabLst>
              <a:defRPr/>
            </a:pPr>
            <a:r>
              <a:rPr kumimoji="1" lang="ja-JP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ＭＳ Ｐゴシック" panose="020B0600070205080204" pitchFamily="50" charset="-128"/>
              </a:rPr>
              <a:t>　</a:t>
            </a:r>
          </a:p>
          <a:p>
            <a:pPr marL="0" marR="0" lvl="0" indent="6350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19788" algn="l"/>
              </a:tabLst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３．ロータリアンの 業界全体の 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向上</a:t>
            </a:r>
            <a:endParaRPr kumimoji="1" lang="en-US" altLang="ja-JP" sz="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marL="0" marR="0" lvl="0" indent="6350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19788" algn="l"/>
              </a:tabLst>
              <a:defRPr/>
            </a:pPr>
            <a:r>
              <a:rPr kumimoji="1" lang="en-US" altLang="ja-JP" sz="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   </a:t>
            </a:r>
          </a:p>
          <a:p>
            <a:pPr marL="0" marR="0" lvl="0" indent="6350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19788" algn="l"/>
              </a:tabLst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４．ロータリアンの 家庭、町、州、国、</a:t>
            </a: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marL="0" marR="0" lvl="0" indent="6350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19788" algn="l"/>
              </a:tabLst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      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ならびに社会全体の 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向上</a:t>
            </a: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marL="0" marR="0" lvl="0" indent="6350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19788" algn="l"/>
              </a:tabLst>
              <a:defRPr/>
            </a:pPr>
            <a:r>
              <a:rPr kumimoji="1" lang="ja-JP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ＭＳ Ｐゴシック" panose="020B0600070205080204" pitchFamily="50" charset="-128"/>
              </a:rPr>
              <a:t>　</a:t>
            </a:r>
          </a:p>
          <a:p>
            <a:pPr marL="0" marR="0" lvl="0" indent="6350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19788" algn="l"/>
              </a:tabLst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５．ロータリークラブの例会は、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上記の</a:t>
            </a: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marL="0" marR="0" lvl="0" indent="6350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19788" algn="l"/>
              </a:tabLst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　　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向上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のための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「親睦と学びの場」</a:t>
            </a: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marL="0" marR="0" lvl="0" indent="6350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19788" algn="l"/>
              </a:tabLst>
              <a:defRPr/>
            </a:pPr>
            <a:endParaRPr kumimoji="1" lang="en-US" altLang="ja-JP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163847" name="正方形/長方形 14">
            <a:extLst>
              <a:ext uri="{FF2B5EF4-FFF2-40B4-BE49-F238E27FC236}">
                <a16:creationId xmlns:a16="http://schemas.microsoft.com/office/drawing/2014/main" id="{0E5CFEF1-60D4-110E-7FED-47618B9310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1050" y="196850"/>
            <a:ext cx="70929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　 </a:t>
            </a:r>
            <a:r>
              <a:rPr kumimoji="1" lang="ja-JP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ロータリークラブの姿</a:t>
            </a:r>
            <a:endParaRPr kumimoji="1" lang="ja-JP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</p:txBody>
      </p:sp>
      <p:pic>
        <p:nvPicPr>
          <p:cNvPr id="3" name="Picture 1" descr="C:\Users\issaku\Desktop\ダウンロード.jpg">
            <a:extLst>
              <a:ext uri="{FF2B5EF4-FFF2-40B4-BE49-F238E27FC236}">
                <a16:creationId xmlns:a16="http://schemas.microsoft.com/office/drawing/2014/main" id="{95295A7D-B869-7CB6-21EF-6CA2C4A1E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0" t="2711" b="18623"/>
          <a:stretch>
            <a:fillRect/>
          </a:stretch>
        </p:blipFill>
        <p:spPr bwMode="auto">
          <a:xfrm>
            <a:off x="155575" y="524152"/>
            <a:ext cx="1442964" cy="1863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C778ED40-BE88-A7AD-0C53-A7B87A747745}"/>
              </a:ext>
            </a:extLst>
          </p:cNvPr>
          <p:cNvSpPr/>
          <p:nvPr/>
        </p:nvSpPr>
        <p:spPr>
          <a:xfrm>
            <a:off x="1897025" y="1037793"/>
            <a:ext cx="6624638" cy="2215991"/>
          </a:xfrm>
          <a:prstGeom prst="rect">
            <a:avLst/>
          </a:prstGeom>
          <a:solidFill>
            <a:srgbClr val="FFFF99"/>
          </a:solidFill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ｺﾞｼｯｸE" pitchFamily="50" charset="-128"/>
                <a:ea typeface="HGPｺﾞｼｯｸE" pitchFamily="50" charset="-128"/>
                <a:cs typeface="+mn-cs"/>
              </a:rPr>
              <a:t>個人、事業、業界、社会</a:t>
            </a:r>
            <a:endParaRPr kumimoji="1" lang="en-US" altLang="ja-JP" sz="44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HGPｺﾞｼｯｸE" pitchFamily="50" charset="-128"/>
              <a:ea typeface="HGPｺﾞｼｯｸE" pitchFamily="50" charset="-128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ｺﾞｼｯｸE" pitchFamily="50" charset="-128"/>
                <a:ea typeface="HGPｺﾞｼｯｸE" pitchFamily="50" charset="-128"/>
                <a:cs typeface="+mn-cs"/>
              </a:rPr>
              <a:t>↓</a:t>
            </a:r>
            <a:endParaRPr kumimoji="1" lang="en-US" altLang="ja-JP" sz="44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HGPｺﾞｼｯｸE" pitchFamily="50" charset="-128"/>
              <a:ea typeface="HGPｺﾞｼｯｸE" pitchFamily="50" charset="-128"/>
              <a:cs typeface="+mn-cs"/>
            </a:endParaRPr>
          </a:p>
          <a:p>
            <a:pPr algn="ctr" eaLnBrk="1" hangingPunct="1">
              <a:defRPr/>
            </a:pPr>
            <a:r>
              <a:rPr kumimoji="1" lang="ja-JP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向上、発展、成長</a:t>
            </a:r>
          </a:p>
        </p:txBody>
      </p:sp>
      <p:sp>
        <p:nvSpPr>
          <p:cNvPr id="7" name="正方形/長方形 15">
            <a:extLst>
              <a:ext uri="{FF2B5EF4-FFF2-40B4-BE49-F238E27FC236}">
                <a16:creationId xmlns:a16="http://schemas.microsoft.com/office/drawing/2014/main" id="{8D641B59-CE5A-4C0E-E96D-0C8DBD6C8E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8539" y="4856569"/>
            <a:ext cx="7346001" cy="163121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indent="635000">
              <a:spcBef>
                <a:spcPct val="20000"/>
              </a:spcBef>
              <a:buChar char="•"/>
              <a:tabLst>
                <a:tab pos="5919788" algn="l"/>
              </a:tabLst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5919788" algn="l"/>
              </a:tabLst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5919788" algn="l"/>
              </a:tabLs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5919788" algn="l"/>
              </a:tabLs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5919788" algn="l"/>
              </a:tabLs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919788" algn="l"/>
              </a:tabLs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919788" algn="l"/>
              </a:tabLs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919788" algn="l"/>
              </a:tabLs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919788" algn="l"/>
              </a:tabLs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6350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19788" algn="l"/>
              </a:tabLst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ロータリークラブの 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究極の目的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 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は、</a:t>
            </a: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marL="0" marR="0" lvl="0" indent="6350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19788" algn="l"/>
              </a:tabLst>
              <a:defRPr/>
            </a:pPr>
            <a:r>
              <a:rPr kumimoji="1" lang="ja-JP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　</a:t>
            </a:r>
            <a:endParaRPr kumimoji="1" lang="en-US" altLang="ja-JP" sz="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marL="0" marR="0" lvl="0" indent="6350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19788" algn="l"/>
              </a:tabLst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「素晴らしい真のロータリアン」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を</a:t>
            </a: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marL="0" marR="0" lvl="0" indent="6350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19788" algn="l"/>
              </a:tabLst>
              <a:defRPr/>
            </a:pPr>
            <a:r>
              <a:rPr kumimoji="1" lang="ja-JP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　</a:t>
            </a:r>
            <a:endParaRPr kumimoji="1" lang="en-US" altLang="ja-JP" sz="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marL="0" marR="0" lvl="0" indent="6350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19788" algn="l"/>
              </a:tabLst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育て、支援し、増やすこと　</a:t>
            </a: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11C18FEB-BB99-D8A4-C4F9-4579CF12B3F7}"/>
              </a:ext>
            </a:extLst>
          </p:cNvPr>
          <p:cNvSpPr/>
          <p:nvPr/>
        </p:nvSpPr>
        <p:spPr>
          <a:xfrm>
            <a:off x="1897025" y="4819729"/>
            <a:ext cx="6624637" cy="170489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26A5C092-D28D-EB63-B5AA-EDC1F753C149}"/>
              </a:ext>
            </a:extLst>
          </p:cNvPr>
          <p:cNvSpPr/>
          <p:nvPr/>
        </p:nvSpPr>
        <p:spPr>
          <a:xfrm>
            <a:off x="1897025" y="3408218"/>
            <a:ext cx="6624637" cy="1181120"/>
          </a:xfrm>
          <a:prstGeom prst="ellipse">
            <a:avLst/>
          </a:prstGeom>
          <a:solidFill>
            <a:srgbClr val="FFFF99"/>
          </a:solidFill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ｺﾞｼｯｸE" pitchFamily="50" charset="-128"/>
                <a:ea typeface="HGPｺﾞｼｯｸE" pitchFamily="50" charset="-128"/>
                <a:cs typeface="+mn-cs"/>
              </a:rPr>
              <a:t>例会：親睦と学び</a:t>
            </a:r>
          </a:p>
        </p:txBody>
      </p:sp>
    </p:spTree>
    <p:extLst>
      <p:ext uri="{BB962C8B-B14F-4D97-AF65-F5344CB8AC3E}">
        <p14:creationId xmlns:p14="http://schemas.microsoft.com/office/powerpoint/2010/main" val="370750069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A716F96-D600-8662-8B75-7EB9CC3D34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AutoShape 2" descr="ロータリーの友 | THE ROTARY-NO-TOMO">
            <a:extLst>
              <a:ext uri="{FF2B5EF4-FFF2-40B4-BE49-F238E27FC236}">
                <a16:creationId xmlns:a16="http://schemas.microsoft.com/office/drawing/2014/main" id="{3529059E-A544-A679-60FC-1F437E6777E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55EC7461-339E-BA22-CE5E-77A9DC9A53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4562" y="1063953"/>
            <a:ext cx="7525588" cy="3847207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>
            <a:lvl1pPr indent="635000">
              <a:spcBef>
                <a:spcPct val="20000"/>
              </a:spcBef>
              <a:buChar char="•"/>
              <a:tabLst>
                <a:tab pos="5919788" algn="l"/>
              </a:tabLst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5919788" algn="l"/>
              </a:tabLst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5919788" algn="l"/>
              </a:tabLs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5919788" algn="l"/>
              </a:tabLs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5919788" algn="l"/>
              </a:tabLs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919788" algn="l"/>
              </a:tabLs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919788" algn="l"/>
              </a:tabLs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919788" algn="l"/>
              </a:tabLs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919788" algn="l"/>
              </a:tabLs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6350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19788" algn="l"/>
              </a:tabLst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１．ロータリアンの 人間性の 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向上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 </a:t>
            </a: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marL="0" marR="0" lvl="0" indent="6350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19788" algn="l"/>
              </a:tabLst>
              <a:defRPr/>
            </a:pPr>
            <a:r>
              <a:rPr kumimoji="1" lang="en-US" altLang="ja-JP" sz="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 </a:t>
            </a:r>
          </a:p>
          <a:p>
            <a:pPr marL="0" marR="0" lvl="0" indent="6350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19788" algn="l"/>
              </a:tabLst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２．ロータリアンの 事業の 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向上</a:t>
            </a: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marL="0" marR="0" lvl="0" indent="6350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19788" algn="l"/>
              </a:tabLst>
              <a:defRPr/>
            </a:pPr>
            <a:r>
              <a:rPr kumimoji="1" lang="ja-JP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ＭＳ Ｐゴシック" panose="020B0600070205080204" pitchFamily="50" charset="-128"/>
              </a:rPr>
              <a:t>　</a:t>
            </a:r>
          </a:p>
          <a:p>
            <a:pPr marL="0" marR="0" lvl="0" indent="6350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19788" algn="l"/>
              </a:tabLst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３．ロータリアンの 業界全体の 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向上</a:t>
            </a:r>
            <a:endParaRPr kumimoji="1" lang="en-US" altLang="ja-JP" sz="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marL="0" marR="0" lvl="0" indent="6350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19788" algn="l"/>
              </a:tabLst>
              <a:defRPr/>
            </a:pPr>
            <a:r>
              <a:rPr kumimoji="1" lang="en-US" altLang="ja-JP" sz="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   </a:t>
            </a:r>
          </a:p>
          <a:p>
            <a:pPr marL="0" marR="0" lvl="0" indent="6350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19788" algn="l"/>
              </a:tabLst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４．ロータリアンの 家庭、町、州、国、</a:t>
            </a: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marL="0" marR="0" lvl="0" indent="6350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19788" algn="l"/>
              </a:tabLst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      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ならびに社会全体の 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向上</a:t>
            </a: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marL="0" marR="0" lvl="0" indent="6350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19788" algn="l"/>
              </a:tabLst>
              <a:defRPr/>
            </a:pPr>
            <a:r>
              <a:rPr kumimoji="1" lang="ja-JP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ＭＳ Ｐゴシック" panose="020B0600070205080204" pitchFamily="50" charset="-128"/>
              </a:rPr>
              <a:t>　</a:t>
            </a:r>
          </a:p>
          <a:p>
            <a:pPr marL="0" marR="0" lvl="0" indent="6350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19788" algn="l"/>
              </a:tabLst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５．ロータリークラブの例会は、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上記の</a:t>
            </a: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marL="0" marR="0" lvl="0" indent="6350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19788" algn="l"/>
              </a:tabLst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　　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向上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のための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「親睦と学びの場」</a:t>
            </a: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marL="0" marR="0" lvl="0" indent="6350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19788" algn="l"/>
              </a:tabLst>
              <a:defRPr/>
            </a:pPr>
            <a:endParaRPr kumimoji="1" lang="en-US" altLang="ja-JP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163847" name="正方形/長方形 14">
            <a:extLst>
              <a:ext uri="{FF2B5EF4-FFF2-40B4-BE49-F238E27FC236}">
                <a16:creationId xmlns:a16="http://schemas.microsoft.com/office/drawing/2014/main" id="{4BEB8C7E-2A29-24DC-D43C-B9CF0BC2FB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1050" y="196850"/>
            <a:ext cx="70929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　 </a:t>
            </a:r>
            <a:r>
              <a:rPr kumimoji="1" lang="ja-JP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ロータリークラブの姿</a:t>
            </a:r>
            <a:endParaRPr kumimoji="1" lang="ja-JP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FF01F26A-9A2B-AC9F-74E0-425418A2A7E5}"/>
              </a:ext>
            </a:extLst>
          </p:cNvPr>
          <p:cNvSpPr/>
          <p:nvPr/>
        </p:nvSpPr>
        <p:spPr>
          <a:xfrm>
            <a:off x="1897025" y="4819729"/>
            <a:ext cx="6624637" cy="170489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" name="正方形/長方形 15">
            <a:extLst>
              <a:ext uri="{FF2B5EF4-FFF2-40B4-BE49-F238E27FC236}">
                <a16:creationId xmlns:a16="http://schemas.microsoft.com/office/drawing/2014/main" id="{E4D19D3E-6509-6385-8EA1-4ADF0B3273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8539" y="4856569"/>
            <a:ext cx="7346001" cy="163121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indent="635000">
              <a:spcBef>
                <a:spcPct val="20000"/>
              </a:spcBef>
              <a:buChar char="•"/>
              <a:tabLst>
                <a:tab pos="5919788" algn="l"/>
              </a:tabLst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5919788" algn="l"/>
              </a:tabLst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5919788" algn="l"/>
              </a:tabLs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5919788" algn="l"/>
              </a:tabLs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5919788" algn="l"/>
              </a:tabLs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919788" algn="l"/>
              </a:tabLs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919788" algn="l"/>
              </a:tabLs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919788" algn="l"/>
              </a:tabLs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919788" algn="l"/>
              </a:tabLs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6350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19788" algn="l"/>
              </a:tabLst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ロータリークラブの 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究極の目的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 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は、</a:t>
            </a: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marL="0" marR="0" lvl="0" indent="6350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19788" algn="l"/>
              </a:tabLst>
              <a:defRPr/>
            </a:pPr>
            <a:r>
              <a:rPr kumimoji="1" lang="ja-JP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　</a:t>
            </a:r>
            <a:endParaRPr kumimoji="1" lang="en-US" altLang="ja-JP" sz="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marL="0" marR="0" lvl="0" indent="6350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19788" algn="l"/>
              </a:tabLst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「素晴らしい真のロータリアン」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を</a:t>
            </a: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marL="0" marR="0" lvl="0" indent="6350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19788" algn="l"/>
              </a:tabLst>
              <a:defRPr/>
            </a:pPr>
            <a:r>
              <a:rPr kumimoji="1" lang="ja-JP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　</a:t>
            </a:r>
            <a:endParaRPr kumimoji="1" lang="en-US" altLang="ja-JP" sz="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marL="0" marR="0" lvl="0" indent="6350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19788" algn="l"/>
              </a:tabLst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育て、支援し、増やすこと　</a:t>
            </a: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</p:txBody>
      </p:sp>
      <p:pic>
        <p:nvPicPr>
          <p:cNvPr id="3" name="Picture 1" descr="C:\Users\issaku\Desktop\ダウンロード.jpg">
            <a:extLst>
              <a:ext uri="{FF2B5EF4-FFF2-40B4-BE49-F238E27FC236}">
                <a16:creationId xmlns:a16="http://schemas.microsoft.com/office/drawing/2014/main" id="{5C8285CF-2000-2B92-AB82-65FB45EF0A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0" t="2711" b="18623"/>
          <a:stretch>
            <a:fillRect/>
          </a:stretch>
        </p:blipFill>
        <p:spPr bwMode="auto">
          <a:xfrm>
            <a:off x="155575" y="524152"/>
            <a:ext cx="1442964" cy="1863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98BF9D1A-F394-5DD3-8B92-3F8C1B9200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287" y="1249652"/>
            <a:ext cx="6828112" cy="3384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894862"/>
      </p:ext>
    </p:extLst>
  </p:cSld>
  <p:clrMapOvr>
    <a:masterClrMapping/>
  </p:clrMapOvr>
  <p:transition spd="med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2E263C2-51ED-6309-C764-1C75F5CBBD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AutoShape 2" descr="ロータリーの友 | THE ROTARY-NO-TOMO">
            <a:extLst>
              <a:ext uri="{FF2B5EF4-FFF2-40B4-BE49-F238E27FC236}">
                <a16:creationId xmlns:a16="http://schemas.microsoft.com/office/drawing/2014/main" id="{33D55A59-0BC7-3094-334A-50BA010357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A8E6D845-2107-3EBC-F663-6215657651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4562" y="1063953"/>
            <a:ext cx="7525588" cy="3847207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>
            <a:lvl1pPr indent="635000">
              <a:spcBef>
                <a:spcPct val="20000"/>
              </a:spcBef>
              <a:buChar char="•"/>
              <a:tabLst>
                <a:tab pos="5919788" algn="l"/>
              </a:tabLst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5919788" algn="l"/>
              </a:tabLst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5919788" algn="l"/>
              </a:tabLs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5919788" algn="l"/>
              </a:tabLs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5919788" algn="l"/>
              </a:tabLs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919788" algn="l"/>
              </a:tabLs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919788" algn="l"/>
              </a:tabLs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919788" algn="l"/>
              </a:tabLs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919788" algn="l"/>
              </a:tabLs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6350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19788" algn="l"/>
              </a:tabLst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１．ロータリアンの 人間性の 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向上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 </a:t>
            </a: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marL="0" marR="0" lvl="0" indent="6350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19788" algn="l"/>
              </a:tabLst>
              <a:defRPr/>
            </a:pPr>
            <a:r>
              <a:rPr kumimoji="1" lang="en-US" altLang="ja-JP" sz="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 </a:t>
            </a:r>
          </a:p>
          <a:p>
            <a:pPr marL="0" marR="0" lvl="0" indent="6350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19788" algn="l"/>
              </a:tabLst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２．ロータリアンの 事業の 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向上</a:t>
            </a: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marL="0" marR="0" lvl="0" indent="6350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19788" algn="l"/>
              </a:tabLst>
              <a:defRPr/>
            </a:pPr>
            <a:r>
              <a:rPr kumimoji="1" lang="ja-JP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ＭＳ Ｐゴシック" panose="020B0600070205080204" pitchFamily="50" charset="-128"/>
              </a:rPr>
              <a:t>　</a:t>
            </a:r>
          </a:p>
          <a:p>
            <a:pPr marL="0" marR="0" lvl="0" indent="6350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19788" algn="l"/>
              </a:tabLst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３．ロータリアンの 業界全体の 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向上</a:t>
            </a:r>
            <a:endParaRPr kumimoji="1" lang="en-US" altLang="ja-JP" sz="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marL="0" marR="0" lvl="0" indent="6350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19788" algn="l"/>
              </a:tabLst>
              <a:defRPr/>
            </a:pPr>
            <a:r>
              <a:rPr kumimoji="1" lang="en-US" altLang="ja-JP" sz="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   </a:t>
            </a:r>
          </a:p>
          <a:p>
            <a:pPr marL="0" marR="0" lvl="0" indent="6350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19788" algn="l"/>
              </a:tabLst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４．ロータリアンの 家庭、町、州、国、</a:t>
            </a: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marL="0" marR="0" lvl="0" indent="6350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19788" algn="l"/>
              </a:tabLst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      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ならびに社会全体の 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向上</a:t>
            </a: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marL="0" marR="0" lvl="0" indent="6350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19788" algn="l"/>
              </a:tabLst>
              <a:defRPr/>
            </a:pPr>
            <a:r>
              <a:rPr kumimoji="1" lang="ja-JP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ＭＳ Ｐゴシック" panose="020B0600070205080204" pitchFamily="50" charset="-128"/>
              </a:rPr>
              <a:t>　</a:t>
            </a:r>
          </a:p>
          <a:p>
            <a:pPr marL="0" marR="0" lvl="0" indent="6350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19788" algn="l"/>
              </a:tabLst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５．ロータリークラブの例会は、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上記の</a:t>
            </a: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marL="0" marR="0" lvl="0" indent="6350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19788" algn="l"/>
              </a:tabLst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　　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向上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のための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「親睦と学びの場」</a:t>
            </a: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marL="0" marR="0" lvl="0" indent="6350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19788" algn="l"/>
              </a:tabLst>
              <a:defRPr/>
            </a:pPr>
            <a:endParaRPr kumimoji="1" lang="en-US" altLang="ja-JP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163847" name="正方形/長方形 14">
            <a:extLst>
              <a:ext uri="{FF2B5EF4-FFF2-40B4-BE49-F238E27FC236}">
                <a16:creationId xmlns:a16="http://schemas.microsoft.com/office/drawing/2014/main" id="{0BA45F4F-500D-A960-A71C-DE21E81A7E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1050" y="196850"/>
            <a:ext cx="70929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　 </a:t>
            </a:r>
            <a:r>
              <a:rPr kumimoji="1" lang="ja-JP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ロータリークラブの姿</a:t>
            </a:r>
            <a:endParaRPr kumimoji="1" lang="ja-JP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EAF83E1E-8D27-026B-6F8C-31A5CBCD1DE8}"/>
              </a:ext>
            </a:extLst>
          </p:cNvPr>
          <p:cNvSpPr/>
          <p:nvPr/>
        </p:nvSpPr>
        <p:spPr>
          <a:xfrm>
            <a:off x="1897025" y="4819729"/>
            <a:ext cx="6624637" cy="170489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" name="正方形/長方形 15">
            <a:extLst>
              <a:ext uri="{FF2B5EF4-FFF2-40B4-BE49-F238E27FC236}">
                <a16:creationId xmlns:a16="http://schemas.microsoft.com/office/drawing/2014/main" id="{47200129-1275-F6BA-2BEC-9818BC126A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8539" y="4856569"/>
            <a:ext cx="7346001" cy="163121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indent="635000">
              <a:spcBef>
                <a:spcPct val="20000"/>
              </a:spcBef>
              <a:buChar char="•"/>
              <a:tabLst>
                <a:tab pos="5919788" algn="l"/>
              </a:tabLst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5919788" algn="l"/>
              </a:tabLst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5919788" algn="l"/>
              </a:tabLs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5919788" algn="l"/>
              </a:tabLs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5919788" algn="l"/>
              </a:tabLs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919788" algn="l"/>
              </a:tabLs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919788" algn="l"/>
              </a:tabLs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919788" algn="l"/>
              </a:tabLs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919788" algn="l"/>
              </a:tabLs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6350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19788" algn="l"/>
              </a:tabLst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ロータリークラブの 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究極の目的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 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は、</a:t>
            </a: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marL="0" marR="0" lvl="0" indent="6350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19788" algn="l"/>
              </a:tabLst>
              <a:defRPr/>
            </a:pPr>
            <a:r>
              <a:rPr kumimoji="1" lang="ja-JP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　</a:t>
            </a:r>
            <a:endParaRPr kumimoji="1" lang="en-US" altLang="ja-JP" sz="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marL="0" marR="0" lvl="0" indent="6350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19788" algn="l"/>
              </a:tabLst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「素晴らしい真のロータリアン」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を</a:t>
            </a: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marL="0" marR="0" lvl="0" indent="6350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19788" algn="l"/>
              </a:tabLst>
              <a:defRPr/>
            </a:pPr>
            <a:r>
              <a:rPr kumimoji="1" lang="ja-JP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　</a:t>
            </a:r>
            <a:endParaRPr kumimoji="1" lang="en-US" altLang="ja-JP" sz="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marL="0" marR="0" lvl="0" indent="6350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19788" algn="l"/>
              </a:tabLst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育て、支援し、増やすこと　</a:t>
            </a: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</p:txBody>
      </p:sp>
      <p:pic>
        <p:nvPicPr>
          <p:cNvPr id="3" name="Picture 1" descr="C:\Users\issaku\Desktop\ダウンロード.jpg">
            <a:extLst>
              <a:ext uri="{FF2B5EF4-FFF2-40B4-BE49-F238E27FC236}">
                <a16:creationId xmlns:a16="http://schemas.microsoft.com/office/drawing/2014/main" id="{12717345-B782-A04D-1AD2-5C8368F99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0" t="2711" b="18623"/>
          <a:stretch>
            <a:fillRect/>
          </a:stretch>
        </p:blipFill>
        <p:spPr bwMode="auto">
          <a:xfrm>
            <a:off x="155575" y="524152"/>
            <a:ext cx="1442964" cy="1863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E2489D46-C340-5D81-FCCD-3893EE7A76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287" y="1249652"/>
            <a:ext cx="6828112" cy="3384377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8E83484-BE2D-7B42-99BC-24A5A88812DE}"/>
              </a:ext>
            </a:extLst>
          </p:cNvPr>
          <p:cNvSpPr txBox="1"/>
          <p:nvPr/>
        </p:nvSpPr>
        <p:spPr>
          <a:xfrm>
            <a:off x="3923928" y="1772816"/>
            <a:ext cx="4248472" cy="1015663"/>
          </a:xfrm>
          <a:prstGeom prst="rect">
            <a:avLst/>
          </a:prstGeom>
          <a:solidFill>
            <a:srgbClr val="00FFFF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クラブ奉仕</a:t>
            </a:r>
            <a:endParaRPr kumimoji="1" lang="ja-JP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3204712"/>
      </p:ext>
    </p:extLst>
  </p:cSld>
  <p:clrMapOvr>
    <a:masterClrMapping/>
  </p:clrMapOvr>
  <p:transition spd="med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B56AD49-A3D8-7765-D09B-E0FF694AE4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AutoShape 2" descr="ロータリーの友 | THE ROTARY-NO-TOMO">
            <a:extLst>
              <a:ext uri="{FF2B5EF4-FFF2-40B4-BE49-F238E27FC236}">
                <a16:creationId xmlns:a16="http://schemas.microsoft.com/office/drawing/2014/main" id="{06E3738F-0637-1E39-B0CD-293A4F07237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2D1A2175-DFF2-4541-266C-1055F1B226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4562" y="1063953"/>
            <a:ext cx="7525588" cy="3847207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>
            <a:lvl1pPr indent="635000">
              <a:spcBef>
                <a:spcPct val="20000"/>
              </a:spcBef>
              <a:buChar char="•"/>
              <a:tabLst>
                <a:tab pos="5919788" algn="l"/>
              </a:tabLst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5919788" algn="l"/>
              </a:tabLst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5919788" algn="l"/>
              </a:tabLst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5919788" algn="l"/>
              </a:tabLs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5919788" algn="l"/>
              </a:tabLs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919788" algn="l"/>
              </a:tabLs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919788" algn="l"/>
              </a:tabLs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919788" algn="l"/>
              </a:tabLs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919788" algn="l"/>
              </a:tabLst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6350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19788" algn="l"/>
              </a:tabLst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１．ロータリアンの 人間性の 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向上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 </a:t>
            </a: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marL="0" marR="0" lvl="0" indent="6350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19788" algn="l"/>
              </a:tabLst>
              <a:defRPr/>
            </a:pPr>
            <a:r>
              <a:rPr kumimoji="1" lang="en-US" altLang="ja-JP" sz="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 </a:t>
            </a:r>
          </a:p>
          <a:p>
            <a:pPr marL="0" marR="0" lvl="0" indent="6350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19788" algn="l"/>
              </a:tabLst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２．ロータリアンの 事業の 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向上</a:t>
            </a: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marL="0" marR="0" lvl="0" indent="6350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19788" algn="l"/>
              </a:tabLst>
              <a:defRPr/>
            </a:pPr>
            <a:r>
              <a:rPr kumimoji="1" lang="ja-JP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ＭＳ Ｐゴシック" panose="020B0600070205080204" pitchFamily="50" charset="-128"/>
              </a:rPr>
              <a:t>　</a:t>
            </a:r>
          </a:p>
          <a:p>
            <a:pPr marL="0" marR="0" lvl="0" indent="6350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19788" algn="l"/>
              </a:tabLst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３．ロータリアンの 業界全体の 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向上</a:t>
            </a:r>
            <a:endParaRPr kumimoji="1" lang="en-US" altLang="ja-JP" sz="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marL="0" marR="0" lvl="0" indent="6350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19788" algn="l"/>
              </a:tabLst>
              <a:defRPr/>
            </a:pPr>
            <a:r>
              <a:rPr kumimoji="1" lang="en-US" altLang="ja-JP" sz="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   </a:t>
            </a:r>
          </a:p>
          <a:p>
            <a:pPr marL="0" marR="0" lvl="0" indent="6350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19788" algn="l"/>
              </a:tabLst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４．ロータリアンの 家庭、町、州、国、</a:t>
            </a: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marL="0" marR="0" lvl="0" indent="6350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19788" algn="l"/>
              </a:tabLst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      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ならびに社会全体の 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向上</a:t>
            </a: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marL="0" marR="0" lvl="0" indent="6350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19788" algn="l"/>
              </a:tabLst>
              <a:defRPr/>
            </a:pPr>
            <a:r>
              <a:rPr kumimoji="1" lang="ja-JP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ＭＳ Ｐゴシック" panose="020B0600070205080204" pitchFamily="50" charset="-128"/>
              </a:rPr>
              <a:t>　</a:t>
            </a:r>
          </a:p>
          <a:p>
            <a:pPr marL="0" marR="0" lvl="0" indent="6350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19788" algn="l"/>
              </a:tabLst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５．ロータリークラブの例会は、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上記の</a:t>
            </a: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marL="0" marR="0" lvl="0" indent="6350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19788" algn="l"/>
              </a:tabLst>
              <a:defRPr/>
            </a:pP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　　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向上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のための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「親睦と学びの場」</a:t>
            </a: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marL="0" marR="0" lvl="0" indent="6350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919788" algn="l"/>
              </a:tabLst>
              <a:defRPr/>
            </a:pPr>
            <a:endParaRPr kumimoji="1" lang="en-US" altLang="ja-JP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163847" name="正方形/長方形 14">
            <a:extLst>
              <a:ext uri="{FF2B5EF4-FFF2-40B4-BE49-F238E27FC236}">
                <a16:creationId xmlns:a16="http://schemas.microsoft.com/office/drawing/2014/main" id="{8F385044-BD2D-3F4B-1B2D-8BBA6D1E9F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1050" y="196850"/>
            <a:ext cx="70929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　 </a:t>
            </a:r>
            <a:r>
              <a:rPr kumimoji="1" lang="ja-JP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ロータリークラブの姿</a:t>
            </a:r>
            <a:endParaRPr kumimoji="1" lang="ja-JP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</p:txBody>
      </p:sp>
      <p:pic>
        <p:nvPicPr>
          <p:cNvPr id="3" name="Picture 1" descr="C:\Users\issaku\Desktop\ダウンロード.jpg">
            <a:extLst>
              <a:ext uri="{FF2B5EF4-FFF2-40B4-BE49-F238E27FC236}">
                <a16:creationId xmlns:a16="http://schemas.microsoft.com/office/drawing/2014/main" id="{31106620-D61F-2055-3828-CA05E2DC4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0" t="2711" b="18623"/>
          <a:stretch>
            <a:fillRect/>
          </a:stretch>
        </p:blipFill>
        <p:spPr bwMode="auto">
          <a:xfrm>
            <a:off x="155575" y="524152"/>
            <a:ext cx="1442964" cy="1863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D918C4F5-FE17-4864-368D-2F9870983F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287" y="1249652"/>
            <a:ext cx="6828112" cy="3384377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E6C8FC1-B883-6B48-E905-941112735AF5}"/>
              </a:ext>
            </a:extLst>
          </p:cNvPr>
          <p:cNvSpPr txBox="1"/>
          <p:nvPr/>
        </p:nvSpPr>
        <p:spPr>
          <a:xfrm>
            <a:off x="3923928" y="1772816"/>
            <a:ext cx="4248472" cy="1015663"/>
          </a:xfrm>
          <a:prstGeom prst="rect">
            <a:avLst/>
          </a:prstGeom>
          <a:solidFill>
            <a:srgbClr val="00FFFF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クラブ奉仕</a:t>
            </a:r>
            <a:endParaRPr kumimoji="1" lang="ja-JP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C3B74B7-A5EE-4288-DBFC-733781C757E7}"/>
              </a:ext>
            </a:extLst>
          </p:cNvPr>
          <p:cNvSpPr/>
          <p:nvPr/>
        </p:nvSpPr>
        <p:spPr>
          <a:xfrm>
            <a:off x="1896974" y="4948000"/>
            <a:ext cx="6624737" cy="1503362"/>
          </a:xfrm>
          <a:prstGeom prst="rect">
            <a:avLst/>
          </a:prstGeom>
          <a:solidFill>
            <a:srgbClr val="00FFFF"/>
          </a:solidFill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ｺﾞｼｯｸE" pitchFamily="50" charset="-128"/>
                <a:ea typeface="HGPｺﾞｼｯｸE" pitchFamily="50" charset="-128"/>
                <a:cs typeface="+mn-cs"/>
              </a:rPr>
              <a:t>「素晴らしい真のロータリアン」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HGPｺﾞｼｯｸE" pitchFamily="50" charset="-128"/>
              <a:ea typeface="HGPｺﾞｼｯｸE" pitchFamily="50" charset="-128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ｺﾞｼｯｸE" pitchFamily="50" charset="-128"/>
                <a:ea typeface="HGPｺﾞｼｯｸE" pitchFamily="50" charset="-128"/>
                <a:cs typeface="+mn-cs"/>
              </a:rPr>
              <a:t>　</a:t>
            </a:r>
            <a:endParaRPr kumimoji="1" lang="en-US" altLang="ja-JP" sz="8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HGPｺﾞｼｯｸE" pitchFamily="50" charset="-128"/>
              <a:ea typeface="HGPｺﾞｼｯｸE" pitchFamily="50" charset="-128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ｺﾞｼｯｸE" pitchFamily="50" charset="-128"/>
                <a:ea typeface="HGPｺﾞｼｯｸE" pitchFamily="50" charset="-128"/>
                <a:cs typeface="+mn-cs"/>
              </a:rPr>
              <a:t>が増えれば、</a:t>
            </a: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HGPｺﾞｼｯｸE" pitchFamily="50" charset="-128"/>
                <a:ea typeface="HGPｺﾞｼｯｸE" pitchFamily="50" charset="-128"/>
                <a:cs typeface="+mn-cs"/>
              </a:rPr>
              <a:t>世の中は良くなる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2865103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1AF7F40-568D-9B84-1131-826F2A913D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833F6E1-8D13-BACF-508C-657116C049C1}"/>
              </a:ext>
            </a:extLst>
          </p:cNvPr>
          <p:cNvSpPr txBox="1"/>
          <p:nvPr/>
        </p:nvSpPr>
        <p:spPr>
          <a:xfrm>
            <a:off x="611560" y="260648"/>
            <a:ext cx="7920880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毎年の</a:t>
            </a:r>
            <a:r>
              <a:rPr kumimoji="1" lang="ja-JP" altLang="ja-JP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退会者の内訳</a:t>
            </a:r>
            <a:endParaRPr kumimoji="1" lang="en-US" altLang="ja-JP" sz="40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　　　</a:t>
            </a:r>
            <a:r>
              <a:rPr kumimoji="1" lang="ja-JP" altLang="ja-JP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入会２年以内の会員</a:t>
            </a:r>
            <a:r>
              <a:rPr kumimoji="1" lang="ja-JP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：</a:t>
            </a:r>
            <a:r>
              <a:rPr kumimoji="1" lang="ja-JP" altLang="ja-JP" sz="4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約</a:t>
            </a:r>
            <a:r>
              <a:rPr kumimoji="1" lang="en-US" altLang="ja-JP" sz="4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30</a:t>
            </a:r>
            <a:r>
              <a:rPr kumimoji="1" lang="ja-JP" altLang="ja-JP" sz="4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％</a:t>
            </a:r>
            <a:endParaRPr kumimoji="1" lang="en-US" altLang="ja-JP" sz="4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　　　</a:t>
            </a:r>
            <a:r>
              <a:rPr kumimoji="1" lang="ja-JP" altLang="ja-JP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入会</a:t>
            </a:r>
            <a:r>
              <a:rPr kumimoji="1" lang="ja-JP" alt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５</a:t>
            </a:r>
            <a:r>
              <a:rPr kumimoji="1" lang="ja-JP" altLang="ja-JP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年以内の会員</a:t>
            </a:r>
            <a:r>
              <a:rPr kumimoji="1" lang="ja-JP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：</a:t>
            </a:r>
            <a:r>
              <a:rPr kumimoji="1" lang="ja-JP" altLang="ja-JP" sz="4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約</a:t>
            </a:r>
            <a:r>
              <a:rPr kumimoji="1" lang="en-US" altLang="ja-JP" sz="4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70</a:t>
            </a:r>
            <a:r>
              <a:rPr kumimoji="1" lang="ja-JP" altLang="ja-JP" sz="4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％</a:t>
            </a:r>
            <a:endParaRPr kumimoji="1" lang="en-US" altLang="ja-JP" sz="36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CB65E8D-AE7B-AFF9-7B64-8864F23DF9D8}"/>
              </a:ext>
            </a:extLst>
          </p:cNvPr>
          <p:cNvSpPr txBox="1"/>
          <p:nvPr/>
        </p:nvSpPr>
        <p:spPr>
          <a:xfrm>
            <a:off x="199422" y="5085184"/>
            <a:ext cx="8784976" cy="1446550"/>
          </a:xfrm>
          <a:prstGeom prst="rect">
            <a:avLst/>
          </a:prstGeom>
          <a:solidFill>
            <a:srgbClr val="FFFF00"/>
          </a:solidFill>
          <a:ln>
            <a:solidFill>
              <a:srgbClr val="0000CC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ロータリーに魅力や価値を見出せない </a:t>
            </a:r>
            <a:r>
              <a:rPr kumimoji="1" lang="en-US" altLang="ja-JP" sz="400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!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800" dirty="0">
                <a:solidFill>
                  <a:srgbClr val="0000CC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</a:t>
            </a:r>
            <a:endParaRPr kumimoji="1" lang="en-US" altLang="ja-JP" sz="80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ロータリーが楽しくない、失望した！</a:t>
            </a:r>
            <a:endParaRPr kumimoji="1" lang="en-US" altLang="ja-JP" sz="360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3C05312-E4EA-58C0-CFF9-FF7545C22A5A}"/>
              </a:ext>
            </a:extLst>
          </p:cNvPr>
          <p:cNvSpPr txBox="1"/>
          <p:nvPr/>
        </p:nvSpPr>
        <p:spPr>
          <a:xfrm>
            <a:off x="950190" y="2554447"/>
            <a:ext cx="8208912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最近は、世界で毎年、</a:t>
            </a:r>
            <a:endParaRPr kumimoji="1" lang="en-US" altLang="ja-JP" sz="4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800" b="1" dirty="0">
                <a:solidFill>
                  <a:srgbClr val="0000CC"/>
                </a:solidFill>
                <a:latin typeface="ＭＳ Ｐゴシック" panose="020B0600070205080204" pitchFamily="50" charset="-128"/>
              </a:rPr>
              <a:t>　</a:t>
            </a:r>
            <a:endParaRPr kumimoji="1" lang="en-US" altLang="ja-JP" sz="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ＭＳ Ｐゴシック" panose="020B0600070205080204" pitchFamily="50" charset="-128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　　約</a:t>
            </a:r>
            <a:r>
              <a:rPr kumimoji="1" lang="en-US" altLang="ja-JP" sz="4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15</a:t>
            </a:r>
            <a:r>
              <a:rPr kumimoji="1" lang="ja-JP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～</a:t>
            </a:r>
            <a:r>
              <a:rPr kumimoji="1" lang="en-US" altLang="ja-JP" sz="4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20</a:t>
            </a:r>
            <a:r>
              <a:rPr kumimoji="1" lang="ja-JP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万人が </a:t>
            </a:r>
            <a:r>
              <a:rPr kumimoji="1" lang="ja-JP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入会</a:t>
            </a:r>
            <a:r>
              <a:rPr kumimoji="1" lang="ja-JP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 </a:t>
            </a:r>
            <a:r>
              <a:rPr kumimoji="1" lang="ja-JP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し、</a:t>
            </a:r>
            <a:endParaRPr kumimoji="1" lang="en-US" altLang="ja-JP" sz="4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800" b="1" dirty="0">
                <a:solidFill>
                  <a:srgbClr val="0000CC"/>
                </a:solidFill>
                <a:latin typeface="ＭＳ Ｐゴシック" panose="020B0600070205080204" pitchFamily="50" charset="-128"/>
              </a:rPr>
              <a:t>　</a:t>
            </a:r>
            <a:endParaRPr kumimoji="1" lang="en-US" altLang="ja-JP" sz="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ＭＳ Ｐゴシック" panose="020B0600070205080204" pitchFamily="50" charset="-128"/>
            </a:endParaRPr>
          </a:p>
          <a:p>
            <a:pPr lvl="0" eaLnBrk="1" hangingPunct="1">
              <a:defRPr/>
            </a:pPr>
            <a:r>
              <a:rPr kumimoji="1" lang="ja-JP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　　約</a:t>
            </a:r>
            <a:r>
              <a:rPr lang="en-US" altLang="ja-JP" sz="4000" b="1" dirty="0">
                <a:solidFill>
                  <a:srgbClr val="0000CC"/>
                </a:solidFill>
                <a:latin typeface="ＭＳ Ｐゴシック" panose="020B0600070205080204" pitchFamily="50" charset="-128"/>
              </a:rPr>
              <a:t>15</a:t>
            </a:r>
            <a:r>
              <a:rPr lang="ja-JP" altLang="en-US" sz="4000" b="1" dirty="0">
                <a:solidFill>
                  <a:srgbClr val="0000CC"/>
                </a:solidFill>
                <a:latin typeface="ＭＳ Ｐゴシック" panose="020B0600070205080204" pitchFamily="50" charset="-128"/>
              </a:rPr>
              <a:t>～</a:t>
            </a:r>
            <a:r>
              <a:rPr lang="en-US" altLang="ja-JP" sz="4000" b="1" dirty="0">
                <a:solidFill>
                  <a:srgbClr val="0000CC"/>
                </a:solidFill>
                <a:latin typeface="ＭＳ Ｐゴシック" panose="020B0600070205080204" pitchFamily="50" charset="-128"/>
              </a:rPr>
              <a:t>20</a:t>
            </a:r>
            <a:r>
              <a:rPr kumimoji="1" lang="ja-JP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万人が </a:t>
            </a:r>
            <a:r>
              <a:rPr kumimoji="1" lang="ja-JP" altLang="en-US" sz="4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退会 </a:t>
            </a:r>
            <a:r>
              <a:rPr kumimoji="1" lang="ja-JP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している</a:t>
            </a:r>
            <a:endParaRPr kumimoji="1" lang="en-US" altLang="ja-JP" sz="4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037242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4B2AFD6-57FA-2F9B-C84B-CFE84F988D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AutoShape 2" descr="ロータリーの友 | THE ROTARY-NO-TOMO">
            <a:extLst>
              <a:ext uri="{FF2B5EF4-FFF2-40B4-BE49-F238E27FC236}">
                <a16:creationId xmlns:a16="http://schemas.microsoft.com/office/drawing/2014/main" id="{4E16534E-EBB6-3C11-8319-9C31EC9BBEB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3847" name="正方形/長方形 14">
            <a:extLst>
              <a:ext uri="{FF2B5EF4-FFF2-40B4-BE49-F238E27FC236}">
                <a16:creationId xmlns:a16="http://schemas.microsoft.com/office/drawing/2014/main" id="{2788CC5D-8AF3-DBAB-81B1-A1606B53F2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1050" y="196850"/>
            <a:ext cx="70929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　 </a:t>
            </a:r>
            <a:r>
              <a:rPr kumimoji="1" lang="ja-JP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ロータリークラブの姿</a:t>
            </a:r>
            <a:endParaRPr kumimoji="1" lang="ja-JP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</p:txBody>
      </p:sp>
      <p:pic>
        <p:nvPicPr>
          <p:cNvPr id="3" name="Picture 1" descr="C:\Users\issaku\Desktop\ダウンロード.jpg">
            <a:extLst>
              <a:ext uri="{FF2B5EF4-FFF2-40B4-BE49-F238E27FC236}">
                <a16:creationId xmlns:a16="http://schemas.microsoft.com/office/drawing/2014/main" id="{1BCD216A-5AF6-9006-005F-1F1099C48F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0" t="2711" b="18623"/>
          <a:stretch>
            <a:fillRect/>
          </a:stretch>
        </p:blipFill>
        <p:spPr bwMode="auto">
          <a:xfrm>
            <a:off x="155575" y="524152"/>
            <a:ext cx="1442964" cy="1863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9EDDF4C-B703-9615-F4D9-72ED0AD2DE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1456152"/>
            <a:ext cx="9144000" cy="3945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13335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　　　　　 </a:t>
            </a:r>
            <a:r>
              <a:rPr kumimoji="1" lang="ja-JP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「</a:t>
            </a:r>
            <a:r>
              <a:rPr kumimoji="1" lang="ja-JP" altLang="ja-JP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素晴らしい真のロータリアン</a:t>
            </a:r>
            <a:r>
              <a:rPr kumimoji="1" lang="ja-JP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」</a:t>
            </a:r>
            <a:endParaRPr kumimoji="1" lang="en-US" altLang="ja-JP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  </a:t>
            </a:r>
            <a:r>
              <a:rPr kumimoji="1" lang="ja-JP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ロータリーで</a:t>
            </a:r>
            <a:r>
              <a:rPr kumimoji="1" lang="ja-JP" altLang="en-US" sz="4000" b="0" i="0" u="sng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親睦と学びを通じて成長</a:t>
            </a:r>
            <a:r>
              <a:rPr kumimoji="1" lang="ja-JP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し、　</a:t>
            </a:r>
            <a:endParaRPr kumimoji="1" lang="en-US" altLang="ja-JP" sz="40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　</a:t>
            </a:r>
            <a:r>
              <a:rPr kumimoji="1" lang="ja-JP" altLang="ja-JP" sz="4000" b="0" i="0" u="sng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事業、業界、そして社会の</a:t>
            </a:r>
            <a:r>
              <a:rPr kumimoji="1" lang="ja-JP" altLang="en-US" sz="4000" b="0" i="0" u="sng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向上</a:t>
            </a:r>
            <a:r>
              <a:rPr kumimoji="1" lang="ja-JP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に</a:t>
            </a:r>
            <a:endParaRPr kumimoji="1" lang="en-US" altLang="ja-JP" sz="40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　</a:t>
            </a:r>
            <a:r>
              <a:rPr kumimoji="1" lang="ja-JP" altLang="ja-JP" sz="40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貢献する</a:t>
            </a:r>
            <a:r>
              <a:rPr kumimoji="1" lang="ja-JP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ロータリアン</a:t>
            </a:r>
            <a:r>
              <a:rPr kumimoji="1" lang="ja-JP" altLang="ja-JP" sz="40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。</a:t>
            </a:r>
            <a:endParaRPr kumimoji="1" lang="en-US" altLang="ja-JP" sz="40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　　</a:t>
            </a:r>
            <a:endParaRPr kumimoji="1" lang="ja-JP" altLang="ja-JP" sz="36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ＭＳ Ｐゴシック" panose="020B0600070205080204" pitchFamily="50" charset="-128"/>
              <a:ea typeface="HGPｺﾞｼｯｸE" panose="020B09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9A83597F-7862-608B-1209-BDCE9B376150}"/>
              </a:ext>
            </a:extLst>
          </p:cNvPr>
          <p:cNvSpPr/>
          <p:nvPr/>
        </p:nvSpPr>
        <p:spPr>
          <a:xfrm>
            <a:off x="1896974" y="4948000"/>
            <a:ext cx="6624737" cy="1503362"/>
          </a:xfrm>
          <a:prstGeom prst="rect">
            <a:avLst/>
          </a:prstGeom>
          <a:solidFill>
            <a:srgbClr val="00FFFF"/>
          </a:solidFill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ｺﾞｼｯｸE" pitchFamily="50" charset="-128"/>
                <a:ea typeface="HGPｺﾞｼｯｸE" pitchFamily="50" charset="-128"/>
                <a:cs typeface="+mn-cs"/>
              </a:rPr>
              <a:t>「素晴らしい真のロータリアン」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HGPｺﾞｼｯｸE" pitchFamily="50" charset="-128"/>
              <a:ea typeface="HGPｺﾞｼｯｸE" pitchFamily="50" charset="-128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ｺﾞｼｯｸE" pitchFamily="50" charset="-128"/>
                <a:ea typeface="HGPｺﾞｼｯｸE" pitchFamily="50" charset="-128"/>
                <a:cs typeface="+mn-cs"/>
              </a:rPr>
              <a:t>　</a:t>
            </a:r>
            <a:endParaRPr kumimoji="1" lang="en-US" altLang="ja-JP" sz="8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HGPｺﾞｼｯｸE" pitchFamily="50" charset="-128"/>
              <a:ea typeface="HGPｺﾞｼｯｸE" pitchFamily="50" charset="-128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ｺﾞｼｯｸE" pitchFamily="50" charset="-128"/>
                <a:ea typeface="HGPｺﾞｼｯｸE" pitchFamily="50" charset="-128"/>
                <a:cs typeface="+mn-cs"/>
              </a:rPr>
              <a:t>が増えれば、</a:t>
            </a: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HGPｺﾞｼｯｸE" pitchFamily="50" charset="-128"/>
                <a:ea typeface="HGPｺﾞｼｯｸE" pitchFamily="50" charset="-128"/>
                <a:cs typeface="+mn-cs"/>
              </a:rPr>
              <a:t>世の中は良くなる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968931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5" name="AutoShape 2" descr="ロータリーの友 | THE ROTARY-NO-TOMO">
            <a:extLst>
              <a:ext uri="{FF2B5EF4-FFF2-40B4-BE49-F238E27FC236}">
                <a16:creationId xmlns:a16="http://schemas.microsoft.com/office/drawing/2014/main" id="{12D87168-B001-4A13-7B86-CB3EB132796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2039" name="正方形/長方形 14">
            <a:extLst>
              <a:ext uri="{FF2B5EF4-FFF2-40B4-BE49-F238E27FC236}">
                <a16:creationId xmlns:a16="http://schemas.microsoft.com/office/drawing/2014/main" id="{266D05FF-1543-F78C-1A0E-51099BA158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1050" y="196850"/>
            <a:ext cx="70929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　 </a:t>
            </a:r>
            <a:r>
              <a:rPr kumimoji="1" lang="ja-JP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ロータリークラブの姿</a:t>
            </a:r>
            <a:endParaRPr kumimoji="1" lang="ja-JP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9EDDF4C-B703-9615-F4D9-72ED0AD2DE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" y="1456152"/>
            <a:ext cx="9144000" cy="3945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13335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　　　　　 </a:t>
            </a:r>
            <a:r>
              <a:rPr kumimoji="1" lang="ja-JP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「</a:t>
            </a:r>
            <a:r>
              <a:rPr kumimoji="1" lang="ja-JP" altLang="ja-JP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素晴らしい真のロータリアン</a:t>
            </a:r>
            <a:r>
              <a:rPr kumimoji="1" lang="ja-JP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」</a:t>
            </a:r>
            <a:endParaRPr kumimoji="1" lang="en-US" altLang="ja-JP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  </a:t>
            </a:r>
            <a:r>
              <a:rPr kumimoji="1" lang="ja-JP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ロータリーで</a:t>
            </a:r>
            <a:r>
              <a:rPr kumimoji="1" lang="ja-JP" altLang="en-US" sz="4000" b="0" i="0" u="sng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親睦と学びを通じて成長</a:t>
            </a:r>
            <a:r>
              <a:rPr kumimoji="1" lang="ja-JP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し、　</a:t>
            </a:r>
            <a:endParaRPr kumimoji="1" lang="en-US" altLang="ja-JP" sz="40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　</a:t>
            </a:r>
            <a:r>
              <a:rPr kumimoji="1" lang="ja-JP" altLang="ja-JP" sz="4000" b="0" i="0" u="sng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事業、業界、そして社会の</a:t>
            </a:r>
            <a:r>
              <a:rPr kumimoji="1" lang="ja-JP" altLang="en-US" sz="4000" b="0" i="0" u="sng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向上</a:t>
            </a:r>
            <a:r>
              <a:rPr kumimoji="1" lang="ja-JP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に</a:t>
            </a:r>
            <a:endParaRPr kumimoji="1" lang="en-US" altLang="ja-JP" sz="40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　</a:t>
            </a:r>
            <a:r>
              <a:rPr kumimoji="1" lang="ja-JP" altLang="ja-JP" sz="40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貢献する</a:t>
            </a:r>
            <a:r>
              <a:rPr kumimoji="1" lang="ja-JP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ロータリアン</a:t>
            </a:r>
            <a:r>
              <a:rPr kumimoji="1" lang="ja-JP" altLang="ja-JP" sz="40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。</a:t>
            </a:r>
            <a:endParaRPr kumimoji="1" lang="en-US" altLang="ja-JP" sz="40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　　</a:t>
            </a:r>
            <a:endParaRPr kumimoji="1" lang="ja-JP" altLang="ja-JP" sz="36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ＭＳ Ｐゴシック" panose="020B0600070205080204" pitchFamily="50" charset="-128"/>
              <a:ea typeface="HGPｺﾞｼｯｸE" panose="020B09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A0297764-4F40-1D91-44E3-C47E14A05C07}"/>
              </a:ext>
            </a:extLst>
          </p:cNvPr>
          <p:cNvSpPr/>
          <p:nvPr/>
        </p:nvSpPr>
        <p:spPr>
          <a:xfrm>
            <a:off x="1547663" y="4797152"/>
            <a:ext cx="7272809" cy="1863998"/>
          </a:xfrm>
          <a:prstGeom prst="rect">
            <a:avLst/>
          </a:prstGeom>
          <a:solidFill>
            <a:srgbClr val="FF99FF"/>
          </a:solidFill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2540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ja-JP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Times New Roman" panose="02020603050405020304" pitchFamily="18" charset="0"/>
              </a:rPr>
              <a:t>ロータリーは、自分自身を、</a:t>
            </a:r>
            <a:endParaRPr kumimoji="1" lang="en-US" altLang="ja-JP" sz="3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cs typeface="Times New Roman" panose="02020603050405020304" pitchFamily="18" charset="0"/>
            </a:endParaRPr>
          </a:p>
          <a:p>
            <a:pPr marL="0" marR="0" lvl="0" indent="2540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ja-JP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Times New Roman" panose="02020603050405020304" pitchFamily="18" charset="0"/>
              </a:rPr>
              <a:t>事業を、業界を、そして社会全体を</a:t>
            </a:r>
            <a:endParaRPr kumimoji="1" lang="en-US" altLang="ja-JP" sz="3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cs typeface="Times New Roman" panose="02020603050405020304" pitchFamily="18" charset="0"/>
            </a:endParaRPr>
          </a:p>
          <a:p>
            <a:pPr marL="0" marR="0" lvl="0" indent="2540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Times New Roman" panose="02020603050405020304" pitchFamily="18" charset="0"/>
              </a:rPr>
              <a:t> </a:t>
            </a:r>
            <a:r>
              <a:rPr kumimoji="1" lang="ja-JP" altLang="ja-JP" sz="3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+mn-ea"/>
                <a:cs typeface="Times New Roman" panose="02020603050405020304" pitchFamily="18" charset="0"/>
              </a:rPr>
              <a:t>向上</a:t>
            </a:r>
            <a:r>
              <a:rPr kumimoji="1" lang="ja-JP" altLang="en-US" sz="3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+mn-ea"/>
                <a:cs typeface="Times New Roman" panose="02020603050405020304" pitchFamily="18" charset="0"/>
              </a:rPr>
              <a:t>（</a:t>
            </a:r>
            <a:r>
              <a:rPr kumimoji="1" lang="en-US" altLang="ja-JP" sz="3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+mn-ea"/>
                <a:cs typeface="Times New Roman" panose="02020603050405020304" pitchFamily="18" charset="0"/>
              </a:rPr>
              <a:t>Betterment</a:t>
            </a:r>
            <a:r>
              <a:rPr kumimoji="1" lang="ja-JP" altLang="en-US" sz="3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+mn-ea"/>
                <a:cs typeface="Times New Roman" panose="02020603050405020304" pitchFamily="18" charset="0"/>
              </a:rPr>
              <a:t>）</a:t>
            </a:r>
            <a:r>
              <a:rPr kumimoji="1" lang="en-US" altLang="ja-JP" sz="3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Times New Roman" panose="02020603050405020304" pitchFamily="18" charset="0"/>
              </a:rPr>
              <a:t> </a:t>
            </a:r>
            <a:r>
              <a:rPr kumimoji="1" lang="ja-JP" altLang="en-US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Times New Roman" panose="02020603050405020304" pitchFamily="18" charset="0"/>
              </a:rPr>
              <a:t>さ</a:t>
            </a:r>
            <a:r>
              <a:rPr kumimoji="1" lang="ja-JP" altLang="ja-JP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ea"/>
                <a:cs typeface="Times New Roman" panose="02020603050405020304" pitchFamily="18" charset="0"/>
              </a:rPr>
              <a:t>せる運動</a:t>
            </a:r>
            <a:endParaRPr kumimoji="1" lang="en-US" altLang="ja-JP" sz="3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1" descr="C:\Users\issaku\Desktop\ダウンロード.jpg">
            <a:extLst>
              <a:ext uri="{FF2B5EF4-FFF2-40B4-BE49-F238E27FC236}">
                <a16:creationId xmlns:a16="http://schemas.microsoft.com/office/drawing/2014/main" id="{B0BF086E-AC66-7C8B-8652-2A4A2B4565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0" t="2711" b="18623"/>
          <a:stretch>
            <a:fillRect/>
          </a:stretch>
        </p:blipFill>
        <p:spPr bwMode="auto">
          <a:xfrm>
            <a:off x="155575" y="524152"/>
            <a:ext cx="1442964" cy="1863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0203158"/>
      </p:ext>
    </p:extLst>
  </p:cSld>
  <p:clrMapOvr>
    <a:masterClrMapping/>
  </p:clrMapOvr>
  <p:transition spd="med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CAB436-6870-FFA5-5182-52BD5C47E4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5" name="AutoShape 2" descr="ロータリーの友 | THE ROTARY-NO-TOMO">
            <a:extLst>
              <a:ext uri="{FF2B5EF4-FFF2-40B4-BE49-F238E27FC236}">
                <a16:creationId xmlns:a16="http://schemas.microsoft.com/office/drawing/2014/main" id="{24B916BE-D914-29E1-3132-A63898603A7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2039" name="正方形/長方形 14">
            <a:extLst>
              <a:ext uri="{FF2B5EF4-FFF2-40B4-BE49-F238E27FC236}">
                <a16:creationId xmlns:a16="http://schemas.microsoft.com/office/drawing/2014/main" id="{129A6620-C4BC-1479-08B1-B649ED7ACF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1050" y="196850"/>
            <a:ext cx="70929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　 </a:t>
            </a:r>
            <a:r>
              <a:rPr kumimoji="1" lang="ja-JP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ロータリークラブの姿</a:t>
            </a:r>
            <a:endParaRPr kumimoji="1" lang="ja-JP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7235672-9BF5-974F-87DC-4BD5751C9DEF}"/>
              </a:ext>
            </a:extLst>
          </p:cNvPr>
          <p:cNvSpPr/>
          <p:nvPr/>
        </p:nvSpPr>
        <p:spPr>
          <a:xfrm>
            <a:off x="1547663" y="4797152"/>
            <a:ext cx="7272809" cy="1863998"/>
          </a:xfrm>
          <a:prstGeom prst="rect">
            <a:avLst/>
          </a:prstGeom>
          <a:solidFill>
            <a:srgbClr val="FF99FF"/>
          </a:solidFill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2540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ja-JP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ロータリーは、自分自身を、</a:t>
            </a:r>
            <a:endParaRPr kumimoji="1" lang="en-US" altLang="ja-JP" sz="3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/>
              <a:ea typeface="ＭＳ Ｐゴシック"/>
              <a:cs typeface="Times New Roman" panose="02020603050405020304" pitchFamily="18" charset="0"/>
            </a:endParaRPr>
          </a:p>
          <a:p>
            <a:pPr marL="0" marR="0" lvl="0" indent="2540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ja-JP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事業を、業界を、そして社会全体を</a:t>
            </a:r>
            <a:endParaRPr kumimoji="1" lang="en-US" altLang="ja-JP" sz="3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/>
              <a:ea typeface="ＭＳ Ｐゴシック"/>
              <a:cs typeface="Times New Roman" panose="02020603050405020304" pitchFamily="18" charset="0"/>
            </a:endParaRPr>
          </a:p>
          <a:p>
            <a:pPr marL="0" marR="0" lvl="0" indent="2540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 </a:t>
            </a:r>
            <a:r>
              <a:rPr kumimoji="1" lang="ja-JP" altLang="ja-JP" sz="3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向上</a:t>
            </a:r>
            <a:r>
              <a:rPr kumimoji="1" lang="ja-JP" altLang="en-US" sz="3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（</a:t>
            </a:r>
            <a:r>
              <a:rPr kumimoji="1" lang="en-US" altLang="ja-JP" sz="3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Betterment</a:t>
            </a:r>
            <a:r>
              <a:rPr kumimoji="1" lang="ja-JP" altLang="en-US" sz="3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）</a:t>
            </a:r>
            <a:r>
              <a:rPr kumimoji="1" lang="en-US" altLang="ja-JP" sz="3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 </a:t>
            </a:r>
            <a:r>
              <a:rPr kumimoji="1" lang="ja-JP" altLang="en-US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さ</a:t>
            </a:r>
            <a:r>
              <a:rPr kumimoji="1" lang="ja-JP" altLang="ja-JP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せる運動</a:t>
            </a:r>
            <a:endParaRPr kumimoji="1" lang="en-US" altLang="ja-JP" sz="3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/>
              <a:ea typeface="ＭＳ Ｐゴシック"/>
              <a:cs typeface="Times New Roman" panose="02020603050405020304" pitchFamily="18" charset="0"/>
            </a:endParaRPr>
          </a:p>
        </p:txBody>
      </p:sp>
      <p:pic>
        <p:nvPicPr>
          <p:cNvPr id="5" name="Picture 1" descr="C:\Users\issaku\Desktop\ダウンロード.jpg">
            <a:extLst>
              <a:ext uri="{FF2B5EF4-FFF2-40B4-BE49-F238E27FC236}">
                <a16:creationId xmlns:a16="http://schemas.microsoft.com/office/drawing/2014/main" id="{3AEE766F-937D-6C7E-B71A-E6C7344F2B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0" t="2711" b="18623"/>
          <a:stretch>
            <a:fillRect/>
          </a:stretch>
        </p:blipFill>
        <p:spPr bwMode="auto">
          <a:xfrm>
            <a:off x="155575" y="524152"/>
            <a:ext cx="1442964" cy="1863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思考の吹き出し: 雲形 1">
            <a:extLst>
              <a:ext uri="{FF2B5EF4-FFF2-40B4-BE49-F238E27FC236}">
                <a16:creationId xmlns:a16="http://schemas.microsoft.com/office/drawing/2014/main" id="{3DF28AA7-B7D2-B1E2-FC46-29969C970C62}"/>
              </a:ext>
            </a:extLst>
          </p:cNvPr>
          <p:cNvSpPr/>
          <p:nvPr/>
        </p:nvSpPr>
        <p:spPr>
          <a:xfrm flipV="1">
            <a:off x="327300" y="2095577"/>
            <a:ext cx="8360097" cy="2376264"/>
          </a:xfrm>
          <a:prstGeom prst="cloudCallout">
            <a:avLst>
              <a:gd name="adj1" fmla="val 26289"/>
              <a:gd name="adj2" fmla="val 91644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75F6B7C-B673-4791-C361-9EE231CFF9A6}"/>
              </a:ext>
            </a:extLst>
          </p:cNvPr>
          <p:cNvSpPr txBox="1"/>
          <p:nvPr/>
        </p:nvSpPr>
        <p:spPr>
          <a:xfrm>
            <a:off x="1547663" y="2446862"/>
            <a:ext cx="648072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ja-JP" altLang="en-US" sz="4400" dirty="0">
                <a:latin typeface="HGP創英角ｺﾞｼｯｸUB" panose="020B0A00000000000000" pitchFamily="50" charset="-128"/>
                <a:ea typeface="HGP創英角ｺﾞｼｯｸUB" panose="020B0A00000000000000" pitchFamily="50" charset="-128"/>
              </a:rPr>
              <a:t>ロータリーは、</a:t>
            </a:r>
            <a:endParaRPr kumimoji="1" lang="en-US" altLang="ja-JP" sz="4400" dirty="0">
              <a:latin typeface="HGP創英角ｺﾞｼｯｸUB" panose="020B0A00000000000000" pitchFamily="50" charset="-128"/>
              <a:ea typeface="HGP創英角ｺﾞｼｯｸUB" panose="020B0A00000000000000" pitchFamily="50" charset="-128"/>
            </a:endParaRPr>
          </a:p>
          <a:p>
            <a:pPr algn="ctr"/>
            <a:r>
              <a:rPr lang="ja-JP" altLang="en-US" sz="800" dirty="0">
                <a:latin typeface="HGP創英角ｺﾞｼｯｸUB" panose="020B0A00000000000000" pitchFamily="50" charset="-128"/>
                <a:ea typeface="HGP創英角ｺﾞｼｯｸUB" panose="020B0A00000000000000" pitchFamily="50" charset="-128"/>
              </a:rPr>
              <a:t>　</a:t>
            </a:r>
            <a:endParaRPr kumimoji="1" lang="en-US" altLang="ja-JP" sz="800" dirty="0">
              <a:latin typeface="HGP創英角ｺﾞｼｯｸUB" panose="020B0A00000000000000" pitchFamily="50" charset="-128"/>
              <a:ea typeface="HGP創英角ｺﾞｼｯｸUB" panose="020B0A00000000000000" pitchFamily="50" charset="-128"/>
            </a:endParaRPr>
          </a:p>
          <a:p>
            <a:pPr algn="ctr"/>
            <a:r>
              <a:rPr kumimoji="1" lang="ja-JP" altLang="en-US" sz="4400" dirty="0">
                <a:latin typeface="HGP創英角ｺﾞｼｯｸUB" panose="020B0A00000000000000" pitchFamily="50" charset="-128"/>
                <a:ea typeface="HGP創英角ｺﾞｼｯｸUB" panose="020B0A00000000000000" pitchFamily="50" charset="-128"/>
              </a:rPr>
              <a:t>変わらなくてはならない！</a:t>
            </a:r>
          </a:p>
        </p:txBody>
      </p:sp>
    </p:spTree>
    <p:extLst>
      <p:ext uri="{BB962C8B-B14F-4D97-AF65-F5344CB8AC3E}">
        <p14:creationId xmlns:p14="http://schemas.microsoft.com/office/powerpoint/2010/main" val="361625522"/>
      </p:ext>
    </p:extLst>
  </p:cSld>
  <p:clrMapOvr>
    <a:masterClrMapping/>
  </p:clrMapOvr>
  <p:transition spd="med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C7B532-CBC6-DB97-1767-594426692E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5" name="AutoShape 2" descr="ロータリーの友 | THE ROTARY-NO-TOMO">
            <a:extLst>
              <a:ext uri="{FF2B5EF4-FFF2-40B4-BE49-F238E27FC236}">
                <a16:creationId xmlns:a16="http://schemas.microsoft.com/office/drawing/2014/main" id="{10C2620A-4407-8C5C-AD71-824E6442D56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2039" name="正方形/長方形 14">
            <a:extLst>
              <a:ext uri="{FF2B5EF4-FFF2-40B4-BE49-F238E27FC236}">
                <a16:creationId xmlns:a16="http://schemas.microsoft.com/office/drawing/2014/main" id="{EFC0426B-FFE2-2058-3FCC-5E367E7927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1050" y="196850"/>
            <a:ext cx="70929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　 </a:t>
            </a:r>
            <a:r>
              <a:rPr kumimoji="1" lang="ja-JP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ロータリークラブの姿</a:t>
            </a:r>
            <a:endParaRPr kumimoji="1" lang="ja-JP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D9C8D5E3-86E0-555E-09F3-FD582773B145}"/>
              </a:ext>
            </a:extLst>
          </p:cNvPr>
          <p:cNvSpPr/>
          <p:nvPr/>
        </p:nvSpPr>
        <p:spPr>
          <a:xfrm>
            <a:off x="1547663" y="4797152"/>
            <a:ext cx="7272809" cy="1863998"/>
          </a:xfrm>
          <a:prstGeom prst="rect">
            <a:avLst/>
          </a:prstGeom>
          <a:solidFill>
            <a:srgbClr val="FF99FF"/>
          </a:solidFill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2540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ja-JP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ロータリーは、自分自身を、</a:t>
            </a:r>
            <a:endParaRPr kumimoji="1" lang="en-US" altLang="ja-JP" sz="3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/>
              <a:ea typeface="ＭＳ Ｐゴシック"/>
              <a:cs typeface="Times New Roman" panose="02020603050405020304" pitchFamily="18" charset="0"/>
            </a:endParaRPr>
          </a:p>
          <a:p>
            <a:pPr marL="0" marR="0" lvl="0" indent="2540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ja-JP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事業を、業界を、そして社会全体を</a:t>
            </a:r>
            <a:endParaRPr kumimoji="1" lang="en-US" altLang="ja-JP" sz="3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/>
              <a:ea typeface="ＭＳ Ｐゴシック"/>
              <a:cs typeface="Times New Roman" panose="02020603050405020304" pitchFamily="18" charset="0"/>
            </a:endParaRPr>
          </a:p>
          <a:p>
            <a:pPr marL="0" marR="0" lvl="0" indent="2540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 </a:t>
            </a:r>
            <a:r>
              <a:rPr kumimoji="1" lang="ja-JP" altLang="ja-JP" sz="3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向上</a:t>
            </a:r>
            <a:r>
              <a:rPr kumimoji="1" lang="ja-JP" altLang="en-US" sz="3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（</a:t>
            </a:r>
            <a:r>
              <a:rPr kumimoji="1" lang="en-US" altLang="ja-JP" sz="3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Betterment</a:t>
            </a:r>
            <a:r>
              <a:rPr kumimoji="1" lang="ja-JP" altLang="en-US" sz="3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）</a:t>
            </a:r>
            <a:r>
              <a:rPr kumimoji="1" lang="en-US" altLang="ja-JP" sz="36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 </a:t>
            </a:r>
            <a:r>
              <a:rPr kumimoji="1" lang="ja-JP" altLang="en-US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さ</a:t>
            </a:r>
            <a:r>
              <a:rPr kumimoji="1" lang="ja-JP" altLang="ja-JP" sz="3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せる運動</a:t>
            </a:r>
            <a:endParaRPr kumimoji="1" lang="en-US" altLang="ja-JP" sz="3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/>
              <a:ea typeface="ＭＳ Ｐゴシック"/>
              <a:cs typeface="Times New Roman" panose="02020603050405020304" pitchFamily="18" charset="0"/>
            </a:endParaRPr>
          </a:p>
        </p:txBody>
      </p:sp>
      <p:pic>
        <p:nvPicPr>
          <p:cNvPr id="5" name="Picture 1" descr="C:\Users\issaku\Desktop\ダウンロード.jpg">
            <a:extLst>
              <a:ext uri="{FF2B5EF4-FFF2-40B4-BE49-F238E27FC236}">
                <a16:creationId xmlns:a16="http://schemas.microsoft.com/office/drawing/2014/main" id="{954101FB-49DE-E517-684C-68F9201211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0" t="2711" b="18623"/>
          <a:stretch>
            <a:fillRect/>
          </a:stretch>
        </p:blipFill>
        <p:spPr bwMode="auto">
          <a:xfrm>
            <a:off x="155575" y="524152"/>
            <a:ext cx="1442964" cy="1863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吹き出し: 角を丸めた四角形 3">
            <a:extLst>
              <a:ext uri="{FF2B5EF4-FFF2-40B4-BE49-F238E27FC236}">
                <a16:creationId xmlns:a16="http://schemas.microsoft.com/office/drawing/2014/main" id="{58B4C8A2-AFE9-A9FE-09FA-3459835BC540}"/>
              </a:ext>
            </a:extLst>
          </p:cNvPr>
          <p:cNvSpPr/>
          <p:nvPr/>
        </p:nvSpPr>
        <p:spPr>
          <a:xfrm>
            <a:off x="391951" y="2564904"/>
            <a:ext cx="8360097" cy="1863999"/>
          </a:xfrm>
          <a:prstGeom prst="wedgeRoundRectCallout">
            <a:avLst>
              <a:gd name="adj1" fmla="val 24916"/>
              <a:gd name="adj2" fmla="val -128166"/>
              <a:gd name="adj3" fmla="val 16667"/>
            </a:avLst>
          </a:prstGeom>
          <a:solidFill>
            <a:srgbClr val="FFFF99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S創英角ｺﾞｼｯｸUB" panose="020B0A00000000000000" pitchFamily="50" charset="-128"/>
                <a:ea typeface="HGS創英角ｺﾞｼｯｸUB" panose="020B0A00000000000000" pitchFamily="50" charset="-128"/>
              </a:rPr>
              <a:t>ロータリーの本質は、</a:t>
            </a:r>
            <a:endParaRPr kumimoji="0" lang="en-US" altLang="ja-JP" sz="5400" b="0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HGS創英角ｺﾞｼｯｸUB" panose="020B0A00000000000000" pitchFamily="50" charset="-128"/>
              <a:ea typeface="HGS創英角ｺﾞｼｯｸUB" panose="020B0A00000000000000" pitchFamily="50" charset="-128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S創英角ｺﾞｼｯｸUB" panose="020B0A00000000000000" pitchFamily="50" charset="-128"/>
                <a:ea typeface="HGS創英角ｺﾞｼｯｸUB" panose="020B0A00000000000000" pitchFamily="50" charset="-128"/>
              </a:rPr>
              <a:t>今も昔も変わらない！</a:t>
            </a:r>
            <a:endParaRPr kumimoji="0" lang="ja-JP" altLang="en-US" sz="4000" b="0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HGS創英角ｺﾞｼｯｸUB" panose="020B0A00000000000000" pitchFamily="50" charset="-128"/>
              <a:ea typeface="HGS創英角ｺﾞｼｯｸUB" panose="020B0A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42421189"/>
      </p:ext>
    </p:extLst>
  </p:cSld>
  <p:clrMapOvr>
    <a:masterClrMapping/>
  </p:clrMapOvr>
  <p:transition spd="med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97C030-D33D-2800-91CC-761F110FA7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6DCA4C7-05F3-70F6-69E3-97D2CE17126B}"/>
              </a:ext>
            </a:extLst>
          </p:cNvPr>
          <p:cNvSpPr txBox="1"/>
          <p:nvPr/>
        </p:nvSpPr>
        <p:spPr>
          <a:xfrm>
            <a:off x="13304" y="852878"/>
            <a:ext cx="9078140" cy="32008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GS創英角ｺﾞｼｯｸUB" panose="020B0A00000000000000" pitchFamily="50" charset="-128"/>
                <a:ea typeface="HGS創英角ｺﾞｼｯｸUB" panose="020B0A00000000000000" pitchFamily="50" charset="-128"/>
                <a:cs typeface="ＭＳ Ｐゴシック" panose="020B0600070205080204" pitchFamily="50" charset="-128"/>
              </a:rPr>
              <a:t>Guy Gundaker </a:t>
            </a:r>
            <a:r>
              <a:rPr kumimoji="1" lang="ja-JP" altLang="ja-JP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GS創英角ｺﾞｼｯｸUB" panose="020B0A00000000000000" pitchFamily="50" charset="-128"/>
                <a:ea typeface="HGS創英角ｺﾞｼｯｸUB" panose="020B0A00000000000000" pitchFamily="50" charset="-128"/>
                <a:cs typeface="ＭＳ Ｐゴシック" panose="020B0600070205080204" pitchFamily="50" charset="-128"/>
              </a:rPr>
              <a:t>から学ぶ</a:t>
            </a:r>
            <a:endParaRPr kumimoji="1" lang="en-US" altLang="ja-JP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GS創英角ｺﾞｼｯｸUB" panose="020B0A00000000000000" pitchFamily="50" charset="-128"/>
              <a:ea typeface="HGS創英角ｺﾞｼｯｸUB" panose="020B0A00000000000000" pitchFamily="50" charset="-128"/>
              <a:cs typeface="ＭＳ Ｐゴシック" panose="020B0600070205080204" pitchFamily="50" charset="-128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GS創英角ｺﾞｼｯｸUB" panose="020B0A00000000000000" pitchFamily="50" charset="-128"/>
                <a:ea typeface="HGS創英角ｺﾞｼｯｸUB" panose="020B0A00000000000000" pitchFamily="50" charset="-128"/>
                <a:cs typeface="ＭＳ Ｐゴシック" panose="020B0600070205080204" pitchFamily="50" charset="-128"/>
              </a:rPr>
              <a:t>　</a:t>
            </a:r>
            <a:endParaRPr kumimoji="1" lang="en-US" altLang="ja-JP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GS創英角ｺﾞｼｯｸUB" panose="020B0A00000000000000" pitchFamily="50" charset="-128"/>
              <a:ea typeface="HGS創英角ｺﾞｼｯｸUB" panose="020B0A00000000000000" pitchFamily="50" charset="-128"/>
              <a:cs typeface="ＭＳ Ｐゴシック" panose="020B0600070205080204" pitchFamily="50" charset="-128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GP創英角ｺﾞｼｯｸUB" panose="020B0A00000000000000" pitchFamily="50" charset="-128"/>
                <a:ea typeface="HGP創英角ｺﾞｼｯｸUB" panose="020B0A00000000000000" pitchFamily="50" charset="-128"/>
                <a:cs typeface="+mn-cs"/>
              </a:rPr>
              <a:t>　　　　</a:t>
            </a:r>
            <a:r>
              <a:rPr kumimoji="1" lang="en-US" altLang="ja-JP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GP創英角ｺﾞｼｯｸUB" panose="020B0A00000000000000" pitchFamily="50" charset="-128"/>
                <a:ea typeface="HGP創英角ｺﾞｼｯｸUB" panose="020B0A00000000000000" pitchFamily="50" charset="-128"/>
                <a:cs typeface="+mn-cs"/>
              </a:rPr>
              <a:t>What is Rotary ?</a:t>
            </a:r>
            <a:endParaRPr kumimoji="1" lang="en-US" altLang="ja-JP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GS創英角ｺﾞｼｯｸUB" panose="020B0A00000000000000" pitchFamily="50" charset="-128"/>
              <a:ea typeface="HGS創英角ｺﾞｼｯｸUB" panose="020B0A00000000000000" pitchFamily="50" charset="-128"/>
              <a:cs typeface="ＭＳ Ｐゴシック" panose="020B0600070205080204" pitchFamily="50" charset="-128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GS創英角ｺﾞｼｯｸUB" panose="020B0A00000000000000" pitchFamily="50" charset="-128"/>
                <a:ea typeface="HGS創英角ｺﾞｼｯｸUB" panose="020B0A00000000000000" pitchFamily="50" charset="-128"/>
                <a:cs typeface="ＭＳ Ｐゴシック" panose="020B0600070205080204" pitchFamily="50" charset="-128"/>
              </a:rPr>
              <a:t>　</a:t>
            </a:r>
            <a:endParaRPr kumimoji="1" lang="en-US" altLang="ja-JP" sz="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GS創英角ｺﾞｼｯｸUB" panose="020B0A00000000000000" pitchFamily="50" charset="-128"/>
              <a:ea typeface="HGS創英角ｺﾞｼｯｸUB" panose="020B0A00000000000000" pitchFamily="50" charset="-128"/>
              <a:cs typeface="ＭＳ Ｐゴシック" panose="020B0600070205080204" pitchFamily="50" charset="-128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GS創英角ｺﾞｼｯｸUB" panose="020B0A00000000000000" pitchFamily="50" charset="-128"/>
                <a:ea typeface="HGS創英角ｺﾞｼｯｸUB" panose="020B0A00000000000000" pitchFamily="50" charset="-128"/>
                <a:cs typeface="+mn-cs"/>
              </a:rPr>
              <a:t>（総論）</a:t>
            </a:r>
          </a:p>
        </p:txBody>
      </p:sp>
      <p:pic>
        <p:nvPicPr>
          <p:cNvPr id="4" name="Picture 3" descr="J:\＜C＞ロータリークラブ\写真集（歴史的）\無題.png">
            <a:extLst>
              <a:ext uri="{FF2B5EF4-FFF2-40B4-BE49-F238E27FC236}">
                <a16:creationId xmlns:a16="http://schemas.microsoft.com/office/drawing/2014/main" id="{B92BE62A-D41E-CC00-9BAD-E985F7CF6D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88840"/>
            <a:ext cx="1865557" cy="2546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正方形/長方形 14">
            <a:extLst>
              <a:ext uri="{FF2B5EF4-FFF2-40B4-BE49-F238E27FC236}">
                <a16:creationId xmlns:a16="http://schemas.microsoft.com/office/drawing/2014/main" id="{DA2F1D62-BD34-9AC1-C2A1-BD492EF599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30" y="4748054"/>
            <a:ext cx="911107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ロータリーの親睦</a:t>
            </a:r>
            <a:endParaRPr kumimoji="1" lang="ja-JP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3348445"/>
      </p:ext>
    </p:extLst>
  </p:cSld>
  <p:clrMapOvr>
    <a:masterClrMapping/>
  </p:clrMapOvr>
  <p:transition spd="med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Picture 7" descr="「苗木と土壌」の画像検索結果">
            <a:extLst>
              <a:ext uri="{FF2B5EF4-FFF2-40B4-BE49-F238E27FC236}">
                <a16:creationId xmlns:a16="http://schemas.microsoft.com/office/drawing/2014/main" id="{46E7E892-17EE-508C-D89B-588CD2D34EF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3850" y="1196975"/>
            <a:ext cx="1785938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5955" name="正方形/長方形 15">
            <a:extLst>
              <a:ext uri="{FF2B5EF4-FFF2-40B4-BE49-F238E27FC236}">
                <a16:creationId xmlns:a16="http://schemas.microsoft.com/office/drawing/2014/main" id="{6CFB9F7C-2E14-C224-C18A-E77EEEBBCD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00" y="1377950"/>
            <a:ext cx="91440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0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                </a:t>
            </a: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「ロータリーの親睦」 とは、</a:t>
            </a:r>
            <a:endParaRPr kumimoji="1" lang="en-US" altLang="ja-JP" sz="3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                   </a:t>
            </a:r>
            <a:r>
              <a:rPr kumimoji="1" lang="ja-JP" altLang="en-US" sz="32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ロータリーという苗木が成長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する為に、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　　　　　　　 そ</a:t>
            </a:r>
            <a:r>
              <a:rPr kumimoji="1" lang="ja-JP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の根に栄養を与え</a:t>
            </a:r>
            <a:r>
              <a:rPr kumimoji="1" lang="ja-JP" altLang="ja-JP" sz="32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る</a:t>
            </a:r>
            <a:r>
              <a:rPr kumimoji="1" lang="ja-JP" altLang="en-US" sz="32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 土壌 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である。</a:t>
            </a:r>
          </a:p>
        </p:txBody>
      </p:sp>
      <p:sp>
        <p:nvSpPr>
          <p:cNvPr id="122884" name="正方形/長方形 9">
            <a:extLst>
              <a:ext uri="{FF2B5EF4-FFF2-40B4-BE49-F238E27FC236}">
                <a16:creationId xmlns:a16="http://schemas.microsoft.com/office/drawing/2014/main" id="{FD21F66A-2106-1248-995D-2F491A843A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69582"/>
            <a:ext cx="9144000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+mn-cs"/>
              </a:rPr>
              <a:t>↓</a:t>
            </a:r>
            <a:endParaRPr kumimoji="1" lang="en-US" altLang="ja-JP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GP創英角ﾎﾟｯﾌﾟ体" panose="040B0A00000000000000" pitchFamily="50" charset="-128"/>
              <a:ea typeface="HGP創英角ﾎﾟｯﾌﾟ体" panose="040B0A00000000000000" pitchFamily="50" charset="-128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創英角ﾎﾟｯﾌﾟ体" panose="040B0A00000000000000" pitchFamily="50" charset="-128"/>
                <a:ea typeface="HGP創英角ﾎﾟｯﾌﾟ体" panose="040B0A00000000000000" pitchFamily="50" charset="-128"/>
                <a:cs typeface="+mn-cs"/>
              </a:rPr>
              <a:t>　</a:t>
            </a:r>
            <a:endParaRPr kumimoji="1" lang="en-US" altLang="ja-JP" sz="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GP創英角ﾎﾟｯﾌﾟ体" panose="040B0A00000000000000" pitchFamily="50" charset="-128"/>
              <a:ea typeface="HGP創英角ﾎﾟｯﾌﾟ体" panose="040B0A00000000000000" pitchFamily="50" charset="-128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「</a:t>
            </a:r>
            <a:r>
              <a:rPr kumimoji="1" lang="ja-JP" altLang="ja-JP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ロータリーの親睦</a:t>
            </a: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」 の目的</a:t>
            </a:r>
            <a:r>
              <a:rPr kumimoji="1" lang="ja-JP" altLang="ja-JP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は</a:t>
            </a: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、</a:t>
            </a:r>
            <a:endParaRPr kumimoji="1" lang="en-US" altLang="ja-JP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　</a:t>
            </a:r>
            <a:r>
              <a:rPr kumimoji="1" lang="ja-JP" altLang="ja-JP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ロータリーの成長・発展</a:t>
            </a:r>
            <a:r>
              <a:rPr kumimoji="1" lang="ja-JP" alt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（</a:t>
            </a:r>
            <a:r>
              <a:rPr kumimoji="1" lang="en-US" altLang="ja-JP" sz="3600" b="0" i="0" u="sng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highlight>
                  <a:srgbClr val="FF99FF"/>
                </a:highlight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Grow Rotary</a:t>
            </a:r>
            <a:r>
              <a:rPr kumimoji="1" lang="ja-JP" alt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）</a:t>
            </a:r>
            <a:endParaRPr kumimoji="1" lang="en-US" altLang="ja-JP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　　　　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　</a:t>
            </a: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　　</a:t>
            </a:r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栄養ある土壌</a:t>
            </a:r>
            <a:r>
              <a:rPr kumimoji="1" lang="en-US" altLang="ja-JP" sz="3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 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→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 親睦と学びが一体であること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</p:txBody>
      </p:sp>
      <p:sp>
        <p:nvSpPr>
          <p:cNvPr id="206853" name="AutoShape 4" descr="「苗木と根」の画像検索結果">
            <a:extLst>
              <a:ext uri="{FF2B5EF4-FFF2-40B4-BE49-F238E27FC236}">
                <a16:creationId xmlns:a16="http://schemas.microsoft.com/office/drawing/2014/main" id="{9DF2394A-1802-5B9B-6887-5137356C3B7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6854" name="正方形/長方形 10">
            <a:extLst>
              <a:ext uri="{FF2B5EF4-FFF2-40B4-BE49-F238E27FC236}">
                <a16:creationId xmlns:a16="http://schemas.microsoft.com/office/drawing/2014/main" id="{293858BB-2DA1-7FA0-C89B-B3B5805BE7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7800"/>
            <a:ext cx="9144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Lucida Sans Unicode" panose="020B0602030504020204" pitchFamily="34" charset="0"/>
              </a:rPr>
              <a:t> </a:t>
            </a:r>
            <a:r>
              <a:rPr kumimoji="1" lang="ja-JP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Lucida Sans Unicode" panose="020B0602030504020204" pitchFamily="34" charset="0"/>
              </a:rPr>
              <a:t>ロータリーの親睦（</a:t>
            </a:r>
            <a:r>
              <a:rPr kumimoji="1" lang="en-US" altLang="ja-JP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Lucida Sans Unicode" panose="020B0602030504020204" pitchFamily="34" charset="0"/>
              </a:rPr>
              <a:t>fellowship</a:t>
            </a:r>
            <a:r>
              <a:rPr kumimoji="1" lang="ja-JP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Lucida Sans Unicode" panose="020B0602030504020204" pitchFamily="34" charset="0"/>
              </a:rPr>
              <a:t>）</a:t>
            </a:r>
            <a:endParaRPr kumimoji="1" lang="ja-JP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206855" name="図 2" descr="カレンダー&#10;&#10;低い精度で自動的に生成された説明">
            <a:extLst>
              <a:ext uri="{FF2B5EF4-FFF2-40B4-BE49-F238E27FC236}">
                <a16:creationId xmlns:a16="http://schemas.microsoft.com/office/drawing/2014/main" id="{0D24FF6C-E158-10FE-FC1A-1AE4A264C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8" y="1227138"/>
            <a:ext cx="1985962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59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59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28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28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288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288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正方形/長方形 4">
            <a:extLst>
              <a:ext uri="{FF2B5EF4-FFF2-40B4-BE49-F238E27FC236}">
                <a16:creationId xmlns:a16="http://schemas.microsoft.com/office/drawing/2014/main" id="{EEE67D71-6E69-F8F4-3BDE-37613C314F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8050"/>
            <a:ext cx="914400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ＭＳ Ｐ明朝" panose="02020600040205080304" pitchFamily="18" charset="-128"/>
                <a:ea typeface="ＭＳ Ｐ明朝" panose="02020600040205080304" pitchFamily="18" charset="-128"/>
                <a:cs typeface="+mn-cs"/>
              </a:rPr>
              <a:t>                              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5400" b="0" i="0" u="sng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fellowship</a:t>
            </a:r>
            <a:r>
              <a:rPr kumimoji="1" lang="ja-JP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1" lang="ja-JP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の正しい意味？</a:t>
            </a:r>
            <a:r>
              <a:rPr kumimoji="1" lang="ja-JP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明朝" panose="02020600040205080304" pitchFamily="18" charset="-128"/>
                <a:ea typeface="ＭＳ Ｐ明朝" panose="02020600040205080304" pitchFamily="18" charset="-128"/>
                <a:cs typeface="+mn-cs"/>
              </a:rPr>
              <a:t>　　　　</a:t>
            </a:r>
            <a:endParaRPr kumimoji="1" lang="ja-JP" alt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D1B8F4B-687A-5DD4-489F-066D42D454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8" y="2276475"/>
            <a:ext cx="9144000" cy="42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13335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1333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" panose="02040604050505020304" pitchFamily="18" charset="0"/>
                <a:ea typeface="HGPｺﾞｼｯｸE" panose="020B0900000000000000" pitchFamily="50" charset="-128"/>
                <a:cs typeface="Times New Roman" panose="02020603050405020304" pitchFamily="18" charset="0"/>
              </a:rPr>
              <a:t>  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Times New Roman" panose="02020603050405020304" pitchFamily="18" charset="0"/>
            </a:endParaRPr>
          </a:p>
          <a:p>
            <a:pPr marL="0" marR="0" lvl="0" indent="1333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entury" panose="02040604050505020304" pitchFamily="18" charset="0"/>
              <a:ea typeface="HGPｺﾞｼｯｸE" panose="020B0900000000000000" pitchFamily="50" charset="-128"/>
              <a:cs typeface="Times New Roman" panose="02020603050405020304" pitchFamily="18" charset="0"/>
            </a:endParaRPr>
          </a:p>
          <a:p>
            <a:pPr marL="0" marR="0" lvl="0" indent="1333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" panose="02040604050505020304" pitchFamily="18" charset="0"/>
                <a:ea typeface="HGPｺﾞｼｯｸE" panose="020B0900000000000000" pitchFamily="50" charset="-128"/>
                <a:cs typeface="Times New Roman" panose="02020603050405020304" pitchFamily="18" charset="0"/>
              </a:rPr>
              <a:t>  friendship</a:t>
            </a:r>
            <a:endParaRPr kumimoji="1" lang="ja-JP" altLang="ja-JP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Times New Roman" panose="02020603050405020304" pitchFamily="18" charset="0"/>
            </a:endParaRPr>
          </a:p>
          <a:p>
            <a:pPr marL="0" marR="0" lvl="0" indent="1333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ＭＳ Ｐゴシック" panose="020B0600070205080204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         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HGPｺﾞｼｯｸE" panose="020B0900000000000000" pitchFamily="50" charset="-128"/>
              <a:cs typeface="Times New Roman" panose="02020603050405020304" pitchFamily="18" charset="0"/>
            </a:endParaRPr>
          </a:p>
          <a:p>
            <a:pPr marL="0" marR="0" lvl="0" indent="1333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           </a:t>
            </a:r>
          </a:p>
          <a:p>
            <a:pPr marL="0" marR="0" lvl="0" indent="1333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 </a:t>
            </a:r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Times New Roman" panose="02020603050405020304" pitchFamily="18" charset="0"/>
            </a:endParaRPr>
          </a:p>
          <a:p>
            <a:pPr marL="0" marR="0" lvl="0" indent="1333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entury" panose="02040604050505020304" pitchFamily="18" charset="0"/>
                <a:ea typeface="HGPｺﾞｼｯｸE" panose="020B0900000000000000" pitchFamily="50" charset="-128"/>
                <a:cs typeface="Times New Roman" panose="02020603050405020304" pitchFamily="18" charset="0"/>
              </a:rPr>
              <a:t>  </a:t>
            </a:r>
            <a:r>
              <a:rPr kumimoji="1" lang="en-US" altLang="ja-JP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" panose="02040604050505020304" pitchFamily="18" charset="0"/>
                <a:ea typeface="HGPｺﾞｼｯｸE" panose="020B0900000000000000" pitchFamily="50" charset="-128"/>
                <a:cs typeface="Times New Roman" panose="02020603050405020304" pitchFamily="18" charset="0"/>
              </a:rPr>
              <a:t>fellowship</a:t>
            </a: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 </a:t>
            </a:r>
          </a:p>
          <a:p>
            <a:pPr marL="0" marR="0" lvl="0" indent="1333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　　　　　  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HGPｺﾞｼｯｸE" panose="020B0900000000000000" pitchFamily="50" charset="-128"/>
              <a:cs typeface="Times New Roman" panose="02020603050405020304" pitchFamily="18" charset="0"/>
            </a:endParaRPr>
          </a:p>
          <a:p>
            <a:pPr marL="0" marR="0" lvl="0" indent="1333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           </a:t>
            </a:r>
            <a:endParaRPr kumimoji="1" lang="ja-JP" altLang="ja-JP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HGPｺﾞｼｯｸE" panose="020B09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FA26CB00-FE99-6626-56C4-1A3EF88A4D40}"/>
              </a:ext>
            </a:extLst>
          </p:cNvPr>
          <p:cNvSpPr txBox="1"/>
          <p:nvPr/>
        </p:nvSpPr>
        <p:spPr>
          <a:xfrm>
            <a:off x="3059113" y="3048000"/>
            <a:ext cx="6083300" cy="212365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← 日本語の 「親睦」</a:t>
            </a:r>
            <a:endParaRPr kumimoji="1" lang="en-US" altLang="ja-JP" sz="44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/>
              <a:ea typeface="ＭＳ Ｐゴシック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　  （懇親、親交、友情）</a:t>
            </a:r>
            <a:endParaRPr kumimoji="1" lang="en-US" altLang="ja-JP" sz="44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/>
              <a:ea typeface="ＭＳ Ｐゴシック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400" b="0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　　</a:t>
            </a:r>
            <a:endParaRPr kumimoji="1" lang="ja-JP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C1598FB-AA61-289B-D837-2EC7B82037AD}"/>
              </a:ext>
            </a:extLst>
          </p:cNvPr>
          <p:cNvSpPr txBox="1"/>
          <p:nvPr/>
        </p:nvSpPr>
        <p:spPr>
          <a:xfrm>
            <a:off x="3060700" y="4795838"/>
            <a:ext cx="6083300" cy="769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→</a:t>
            </a:r>
            <a:r>
              <a:rPr kumimoji="1" lang="en-US" altLang="ja-JP" sz="4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 </a:t>
            </a:r>
            <a:r>
              <a:rPr kumimoji="1" lang="ja-JP" altLang="en-US" sz="4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「親睦」と和訳された</a:t>
            </a:r>
            <a:endParaRPr kumimoji="1" lang="ja-JP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</p:txBody>
      </p:sp>
      <p:sp>
        <p:nvSpPr>
          <p:cNvPr id="8" name="正方形/長方形 10">
            <a:extLst>
              <a:ext uri="{FF2B5EF4-FFF2-40B4-BE49-F238E27FC236}">
                <a16:creationId xmlns:a16="http://schemas.microsoft.com/office/drawing/2014/main" id="{97ECCB1E-101A-F147-B34B-8019630FB4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7800"/>
            <a:ext cx="9144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Lucida Sans Unicode" panose="020B0602030504020204" pitchFamily="34" charset="0"/>
              </a:rPr>
              <a:t> </a:t>
            </a:r>
            <a:r>
              <a:rPr kumimoji="1" lang="ja-JP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Lucida Sans Unicode" panose="020B0602030504020204" pitchFamily="34" charset="0"/>
              </a:rPr>
              <a:t>ロータリーの親睦（</a:t>
            </a:r>
            <a:r>
              <a:rPr kumimoji="1" lang="en-US" altLang="ja-JP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Lucida Sans Unicode" panose="020B0602030504020204" pitchFamily="34" charset="0"/>
              </a:rPr>
              <a:t>fellowship</a:t>
            </a:r>
            <a:r>
              <a:rPr kumimoji="1" lang="ja-JP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Lucida Sans Unicode" panose="020B0602030504020204" pitchFamily="34" charset="0"/>
              </a:rPr>
              <a:t>）</a:t>
            </a:r>
            <a:endParaRPr kumimoji="1" lang="ja-JP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正方形/長方形 4">
            <a:extLst>
              <a:ext uri="{FF2B5EF4-FFF2-40B4-BE49-F238E27FC236}">
                <a16:creationId xmlns:a16="http://schemas.microsoft.com/office/drawing/2014/main" id="{A19F1B63-980F-0446-1614-AD2CC65676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8050"/>
            <a:ext cx="914400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ＭＳ Ｐ明朝" panose="02020600040205080304" pitchFamily="18" charset="-128"/>
                <a:ea typeface="ＭＳ Ｐ明朝" panose="02020600040205080304" pitchFamily="18" charset="-128"/>
                <a:cs typeface="+mn-cs"/>
              </a:rPr>
              <a:t>                              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5400" b="0" i="0" u="sng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fellowship</a:t>
            </a:r>
            <a:r>
              <a:rPr kumimoji="1" lang="ja-JP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1" lang="ja-JP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の正しい意味？</a:t>
            </a:r>
            <a:r>
              <a:rPr kumimoji="1" lang="ja-JP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明朝" panose="02020600040205080304" pitchFamily="18" charset="-128"/>
                <a:ea typeface="ＭＳ Ｐ明朝" panose="02020600040205080304" pitchFamily="18" charset="-128"/>
                <a:cs typeface="+mn-cs"/>
              </a:rPr>
              <a:t>　　　　</a:t>
            </a:r>
            <a:endParaRPr kumimoji="1" lang="ja-JP" alt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10948" name="テキスト ボックス 6">
            <a:extLst>
              <a:ext uri="{FF2B5EF4-FFF2-40B4-BE49-F238E27FC236}">
                <a16:creationId xmlns:a16="http://schemas.microsoft.com/office/drawing/2014/main" id="{ECF9D1FA-0478-1551-7442-0DCD7F4E38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8" y="2276475"/>
            <a:ext cx="9144000" cy="42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13335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1333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" panose="02040604050505020304" pitchFamily="18" charset="0"/>
                <a:ea typeface="HGPｺﾞｼｯｸE" panose="020B0900000000000000" pitchFamily="50" charset="-128"/>
                <a:cs typeface="Times New Roman" panose="02020603050405020304" pitchFamily="18" charset="0"/>
              </a:rPr>
              <a:t>  acquaintance</a:t>
            </a:r>
            <a:endParaRPr kumimoji="1" lang="en-US" altLang="ja-JP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Times New Roman" panose="02020603050405020304" pitchFamily="18" charset="0"/>
            </a:endParaRPr>
          </a:p>
          <a:p>
            <a:pPr marL="0" marR="0" lvl="0" indent="1333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entury" panose="02040604050505020304" pitchFamily="18" charset="0"/>
              <a:ea typeface="HGPｺﾞｼｯｸE" panose="020B0900000000000000" pitchFamily="50" charset="-128"/>
              <a:cs typeface="Times New Roman" panose="02020603050405020304" pitchFamily="18" charset="0"/>
            </a:endParaRPr>
          </a:p>
          <a:p>
            <a:pPr marL="0" marR="0" lvl="0" indent="1333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" panose="02040604050505020304" pitchFamily="18" charset="0"/>
                <a:ea typeface="HGPｺﾞｼｯｸE" panose="020B0900000000000000" pitchFamily="50" charset="-128"/>
                <a:cs typeface="Times New Roman" panose="02020603050405020304" pitchFamily="18" charset="0"/>
              </a:rPr>
              <a:t>  friendship</a:t>
            </a:r>
            <a:endParaRPr kumimoji="1" lang="ja-JP" altLang="ja-JP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Times New Roman" panose="02020603050405020304" pitchFamily="18" charset="0"/>
            </a:endParaRPr>
          </a:p>
          <a:p>
            <a:pPr marL="0" marR="0" lvl="0" indent="1333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ＭＳ Ｐゴシック" panose="020B0600070205080204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        </a:t>
            </a:r>
            <a:r>
              <a:rPr kumimoji="1" lang="ja-JP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ＭＳ Ｐゴシック" panose="020B0600070205080204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　　</a:t>
            </a:r>
            <a:r>
              <a:rPr kumimoji="1" lang="en-US" altLang="ja-JP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ＭＳ Ｐゴシック" panose="020B0600070205080204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 </a:t>
            </a:r>
            <a:endParaRPr kumimoji="1" lang="en-US" altLang="ja-JP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HGPｺﾞｼｯｸE" panose="020B0900000000000000" pitchFamily="50" charset="-128"/>
              <a:cs typeface="Times New Roman" panose="02020603050405020304" pitchFamily="18" charset="0"/>
            </a:endParaRPr>
          </a:p>
          <a:p>
            <a:pPr marL="0" marR="0" lvl="0" indent="1333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           </a:t>
            </a:r>
            <a:r>
              <a:rPr kumimoji="1" lang="ja-JP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　　</a:t>
            </a:r>
            <a:endParaRPr kumimoji="1" lang="en-US" altLang="ja-JP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HGPｺﾞｼｯｸE" panose="020B0900000000000000" pitchFamily="50" charset="-128"/>
              <a:cs typeface="Times New Roman" panose="02020603050405020304" pitchFamily="18" charset="0"/>
            </a:endParaRPr>
          </a:p>
          <a:p>
            <a:pPr marL="0" marR="0" lvl="0" indent="1333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 </a:t>
            </a:r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Times New Roman" panose="02020603050405020304" pitchFamily="18" charset="0"/>
            </a:endParaRPr>
          </a:p>
          <a:p>
            <a:pPr marL="0" marR="0" lvl="0" indent="1333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entury" panose="02040604050505020304" pitchFamily="18" charset="0"/>
                <a:ea typeface="HGPｺﾞｼｯｸE" panose="020B0900000000000000" pitchFamily="50" charset="-128"/>
                <a:cs typeface="Times New Roman" panose="02020603050405020304" pitchFamily="18" charset="0"/>
              </a:rPr>
              <a:t>  </a:t>
            </a:r>
            <a:r>
              <a:rPr kumimoji="1" lang="en-US" altLang="ja-JP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" panose="02040604050505020304" pitchFamily="18" charset="0"/>
                <a:ea typeface="HGPｺﾞｼｯｸE" panose="020B0900000000000000" pitchFamily="50" charset="-128"/>
                <a:cs typeface="Times New Roman" panose="02020603050405020304" pitchFamily="18" charset="0"/>
              </a:rPr>
              <a:t>fellowship</a:t>
            </a:r>
            <a:r>
              <a:rPr kumimoji="1" lang="en-US" altLang="ja-JP" sz="3200" b="0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 </a:t>
            </a:r>
          </a:p>
          <a:p>
            <a:pPr marL="0" marR="0" lvl="0" indent="1333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　　　　　  </a:t>
            </a:r>
            <a:endParaRPr kumimoji="1" lang="en-US" altLang="ja-JP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HGPｺﾞｼｯｸE" panose="020B0900000000000000" pitchFamily="50" charset="-128"/>
              <a:cs typeface="Times New Roman" panose="02020603050405020304" pitchFamily="18" charset="0"/>
            </a:endParaRPr>
          </a:p>
          <a:p>
            <a:pPr marL="0" marR="0" lvl="0" indent="1333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           </a:t>
            </a:r>
            <a:r>
              <a:rPr kumimoji="1" lang="ja-JP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　 </a:t>
            </a:r>
            <a:endParaRPr kumimoji="1" lang="ja-JP" altLang="ja-JP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HGPｺﾞｼｯｸE" panose="020B09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B5D74D5D-0040-B593-E05F-65F59CF29665}"/>
              </a:ext>
            </a:extLst>
          </p:cNvPr>
          <p:cNvSpPr txBox="1"/>
          <p:nvPr/>
        </p:nvSpPr>
        <p:spPr>
          <a:xfrm>
            <a:off x="3708400" y="2382838"/>
            <a:ext cx="45720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ja-JP" sz="3200" b="0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＝</a:t>
            </a:r>
            <a:r>
              <a:rPr kumimoji="1" lang="ja-JP" altLang="en-US" sz="3200" b="0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 </a:t>
            </a:r>
            <a:r>
              <a:rPr kumimoji="1" lang="ja-JP" altLang="ja-JP" sz="3200" b="0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知り合い程度の交友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C111038-E173-8C72-5EEC-AF217E4B7C2E}"/>
              </a:ext>
            </a:extLst>
          </p:cNvPr>
          <p:cNvSpPr txBox="1"/>
          <p:nvPr/>
        </p:nvSpPr>
        <p:spPr>
          <a:xfrm>
            <a:off x="3060700" y="4795838"/>
            <a:ext cx="6083300" cy="769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→</a:t>
            </a:r>
            <a:r>
              <a:rPr kumimoji="1" lang="en-US" altLang="ja-JP" sz="4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 </a:t>
            </a:r>
            <a:r>
              <a:rPr kumimoji="1" lang="ja-JP" altLang="en-US" sz="4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「親睦」と和訳された</a:t>
            </a:r>
            <a:endParaRPr kumimoji="1" lang="ja-JP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052434C-23F0-7748-75A5-040A71C19528}"/>
              </a:ext>
            </a:extLst>
          </p:cNvPr>
          <p:cNvSpPr txBox="1"/>
          <p:nvPr/>
        </p:nvSpPr>
        <p:spPr>
          <a:xfrm>
            <a:off x="3059113" y="3048000"/>
            <a:ext cx="6083300" cy="212365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← 日本語の 「親睦」</a:t>
            </a:r>
            <a:endParaRPr kumimoji="1" lang="en-US" altLang="ja-JP" sz="44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/>
              <a:ea typeface="ＭＳ Ｐゴシック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　  （懇親、親交、友情）</a:t>
            </a:r>
            <a:endParaRPr kumimoji="1" lang="en-US" altLang="ja-JP" sz="44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/>
              <a:ea typeface="ＭＳ Ｐゴシック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400" b="0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　　</a:t>
            </a:r>
            <a:endParaRPr kumimoji="1" lang="ja-JP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</p:txBody>
      </p:sp>
      <p:sp>
        <p:nvSpPr>
          <p:cNvPr id="10" name="正方形/長方形 10">
            <a:extLst>
              <a:ext uri="{FF2B5EF4-FFF2-40B4-BE49-F238E27FC236}">
                <a16:creationId xmlns:a16="http://schemas.microsoft.com/office/drawing/2014/main" id="{988EDA7E-A597-1C3B-EF40-247F0F8CDF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7800"/>
            <a:ext cx="9144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Lucida Sans Unicode" panose="020B0602030504020204" pitchFamily="34" charset="0"/>
              </a:rPr>
              <a:t> </a:t>
            </a:r>
            <a:r>
              <a:rPr kumimoji="1" lang="ja-JP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Lucida Sans Unicode" panose="020B0602030504020204" pitchFamily="34" charset="0"/>
              </a:rPr>
              <a:t>ロータリーの親睦（</a:t>
            </a:r>
            <a:r>
              <a:rPr kumimoji="1" lang="en-US" altLang="ja-JP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Lucida Sans Unicode" panose="020B0602030504020204" pitchFamily="34" charset="0"/>
              </a:rPr>
              <a:t>fellowship</a:t>
            </a:r>
            <a:r>
              <a:rPr kumimoji="1" lang="ja-JP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Lucida Sans Unicode" panose="020B0602030504020204" pitchFamily="34" charset="0"/>
              </a:rPr>
              <a:t>）</a:t>
            </a:r>
            <a:endParaRPr kumimoji="1" lang="ja-JP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正方形/長方形 4">
            <a:extLst>
              <a:ext uri="{FF2B5EF4-FFF2-40B4-BE49-F238E27FC236}">
                <a16:creationId xmlns:a16="http://schemas.microsoft.com/office/drawing/2014/main" id="{67347BE4-42AB-E27A-E3EE-DFD98AB8DC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8050"/>
            <a:ext cx="914400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ＭＳ Ｐ明朝" panose="02020600040205080304" pitchFamily="18" charset="-128"/>
                <a:ea typeface="ＭＳ Ｐ明朝" panose="02020600040205080304" pitchFamily="18" charset="-128"/>
                <a:cs typeface="+mn-cs"/>
              </a:rPr>
              <a:t>                              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5400" b="0" i="0" u="sng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fellowship</a:t>
            </a:r>
            <a:r>
              <a:rPr kumimoji="1" lang="ja-JP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1" lang="ja-JP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の正しい意味？</a:t>
            </a:r>
            <a:r>
              <a:rPr kumimoji="1" lang="ja-JP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明朝" panose="02020600040205080304" pitchFamily="18" charset="-128"/>
                <a:ea typeface="ＭＳ Ｐ明朝" panose="02020600040205080304" pitchFamily="18" charset="-128"/>
                <a:cs typeface="+mn-cs"/>
              </a:rPr>
              <a:t>　　　　</a:t>
            </a:r>
            <a:endParaRPr kumimoji="1" lang="ja-JP" alt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25B2002-6DD8-C037-2BFB-66B31D8E9E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8" y="2276475"/>
            <a:ext cx="9144000" cy="42783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indent="13335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1333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" panose="02040604050505020304" pitchFamily="18" charset="0"/>
                <a:ea typeface="HGPｺﾞｼｯｸE" panose="020B0900000000000000" pitchFamily="50" charset="-128"/>
                <a:cs typeface="Times New Roman" panose="02020603050405020304" pitchFamily="18" charset="0"/>
              </a:rPr>
              <a:t>  acquaintance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Times New Roman" panose="02020603050405020304" pitchFamily="18" charset="0"/>
            </a:endParaRPr>
          </a:p>
          <a:p>
            <a:pPr marL="0" marR="0" lvl="0" indent="1333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entury" panose="02040604050505020304" pitchFamily="18" charset="0"/>
              <a:ea typeface="HGPｺﾞｼｯｸE" panose="020B0900000000000000" pitchFamily="50" charset="-128"/>
              <a:cs typeface="Times New Roman" panose="02020603050405020304" pitchFamily="18" charset="0"/>
            </a:endParaRPr>
          </a:p>
          <a:p>
            <a:pPr marL="0" marR="0" lvl="0" indent="1333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" panose="02040604050505020304" pitchFamily="18" charset="0"/>
                <a:ea typeface="HGPｺﾞｼｯｸE" panose="020B0900000000000000" pitchFamily="50" charset="-128"/>
                <a:cs typeface="Times New Roman" panose="02020603050405020304" pitchFamily="18" charset="0"/>
              </a:rPr>
              <a:t>  friendship</a:t>
            </a:r>
            <a:endParaRPr kumimoji="1" lang="ja-JP" altLang="ja-JP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Times New Roman" panose="02020603050405020304" pitchFamily="18" charset="0"/>
            </a:endParaRPr>
          </a:p>
          <a:p>
            <a:pPr marL="0" marR="0" lvl="0" indent="1333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ＭＳ Ｐゴシック" panose="020B0600070205080204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        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ＭＳ Ｐゴシック" panose="020B0600070205080204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　　</a:t>
            </a: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ＭＳ Ｐゴシック" panose="020B0600070205080204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 </a:t>
            </a:r>
            <a:r>
              <a:rPr kumimoji="1" lang="ja-JP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（</a:t>
            </a:r>
            <a:r>
              <a:rPr kumimoji="1" lang="ja-JP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ＭＳ Ｐゴシック" panose="020B0600070205080204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目的や理念には関係なく</a:t>
            </a:r>
            <a:r>
              <a:rPr kumimoji="1" lang="ja-JP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、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HGPｺﾞｼｯｸE" panose="020B0900000000000000" pitchFamily="50" charset="-128"/>
              <a:cs typeface="Times New Roman" panose="02020603050405020304" pitchFamily="18" charset="0"/>
            </a:endParaRPr>
          </a:p>
          <a:p>
            <a:pPr marL="0" marR="0" lvl="0" indent="1333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           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　　</a:t>
            </a:r>
            <a:r>
              <a:rPr kumimoji="1" lang="ja-JP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親しい友人の間柄で使われる言葉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）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HGPｺﾞｼｯｸE" panose="020B0900000000000000" pitchFamily="50" charset="-128"/>
              <a:cs typeface="Times New Roman" panose="02020603050405020304" pitchFamily="18" charset="0"/>
            </a:endParaRPr>
          </a:p>
          <a:p>
            <a:pPr marL="0" marR="0" lvl="0" indent="1333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 </a:t>
            </a:r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Times New Roman" panose="02020603050405020304" pitchFamily="18" charset="0"/>
            </a:endParaRPr>
          </a:p>
          <a:p>
            <a:pPr marL="0" marR="0" lvl="0" indent="1333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entury" panose="02040604050505020304" pitchFamily="18" charset="0"/>
                <a:ea typeface="HGPｺﾞｼｯｸE" panose="020B0900000000000000" pitchFamily="50" charset="-128"/>
                <a:cs typeface="Times New Roman" panose="02020603050405020304" pitchFamily="18" charset="0"/>
              </a:rPr>
              <a:t>  </a:t>
            </a:r>
            <a:r>
              <a:rPr kumimoji="1" lang="en-US" altLang="ja-JP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" panose="02040604050505020304" pitchFamily="18" charset="0"/>
                <a:ea typeface="HGPｺﾞｼｯｸE" panose="020B0900000000000000" pitchFamily="50" charset="-128"/>
                <a:cs typeface="Times New Roman" panose="02020603050405020304" pitchFamily="18" charset="0"/>
              </a:rPr>
              <a:t>fellowship</a:t>
            </a: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 </a:t>
            </a:r>
          </a:p>
          <a:p>
            <a:pPr marL="0" marR="0" lvl="0" indent="1333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　　　　　  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HGPｺﾞｼｯｸE" panose="020B0900000000000000" pitchFamily="50" charset="-128"/>
              <a:cs typeface="Times New Roman" panose="02020603050405020304" pitchFamily="18" charset="0"/>
            </a:endParaRPr>
          </a:p>
          <a:p>
            <a:pPr marL="0" marR="0" lvl="0" indent="1333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           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　 </a:t>
            </a:r>
            <a:endParaRPr kumimoji="1" lang="ja-JP" altLang="ja-JP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HGPｺﾞｼｯｸE" panose="020B09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EF770D22-ACD7-8A7D-02A0-F00C393E6433}"/>
              </a:ext>
            </a:extLst>
          </p:cNvPr>
          <p:cNvSpPr txBox="1"/>
          <p:nvPr/>
        </p:nvSpPr>
        <p:spPr>
          <a:xfrm>
            <a:off x="3708400" y="2382838"/>
            <a:ext cx="45720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ja-JP" sz="3200" b="0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＝</a:t>
            </a:r>
            <a:r>
              <a:rPr kumimoji="1" lang="ja-JP" altLang="en-US" sz="3200" b="0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 </a:t>
            </a:r>
            <a:r>
              <a:rPr kumimoji="1" lang="ja-JP" altLang="ja-JP" sz="3200" b="0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知り合い程度の交友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C650CDA9-7A57-0060-9D6C-2FC523911500}"/>
              </a:ext>
            </a:extLst>
          </p:cNvPr>
          <p:cNvSpPr txBox="1"/>
          <p:nvPr/>
        </p:nvSpPr>
        <p:spPr>
          <a:xfrm>
            <a:off x="2987675" y="3165475"/>
            <a:ext cx="45720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ja-JP" sz="3200" b="0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＝</a:t>
            </a:r>
            <a:r>
              <a:rPr kumimoji="1" lang="en-US" altLang="ja-JP" sz="3200" b="0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 </a:t>
            </a:r>
            <a:r>
              <a:rPr kumimoji="1" lang="ja-JP" altLang="ja-JP" sz="3200" b="0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親しい者同士の友情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A902467-2F7A-5119-2608-9C5B53B14AE1}"/>
              </a:ext>
            </a:extLst>
          </p:cNvPr>
          <p:cNvSpPr txBox="1"/>
          <p:nvPr/>
        </p:nvSpPr>
        <p:spPr>
          <a:xfrm>
            <a:off x="3060700" y="4795838"/>
            <a:ext cx="6083300" cy="769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→</a:t>
            </a:r>
            <a:r>
              <a:rPr kumimoji="1" lang="en-US" altLang="ja-JP" sz="4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 </a:t>
            </a:r>
            <a:r>
              <a:rPr kumimoji="1" lang="ja-JP" altLang="en-US" sz="44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「親睦」と和訳された</a:t>
            </a:r>
            <a:endParaRPr kumimoji="1" lang="ja-JP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</p:txBody>
      </p:sp>
      <p:sp>
        <p:nvSpPr>
          <p:cNvPr id="9" name="正方形/長方形 10">
            <a:extLst>
              <a:ext uri="{FF2B5EF4-FFF2-40B4-BE49-F238E27FC236}">
                <a16:creationId xmlns:a16="http://schemas.microsoft.com/office/drawing/2014/main" id="{61E7E902-2CFB-DF1D-A2DE-7A6D85B4C9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7800"/>
            <a:ext cx="9144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Lucida Sans Unicode" panose="020B0602030504020204" pitchFamily="34" charset="0"/>
              </a:rPr>
              <a:t> </a:t>
            </a:r>
            <a:r>
              <a:rPr kumimoji="1" lang="ja-JP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Lucida Sans Unicode" panose="020B0602030504020204" pitchFamily="34" charset="0"/>
              </a:rPr>
              <a:t>ロータリーの親睦（</a:t>
            </a:r>
            <a:r>
              <a:rPr kumimoji="1" lang="en-US" altLang="ja-JP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Lucida Sans Unicode" panose="020B0602030504020204" pitchFamily="34" charset="0"/>
              </a:rPr>
              <a:t>fellowship</a:t>
            </a:r>
            <a:r>
              <a:rPr kumimoji="1" lang="ja-JP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Lucida Sans Unicode" panose="020B0602030504020204" pitchFamily="34" charset="0"/>
              </a:rPr>
              <a:t>）</a:t>
            </a:r>
            <a:endParaRPr kumimoji="1" lang="ja-JP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正方形/長方形 4">
            <a:extLst>
              <a:ext uri="{FF2B5EF4-FFF2-40B4-BE49-F238E27FC236}">
                <a16:creationId xmlns:a16="http://schemas.microsoft.com/office/drawing/2014/main" id="{B71777E2-AF98-0B29-5781-016D912916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8050"/>
            <a:ext cx="914400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ＭＳ Ｐ明朝" panose="02020600040205080304" pitchFamily="18" charset="-128"/>
                <a:ea typeface="ＭＳ Ｐ明朝" panose="02020600040205080304" pitchFamily="18" charset="-128"/>
                <a:cs typeface="+mn-cs"/>
              </a:rPr>
              <a:t>                              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5400" b="0" i="0" u="sng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fellowship</a:t>
            </a:r>
            <a:r>
              <a:rPr kumimoji="1" lang="ja-JP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1" lang="ja-JP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の正しい意味？</a:t>
            </a:r>
            <a:r>
              <a:rPr kumimoji="1" lang="ja-JP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明朝" panose="02020600040205080304" pitchFamily="18" charset="-128"/>
                <a:ea typeface="ＭＳ Ｐ明朝" panose="02020600040205080304" pitchFamily="18" charset="-128"/>
                <a:cs typeface="+mn-cs"/>
              </a:rPr>
              <a:t>　　　　</a:t>
            </a:r>
            <a:endParaRPr kumimoji="1" lang="ja-JP" alt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3592F54-221A-3B87-0638-FD64278AC0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8" y="2276475"/>
            <a:ext cx="9144000" cy="42783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indent="13335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1333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" panose="02040604050505020304" pitchFamily="18" charset="0"/>
                <a:ea typeface="HGPｺﾞｼｯｸE" panose="020B0900000000000000" pitchFamily="50" charset="-128"/>
                <a:cs typeface="Times New Roman" panose="02020603050405020304" pitchFamily="18" charset="0"/>
              </a:rPr>
              <a:t>  acquaintance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Times New Roman" panose="02020603050405020304" pitchFamily="18" charset="0"/>
            </a:endParaRPr>
          </a:p>
          <a:p>
            <a:pPr marL="0" marR="0" lvl="0" indent="1333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entury" panose="02040604050505020304" pitchFamily="18" charset="0"/>
              <a:ea typeface="HGPｺﾞｼｯｸE" panose="020B0900000000000000" pitchFamily="50" charset="-128"/>
              <a:cs typeface="Times New Roman" panose="02020603050405020304" pitchFamily="18" charset="0"/>
            </a:endParaRPr>
          </a:p>
          <a:p>
            <a:pPr marL="0" marR="0" lvl="0" indent="1333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" panose="02040604050505020304" pitchFamily="18" charset="0"/>
                <a:ea typeface="HGPｺﾞｼｯｸE" panose="020B0900000000000000" pitchFamily="50" charset="-128"/>
                <a:cs typeface="Times New Roman" panose="02020603050405020304" pitchFamily="18" charset="0"/>
              </a:rPr>
              <a:t>  friendship</a:t>
            </a:r>
            <a:endParaRPr kumimoji="1" lang="ja-JP" altLang="ja-JP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Times New Roman" panose="02020603050405020304" pitchFamily="18" charset="0"/>
            </a:endParaRPr>
          </a:p>
          <a:p>
            <a:pPr marL="0" marR="0" lvl="0" indent="1333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ＭＳ Ｐゴシック" panose="020B0600070205080204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        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ＭＳ Ｐゴシック" panose="020B0600070205080204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　　</a:t>
            </a: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ＭＳ Ｐゴシック" panose="020B0600070205080204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 </a:t>
            </a:r>
            <a:r>
              <a:rPr kumimoji="1" lang="ja-JP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（</a:t>
            </a:r>
            <a:r>
              <a:rPr kumimoji="1" lang="ja-JP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ＭＳ Ｐゴシック" panose="020B0600070205080204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目的や理念には関係なく</a:t>
            </a:r>
            <a:r>
              <a:rPr kumimoji="1" lang="ja-JP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、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HGPｺﾞｼｯｸE" panose="020B0900000000000000" pitchFamily="50" charset="-128"/>
              <a:cs typeface="Times New Roman" panose="02020603050405020304" pitchFamily="18" charset="0"/>
            </a:endParaRPr>
          </a:p>
          <a:p>
            <a:pPr marL="0" marR="0" lvl="0" indent="1333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           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　　</a:t>
            </a:r>
            <a:r>
              <a:rPr kumimoji="1" lang="ja-JP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親しい友人の間柄で使われる言葉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）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HGPｺﾞｼｯｸE" panose="020B0900000000000000" pitchFamily="50" charset="-128"/>
              <a:cs typeface="Times New Roman" panose="02020603050405020304" pitchFamily="18" charset="0"/>
            </a:endParaRPr>
          </a:p>
          <a:p>
            <a:pPr marL="0" marR="0" lvl="0" indent="1333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 </a:t>
            </a:r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Times New Roman" panose="02020603050405020304" pitchFamily="18" charset="0"/>
            </a:endParaRPr>
          </a:p>
          <a:p>
            <a:pPr marL="0" marR="0" lvl="0" indent="1333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entury" panose="02040604050505020304" pitchFamily="18" charset="0"/>
                <a:ea typeface="HGPｺﾞｼｯｸE" panose="020B0900000000000000" pitchFamily="50" charset="-128"/>
                <a:cs typeface="Times New Roman" panose="02020603050405020304" pitchFamily="18" charset="0"/>
              </a:rPr>
              <a:t>  </a:t>
            </a:r>
            <a:r>
              <a:rPr kumimoji="1" lang="en-US" altLang="ja-JP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" panose="02040604050505020304" pitchFamily="18" charset="0"/>
                <a:ea typeface="HGPｺﾞｼｯｸE" panose="020B0900000000000000" pitchFamily="50" charset="-128"/>
                <a:cs typeface="Times New Roman" panose="02020603050405020304" pitchFamily="18" charset="0"/>
              </a:rPr>
              <a:t>fellowship</a:t>
            </a: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 </a:t>
            </a:r>
          </a:p>
          <a:p>
            <a:pPr marL="0" marR="0" lvl="0" indent="1333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　　　　　  </a:t>
            </a:r>
            <a:r>
              <a:rPr kumimoji="1" lang="ja-JP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（チームや組織、団体など、</a:t>
            </a:r>
            <a:r>
              <a:rPr kumimoji="1" lang="ja-JP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目的や理念が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Times New Roman" panose="02020603050405020304" pitchFamily="18" charset="0"/>
            </a:endParaRPr>
          </a:p>
          <a:p>
            <a:pPr marL="0" marR="0" lvl="0" indent="1333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           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　 </a:t>
            </a:r>
            <a:r>
              <a:rPr kumimoji="1" lang="ja-JP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同じ者同士の間柄</a:t>
            </a:r>
            <a:r>
              <a:rPr kumimoji="1" lang="ja-JP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で使われる言葉）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DC31F1E9-7384-D50F-C44C-AC0BF7BF5A9C}"/>
              </a:ext>
            </a:extLst>
          </p:cNvPr>
          <p:cNvSpPr txBox="1"/>
          <p:nvPr/>
        </p:nvSpPr>
        <p:spPr>
          <a:xfrm>
            <a:off x="3708400" y="2382838"/>
            <a:ext cx="45720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ja-JP" sz="3200" b="0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＝</a:t>
            </a:r>
            <a:r>
              <a:rPr kumimoji="1" lang="ja-JP" altLang="en-US" sz="3200" b="0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 </a:t>
            </a:r>
            <a:r>
              <a:rPr kumimoji="1" lang="ja-JP" altLang="ja-JP" sz="3200" b="0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知り合い程度の交友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E1A13BDF-4AFD-82FD-A158-F6B1B0D726A0}"/>
              </a:ext>
            </a:extLst>
          </p:cNvPr>
          <p:cNvSpPr txBox="1"/>
          <p:nvPr/>
        </p:nvSpPr>
        <p:spPr>
          <a:xfrm>
            <a:off x="2987675" y="3165475"/>
            <a:ext cx="45720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ja-JP" sz="3200" b="0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＝</a:t>
            </a:r>
            <a:r>
              <a:rPr kumimoji="1" lang="en-US" altLang="ja-JP" sz="3200" b="0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 </a:t>
            </a:r>
            <a:r>
              <a:rPr kumimoji="1" lang="ja-JP" altLang="ja-JP" sz="3200" b="0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親しい者同士の友情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F97895DE-1327-711D-02BD-7A9189790A3A}"/>
              </a:ext>
            </a:extLst>
          </p:cNvPr>
          <p:cNvSpPr txBox="1"/>
          <p:nvPr/>
        </p:nvSpPr>
        <p:spPr>
          <a:xfrm>
            <a:off x="2843213" y="4922838"/>
            <a:ext cx="5976937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1333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ja-JP" sz="3200" b="0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＝</a:t>
            </a:r>
            <a:r>
              <a:rPr kumimoji="1" lang="en-US" altLang="ja-JP" sz="3200" b="0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 </a:t>
            </a:r>
            <a:r>
              <a:rPr kumimoji="1" lang="ja-JP" altLang="ja-JP" sz="3200" b="0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志が同じ者同士の仲間意識</a:t>
            </a:r>
          </a:p>
        </p:txBody>
      </p:sp>
      <p:sp>
        <p:nvSpPr>
          <p:cNvPr id="8" name="正方形/長方形 10">
            <a:extLst>
              <a:ext uri="{FF2B5EF4-FFF2-40B4-BE49-F238E27FC236}">
                <a16:creationId xmlns:a16="http://schemas.microsoft.com/office/drawing/2014/main" id="{1D82D843-AD66-A41E-E67F-F805840915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7800"/>
            <a:ext cx="9144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Lucida Sans Unicode" panose="020B0602030504020204" pitchFamily="34" charset="0"/>
              </a:rPr>
              <a:t> </a:t>
            </a:r>
            <a:r>
              <a:rPr kumimoji="1" lang="ja-JP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Lucida Sans Unicode" panose="020B0602030504020204" pitchFamily="34" charset="0"/>
              </a:rPr>
              <a:t>ロータリーの親睦（</a:t>
            </a:r>
            <a:r>
              <a:rPr kumimoji="1" lang="en-US" altLang="ja-JP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Lucida Sans Unicode" panose="020B0602030504020204" pitchFamily="34" charset="0"/>
              </a:rPr>
              <a:t>fellowship</a:t>
            </a:r>
            <a:r>
              <a:rPr kumimoji="1" lang="ja-JP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Lucida Sans Unicode" panose="020B0602030504020204" pitchFamily="34" charset="0"/>
              </a:rPr>
              <a:t>）</a:t>
            </a:r>
            <a:endParaRPr kumimoji="1" lang="ja-JP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2CA7156-3F74-52C3-0C02-2E0806794EB1}"/>
              </a:ext>
            </a:extLst>
          </p:cNvPr>
          <p:cNvSpPr txBox="1"/>
          <p:nvPr/>
        </p:nvSpPr>
        <p:spPr>
          <a:xfrm>
            <a:off x="199422" y="5085184"/>
            <a:ext cx="8784976" cy="1446550"/>
          </a:xfrm>
          <a:prstGeom prst="rect">
            <a:avLst/>
          </a:prstGeom>
          <a:solidFill>
            <a:srgbClr val="FFFF00"/>
          </a:solidFill>
          <a:ln>
            <a:solidFill>
              <a:srgbClr val="0000CC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ロータリーに魅力や価値を見出せない </a:t>
            </a:r>
            <a:r>
              <a:rPr kumimoji="1" lang="en-US" altLang="ja-JP" sz="40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!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　</a:t>
            </a:r>
            <a:endParaRPr kumimoji="1" lang="en-US" altLang="ja-JP" sz="8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ロータリーが楽しくない、失望した！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</p:txBody>
      </p:sp>
      <p:pic>
        <p:nvPicPr>
          <p:cNvPr id="2" name="Picture 2" descr="家の省エネ性能を高めるには？｜リフォームプライスのリフォームメニュー">
            <a:extLst>
              <a:ext uri="{FF2B5EF4-FFF2-40B4-BE49-F238E27FC236}">
                <a16:creationId xmlns:a16="http://schemas.microsoft.com/office/drawing/2014/main" id="{0B7513A8-B7D0-BFA6-9DD2-86842F8942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68" t="-5436" r="-6159" b="-1967"/>
          <a:stretch/>
        </p:blipFill>
        <p:spPr bwMode="auto">
          <a:xfrm>
            <a:off x="305964" y="908720"/>
            <a:ext cx="2787119" cy="3950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B61CC50C-EA2F-429A-C0B4-2A7CEA7131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7664" y="371977"/>
            <a:ext cx="759633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None/>
              <a:defRPr/>
            </a:pPr>
            <a:r>
              <a:rPr lang="ja-JP" altLang="en-US" sz="4000" dirty="0">
                <a:solidFill>
                  <a:srgbClr val="FF0000"/>
                </a:solidFill>
                <a:latin typeface="HGP創英角ｺﾞｼｯｸUB" panose="020B0A00000000000000" pitchFamily="50" charset="-128"/>
                <a:ea typeface="HGP創英角ｺﾞｼｯｸUB" panose="020B0A00000000000000" pitchFamily="50" charset="-128"/>
              </a:rPr>
              <a:t>良い対策：バケツの穴をふさぐ</a:t>
            </a:r>
            <a:endParaRPr lang="en-US" altLang="ja-JP" sz="4000" dirty="0">
              <a:solidFill>
                <a:srgbClr val="FF0000"/>
              </a:solidFill>
              <a:latin typeface="HGP創英角ｺﾞｼｯｸUB" panose="020B0A00000000000000" pitchFamily="50" charset="-128"/>
              <a:ea typeface="HGP創英角ｺﾞｼｯｸUB" panose="020B0A00000000000000" pitchFamily="50" charset="-128"/>
            </a:endParaRPr>
          </a:p>
          <a:p>
            <a:pPr eaLnBrk="1" hangingPunct="1">
              <a:spcBef>
                <a:spcPct val="0"/>
              </a:spcBef>
              <a:buNone/>
              <a:defRPr/>
            </a:pPr>
            <a:r>
              <a:rPr lang="ja-JP" altLang="en-US" sz="800" dirty="0">
                <a:solidFill>
                  <a:srgbClr val="FF0000"/>
                </a:solidFill>
                <a:latin typeface="HGP創英角ｺﾞｼｯｸUB" panose="020B0A00000000000000" pitchFamily="50" charset="-128"/>
                <a:ea typeface="HGP創英角ｺﾞｼｯｸUB" panose="020B0A00000000000000" pitchFamily="50" charset="-128"/>
              </a:rPr>
              <a:t>　</a:t>
            </a:r>
            <a:endParaRPr lang="en-US" altLang="ja-JP" sz="800" dirty="0">
              <a:solidFill>
                <a:srgbClr val="FF0000"/>
              </a:solidFill>
              <a:latin typeface="HGP創英角ｺﾞｼｯｸUB" panose="020B0A00000000000000" pitchFamily="50" charset="-128"/>
              <a:ea typeface="HGP創英角ｺﾞｼｯｸUB" panose="020B0A00000000000000" pitchFamily="50" charset="-128"/>
            </a:endParaRPr>
          </a:p>
          <a:p>
            <a:pPr eaLnBrk="1" hangingPunct="1">
              <a:spcBef>
                <a:spcPct val="0"/>
              </a:spcBef>
              <a:buNone/>
              <a:defRPr/>
            </a:pPr>
            <a:r>
              <a:rPr lang="ja-JP" altLang="en-US" sz="4000" dirty="0">
                <a:solidFill>
                  <a:srgbClr val="FF0000"/>
                </a:solidFill>
                <a:latin typeface="HGP創英角ｺﾞｼｯｸUB" panose="020B0A00000000000000" pitchFamily="50" charset="-128"/>
                <a:ea typeface="HGP創英角ｺﾞｼｯｸUB" panose="020B0A00000000000000" pitchFamily="50" charset="-128"/>
              </a:rPr>
              <a:t>悪い対策：バケツにもっと水を注ぐ</a:t>
            </a:r>
            <a:r>
              <a:rPr lang="ja-JP" altLang="en-US" sz="800" b="1" dirty="0">
                <a:solidFill>
                  <a:srgbClr val="FF0000"/>
                </a:solidFill>
                <a:latin typeface="HGP創英角ｺﾞｼｯｸUB" panose="020B0A00000000000000" pitchFamily="50" charset="-128"/>
                <a:ea typeface="HGP創英角ｺﾞｼｯｸUB" panose="020B0A00000000000000" pitchFamily="50" charset="-128"/>
              </a:rPr>
              <a:t>　</a:t>
            </a:r>
            <a:endParaRPr lang="en-US" altLang="ja-JP" sz="800" b="1" dirty="0">
              <a:solidFill>
                <a:srgbClr val="FF0000"/>
              </a:solidFill>
              <a:latin typeface="ＭＳ Ｐゴシック"/>
              <a:ea typeface="ＭＳ Ｐゴシック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HGP創英角ｺﾞｼｯｸUB" panose="020B0A00000000000000" pitchFamily="50" charset="-128"/>
                <a:ea typeface="HGP創英角ｺﾞｼｯｸUB" panose="020B0A00000000000000" pitchFamily="50" charset="-128"/>
                <a:cs typeface="+mn-cs"/>
              </a:rPr>
              <a:t>　</a:t>
            </a:r>
            <a:endParaRPr kumimoji="1" lang="en-US" altLang="ja-JP" sz="800" b="0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HGP創英角ｺﾞｼｯｸUB" panose="020B0A00000000000000" pitchFamily="50" charset="-128"/>
              <a:ea typeface="HGP創英角ｺﾞｼｯｸUB" panose="020B0A00000000000000" pitchFamily="50" charset="-128"/>
              <a:cs typeface="+mn-cs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9247B9F-A570-4805-FD64-CC079D88E038}"/>
              </a:ext>
            </a:extLst>
          </p:cNvPr>
          <p:cNvSpPr txBox="1"/>
          <p:nvPr/>
        </p:nvSpPr>
        <p:spPr>
          <a:xfrm>
            <a:off x="2449372" y="1845171"/>
            <a:ext cx="609663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6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GP創英角ｺﾞｼｯｸUB" panose="020B0A00000000000000" pitchFamily="50" charset="-128"/>
                <a:ea typeface="HGP創英角ｺﾞｼｯｸUB" panose="020B0A00000000000000" pitchFamily="50" charset="-128"/>
              </a:rPr>
              <a:t>穴のあいた</a:t>
            </a:r>
            <a:endParaRPr kumimoji="1" lang="en-US" altLang="ja-JP" sz="6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GP創英角ｺﾞｼｯｸUB" panose="020B0A00000000000000" pitchFamily="50" charset="-128"/>
              <a:ea typeface="HGP創英角ｺﾞｼｯｸUB" panose="020B0A00000000000000" pitchFamily="50" charset="-128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6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GP創英角ｺﾞｼｯｸUB" panose="020B0A00000000000000" pitchFamily="50" charset="-128"/>
                <a:ea typeface="HGP創英角ｺﾞｼｯｸUB" panose="020B0A00000000000000" pitchFamily="50" charset="-128"/>
              </a:rPr>
              <a:t>バケツ</a:t>
            </a:r>
            <a:r>
              <a:rPr lang="ja-JP" altLang="en-US" sz="6000" dirty="0">
                <a:latin typeface="HGP創英角ｺﾞｼｯｸUB" panose="020B0A00000000000000" pitchFamily="50" charset="-128"/>
                <a:ea typeface="HGP創英角ｺﾞｼｯｸUB" panose="020B0A00000000000000" pitchFamily="50" charset="-128"/>
              </a:rPr>
              <a:t>に</a:t>
            </a:r>
            <a:endParaRPr lang="en-US" altLang="ja-JP" sz="6000" dirty="0">
              <a:latin typeface="HGP創英角ｺﾞｼｯｸUB" panose="020B0A00000000000000" pitchFamily="50" charset="-128"/>
              <a:ea typeface="HGP創英角ｺﾞｼｯｸUB" panose="020B0A00000000000000" pitchFamily="50" charset="-128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6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GP創英角ｺﾞｼｯｸUB" panose="020B0A00000000000000" pitchFamily="50" charset="-128"/>
                <a:ea typeface="HGP創英角ｺﾞｼｯｸUB" panose="020B0A00000000000000" pitchFamily="50" charset="-128"/>
              </a:rPr>
              <a:t>水を注ぐ？</a:t>
            </a:r>
          </a:p>
        </p:txBody>
      </p:sp>
    </p:spTree>
    <p:extLst>
      <p:ext uri="{BB962C8B-B14F-4D97-AF65-F5344CB8AC3E}">
        <p14:creationId xmlns:p14="http://schemas.microsoft.com/office/powerpoint/2010/main" val="123269366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正方形/長方形 4">
            <a:extLst>
              <a:ext uri="{FF2B5EF4-FFF2-40B4-BE49-F238E27FC236}">
                <a16:creationId xmlns:a16="http://schemas.microsoft.com/office/drawing/2014/main" id="{B71777E2-AF98-0B29-5781-016D912916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8050"/>
            <a:ext cx="914400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ＭＳ Ｐ明朝" panose="02020600040205080304" pitchFamily="18" charset="-128"/>
                <a:ea typeface="ＭＳ Ｐ明朝" panose="02020600040205080304" pitchFamily="18" charset="-128"/>
                <a:cs typeface="+mn-cs"/>
              </a:rPr>
              <a:t>                               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5400" b="0" i="0" u="sng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fellowship</a:t>
            </a:r>
            <a:r>
              <a:rPr kumimoji="1" lang="ja-JP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1" lang="ja-JP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の正しい意味？</a:t>
            </a:r>
            <a:r>
              <a:rPr kumimoji="1" lang="ja-JP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明朝" panose="02020600040205080304" pitchFamily="18" charset="-128"/>
                <a:ea typeface="ＭＳ Ｐ明朝" panose="02020600040205080304" pitchFamily="18" charset="-128"/>
                <a:cs typeface="+mn-cs"/>
              </a:rPr>
              <a:t>　　　　</a:t>
            </a:r>
            <a:endParaRPr kumimoji="1" lang="ja-JP" altLang="en-US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3592F54-221A-3B87-0638-FD64278AC0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8" y="2276475"/>
            <a:ext cx="9144000" cy="42783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indent="13335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1333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" panose="02040604050505020304" pitchFamily="18" charset="0"/>
                <a:ea typeface="HGPｺﾞｼｯｸE" panose="020B0900000000000000" pitchFamily="50" charset="-128"/>
                <a:cs typeface="Times New Roman" panose="02020603050405020304" pitchFamily="18" charset="0"/>
              </a:rPr>
              <a:t>  acquaintance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Times New Roman" panose="02020603050405020304" pitchFamily="18" charset="0"/>
            </a:endParaRPr>
          </a:p>
          <a:p>
            <a:pPr marL="0" marR="0" lvl="0" indent="1333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entury" panose="02040604050505020304" pitchFamily="18" charset="0"/>
              <a:ea typeface="HGPｺﾞｼｯｸE" panose="020B0900000000000000" pitchFamily="50" charset="-128"/>
              <a:cs typeface="Times New Roman" panose="02020603050405020304" pitchFamily="18" charset="0"/>
            </a:endParaRPr>
          </a:p>
          <a:p>
            <a:pPr marL="0" marR="0" lvl="0" indent="1333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" panose="02040604050505020304" pitchFamily="18" charset="0"/>
                <a:ea typeface="HGPｺﾞｼｯｸE" panose="020B0900000000000000" pitchFamily="50" charset="-128"/>
                <a:cs typeface="Times New Roman" panose="02020603050405020304" pitchFamily="18" charset="0"/>
              </a:rPr>
              <a:t>  friendship</a:t>
            </a:r>
            <a:endParaRPr kumimoji="1" lang="ja-JP" altLang="ja-JP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Times New Roman" panose="02020603050405020304" pitchFamily="18" charset="0"/>
            </a:endParaRPr>
          </a:p>
          <a:p>
            <a:pPr marL="0" marR="0" lvl="0" indent="1333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ＭＳ Ｐゴシック" panose="020B0600070205080204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        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ＭＳ Ｐゴシック" panose="020B0600070205080204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　　</a:t>
            </a: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ＭＳ Ｐゴシック" panose="020B0600070205080204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 </a:t>
            </a:r>
            <a:r>
              <a:rPr kumimoji="1" lang="ja-JP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（</a:t>
            </a:r>
            <a:r>
              <a:rPr kumimoji="1" lang="ja-JP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ＭＳ Ｐゴシック" panose="020B0600070205080204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目的や理念には関係なく</a:t>
            </a:r>
            <a:r>
              <a:rPr kumimoji="1" lang="ja-JP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、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HGPｺﾞｼｯｸE" panose="020B0900000000000000" pitchFamily="50" charset="-128"/>
              <a:cs typeface="Times New Roman" panose="02020603050405020304" pitchFamily="18" charset="0"/>
            </a:endParaRPr>
          </a:p>
          <a:p>
            <a:pPr marL="0" marR="0" lvl="0" indent="1333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           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　　</a:t>
            </a:r>
            <a:r>
              <a:rPr kumimoji="1" lang="ja-JP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親しい友人の間柄で使われる言葉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）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HGPｺﾞｼｯｸE" panose="020B0900000000000000" pitchFamily="50" charset="-128"/>
              <a:cs typeface="Times New Roman" panose="02020603050405020304" pitchFamily="18" charset="0"/>
            </a:endParaRPr>
          </a:p>
          <a:p>
            <a:pPr marL="0" marR="0" lvl="0" indent="1333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 </a:t>
            </a:r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Times New Roman" panose="02020603050405020304" pitchFamily="18" charset="0"/>
            </a:endParaRPr>
          </a:p>
          <a:p>
            <a:pPr marL="0" marR="0" lvl="0" indent="1333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entury" panose="02040604050505020304" pitchFamily="18" charset="0"/>
                <a:ea typeface="HGPｺﾞｼｯｸE" panose="020B0900000000000000" pitchFamily="50" charset="-128"/>
                <a:cs typeface="Times New Roman" panose="02020603050405020304" pitchFamily="18" charset="0"/>
              </a:rPr>
              <a:t>  </a:t>
            </a:r>
            <a:r>
              <a:rPr kumimoji="1" lang="en-US" altLang="ja-JP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" panose="02040604050505020304" pitchFamily="18" charset="0"/>
                <a:ea typeface="HGPｺﾞｼｯｸE" panose="020B0900000000000000" pitchFamily="50" charset="-128"/>
                <a:cs typeface="Times New Roman" panose="02020603050405020304" pitchFamily="18" charset="0"/>
              </a:rPr>
              <a:t>fellowship</a:t>
            </a: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 </a:t>
            </a:r>
          </a:p>
          <a:p>
            <a:pPr marL="0" marR="0" lvl="0" indent="1333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　　　　　  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Times New Roman" panose="02020603050405020304" pitchFamily="18" charset="0"/>
            </a:endParaRPr>
          </a:p>
          <a:p>
            <a:pPr marL="0" marR="0" lvl="0" indent="1333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           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　 　</a:t>
            </a:r>
            <a:endParaRPr kumimoji="1" lang="ja-JP" altLang="ja-JP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DC31F1E9-7384-D50F-C44C-AC0BF7BF5A9C}"/>
              </a:ext>
            </a:extLst>
          </p:cNvPr>
          <p:cNvSpPr txBox="1"/>
          <p:nvPr/>
        </p:nvSpPr>
        <p:spPr>
          <a:xfrm>
            <a:off x="3708400" y="2382838"/>
            <a:ext cx="45720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ja-JP" sz="3200" b="0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＝</a:t>
            </a:r>
            <a:r>
              <a:rPr kumimoji="1" lang="ja-JP" altLang="en-US" sz="3200" b="0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 </a:t>
            </a:r>
            <a:r>
              <a:rPr kumimoji="1" lang="ja-JP" altLang="ja-JP" sz="3200" b="0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知り合い程度の交友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E1A13BDF-4AFD-82FD-A158-F6B1B0D726A0}"/>
              </a:ext>
            </a:extLst>
          </p:cNvPr>
          <p:cNvSpPr txBox="1"/>
          <p:nvPr/>
        </p:nvSpPr>
        <p:spPr>
          <a:xfrm>
            <a:off x="2987675" y="3165475"/>
            <a:ext cx="45720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ja-JP" sz="3200" b="0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＝</a:t>
            </a:r>
            <a:r>
              <a:rPr kumimoji="1" lang="en-US" altLang="ja-JP" sz="3200" b="0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 </a:t>
            </a:r>
            <a:r>
              <a:rPr kumimoji="1" lang="ja-JP" altLang="ja-JP" sz="3200" b="0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親しい者同士の友情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</p:txBody>
      </p:sp>
      <p:sp>
        <p:nvSpPr>
          <p:cNvPr id="8" name="正方形/長方形 10">
            <a:extLst>
              <a:ext uri="{FF2B5EF4-FFF2-40B4-BE49-F238E27FC236}">
                <a16:creationId xmlns:a16="http://schemas.microsoft.com/office/drawing/2014/main" id="{1D82D843-AD66-A41E-E67F-F805840915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7800"/>
            <a:ext cx="9144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Lucida Sans Unicode" panose="020B0602030504020204" pitchFamily="34" charset="0"/>
              </a:rPr>
              <a:t> </a:t>
            </a:r>
            <a:r>
              <a:rPr kumimoji="1" lang="ja-JP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Lucida Sans Unicode" panose="020B0602030504020204" pitchFamily="34" charset="0"/>
              </a:rPr>
              <a:t>ロータリーの親睦（</a:t>
            </a:r>
            <a:r>
              <a:rPr kumimoji="1" lang="en-US" altLang="ja-JP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Lucida Sans Unicode" panose="020B0602030504020204" pitchFamily="34" charset="0"/>
              </a:rPr>
              <a:t>fellowship</a:t>
            </a:r>
            <a:r>
              <a:rPr kumimoji="1" lang="ja-JP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Lucida Sans Unicode" panose="020B0602030504020204" pitchFamily="34" charset="0"/>
              </a:rPr>
              <a:t>）</a:t>
            </a:r>
            <a:endParaRPr kumimoji="1" lang="ja-JP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" name="正方形/長方形 11">
            <a:extLst>
              <a:ext uri="{FF2B5EF4-FFF2-40B4-BE49-F238E27FC236}">
                <a16:creationId xmlns:a16="http://schemas.microsoft.com/office/drawing/2014/main" id="{662ECC2D-62E4-F0C1-8741-5C6B2D5FAB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3396" y="4873625"/>
            <a:ext cx="5178425" cy="1076325"/>
          </a:xfrm>
          <a:prstGeom prst="rect">
            <a:avLst/>
          </a:prstGeom>
          <a:solidFill>
            <a:srgbClr val="FFFF00"/>
          </a:solidFill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ロータリーという志を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共にする者同士の仲間意識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591DFCF-51D1-354A-E10C-2720ADFB021A}"/>
              </a:ext>
            </a:extLst>
          </p:cNvPr>
          <p:cNvSpPr txBox="1"/>
          <p:nvPr/>
        </p:nvSpPr>
        <p:spPr>
          <a:xfrm>
            <a:off x="2338232" y="5949950"/>
            <a:ext cx="676875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eaLnBrk="1" hangingPunct="1">
              <a:defRPr/>
            </a:pPr>
            <a:r>
              <a:rPr lang="ja-JP" altLang="en-US" sz="3200" dirty="0">
                <a:solidFill>
                  <a:srgbClr val="0000CC"/>
                </a:solidFill>
                <a:latin typeface="HG創英角ｺﾞｼｯｸUB" panose="020B0A09000000000000" pitchFamily="49" charset="-128"/>
                <a:ea typeface="HG創英角ｺﾞｼｯｸUB" panose="020B0A09000000000000" pitchFamily="49" charset="-128"/>
              </a:rPr>
              <a:t>（同志、信頼感、一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創英角ｺﾞｼｯｸUB" panose="020B0A09000000000000" pitchFamily="49" charset="-128"/>
                <a:ea typeface="HG創英角ｺﾞｼｯｸUB" panose="020B0A09000000000000" pitchFamily="49" charset="-128"/>
                <a:cs typeface="+mn-cs"/>
              </a:rPr>
              <a:t>体感、団結心）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HG創英角ｺﾞｼｯｸUB" panose="020B0A09000000000000" pitchFamily="49" charset="-128"/>
              <a:ea typeface="HG創英角ｺﾞｼｯｸUB" panose="020B0A09000000000000" pitchFamily="49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714328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1">
            <a:extLst>
              <a:ext uri="{FF2B5EF4-FFF2-40B4-BE49-F238E27FC236}">
                <a16:creationId xmlns:a16="http://schemas.microsoft.com/office/drawing/2014/main" id="{3891D669-3F59-DD87-E1D9-AC5374EF3B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941638"/>
            <a:ext cx="91440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indent="13335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133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1" lang="ja-JP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1" lang="en-US" altLang="ja-JP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acquaintance</a:t>
            </a:r>
            <a:r>
              <a:rPr kumimoji="1" lang="en-US" altLang="ja-JP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Lucida Sans Unicode" panose="020B0602030504020204" pitchFamily="34" charset="0"/>
              </a:rPr>
              <a:t>　　　　　　　　　　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7219" name="Rectangle 1">
            <a:extLst>
              <a:ext uri="{FF2B5EF4-FFF2-40B4-BE49-F238E27FC236}">
                <a16:creationId xmlns:a16="http://schemas.microsoft.com/office/drawing/2014/main" id="{4C437362-FDA4-D14D-CB06-35E9A0CDE2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4046538"/>
            <a:ext cx="8999537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indent="13335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133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Lucida Sans Unicode" panose="020B0602030504020204" pitchFamily="34" charset="0"/>
              </a:rPr>
              <a:t>  friendship</a:t>
            </a:r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7220" name="Rectangle 1">
            <a:extLst>
              <a:ext uri="{FF2B5EF4-FFF2-40B4-BE49-F238E27FC236}">
                <a16:creationId xmlns:a16="http://schemas.microsoft.com/office/drawing/2014/main" id="{52A0CF0E-F4ED-1456-8B24-5E4C14100F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463" y="5265738"/>
            <a:ext cx="874871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indent="13335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133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Lucida Sans Unicode" panose="020B0602030504020204" pitchFamily="34" charset="0"/>
              </a:rPr>
              <a:t> </a:t>
            </a:r>
            <a:r>
              <a:rPr kumimoji="1" lang="en-US" altLang="ja-JP" sz="4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Lucida Sans Unicode" panose="020B0602030504020204" pitchFamily="34" charset="0"/>
              </a:rPr>
              <a:t> fellowship</a:t>
            </a:r>
            <a:r>
              <a:rPr kumimoji="1" lang="ja-JP" altLang="en-US" sz="4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Lucida Sans Unicode" panose="020B0602030504020204" pitchFamily="34" charset="0"/>
              </a:rPr>
              <a:t> </a:t>
            </a:r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7222" name="正方形/長方形 11">
            <a:extLst>
              <a:ext uri="{FF2B5EF4-FFF2-40B4-BE49-F238E27FC236}">
                <a16:creationId xmlns:a16="http://schemas.microsoft.com/office/drawing/2014/main" id="{73B22E9A-CAA2-BF70-CC5B-EA01AF3AB0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6088" y="4797425"/>
            <a:ext cx="7699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創英角ｺﾞｼｯｸUB" panose="020B0A00000000000000" pitchFamily="50" charset="-128"/>
                <a:ea typeface="HGP創英角ｺﾞｼｯｸUB" panose="020B0A00000000000000" pitchFamily="50" charset="-128"/>
                <a:cs typeface="Lucida Sans Unicode" panose="020B0602030504020204" pitchFamily="34" charset="0"/>
              </a:rPr>
              <a:t>↓</a:t>
            </a:r>
          </a:p>
        </p:txBody>
      </p:sp>
      <p:sp>
        <p:nvSpPr>
          <p:cNvPr id="137226" name="正方形/長方形 12">
            <a:extLst>
              <a:ext uri="{FF2B5EF4-FFF2-40B4-BE49-F238E27FC236}">
                <a16:creationId xmlns:a16="http://schemas.microsoft.com/office/drawing/2014/main" id="{9E868DC1-51B2-0073-47D2-55401CE7EC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1613" y="3151188"/>
            <a:ext cx="5292725" cy="329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1" lang="ja-JP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出会って</a:t>
            </a:r>
            <a:r>
              <a:rPr kumimoji="1" lang="ja-JP" altLang="ja-JP" sz="32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知り合い</a:t>
            </a:r>
            <a:r>
              <a:rPr kumimoji="1" lang="ja-JP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となり、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学びと</a:t>
            </a:r>
            <a:r>
              <a:rPr kumimoji="1" lang="ja-JP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交友を深めて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1" lang="ja-JP" altLang="ja-JP" sz="32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友人</a:t>
            </a:r>
            <a:r>
              <a:rPr kumimoji="1" lang="ja-JP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となり、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 ロータリーの志を共にする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1" lang="ja-JP" altLang="en-US" sz="32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仲間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となる</a:t>
            </a:r>
          </a:p>
        </p:txBody>
      </p:sp>
      <p:sp>
        <p:nvSpPr>
          <p:cNvPr id="10" name="正方形/長方形 10">
            <a:extLst>
              <a:ext uri="{FF2B5EF4-FFF2-40B4-BE49-F238E27FC236}">
                <a16:creationId xmlns:a16="http://schemas.microsoft.com/office/drawing/2014/main" id="{F85E486D-60C8-D725-8738-2FCFFB3B1A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7800"/>
            <a:ext cx="9144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Lucida Sans Unicode" panose="020B0602030504020204" pitchFamily="34" charset="0"/>
              </a:rPr>
              <a:t> </a:t>
            </a:r>
            <a:r>
              <a:rPr kumimoji="1" lang="ja-JP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Lucida Sans Unicode" panose="020B0602030504020204" pitchFamily="34" charset="0"/>
              </a:rPr>
              <a:t>ロータリーの親睦（</a:t>
            </a:r>
            <a:r>
              <a:rPr kumimoji="1" lang="en-US" altLang="ja-JP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Lucida Sans Unicode" panose="020B0602030504020204" pitchFamily="34" charset="0"/>
              </a:rPr>
              <a:t>fellowship</a:t>
            </a:r>
            <a:r>
              <a:rPr kumimoji="1" lang="ja-JP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Lucida Sans Unicode" panose="020B0602030504020204" pitchFamily="34" charset="0"/>
              </a:rPr>
              <a:t>）</a:t>
            </a:r>
            <a:endParaRPr kumimoji="1" lang="ja-JP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" name="楕円 1">
            <a:extLst>
              <a:ext uri="{FF2B5EF4-FFF2-40B4-BE49-F238E27FC236}">
                <a16:creationId xmlns:a16="http://schemas.microsoft.com/office/drawing/2014/main" id="{C3261137-47F7-B1E4-B03B-137A19FB234E}"/>
              </a:ext>
            </a:extLst>
          </p:cNvPr>
          <p:cNvSpPr/>
          <p:nvPr/>
        </p:nvSpPr>
        <p:spPr>
          <a:xfrm>
            <a:off x="569438" y="1447800"/>
            <a:ext cx="8005123" cy="1409700"/>
          </a:xfrm>
          <a:prstGeom prst="ellipse">
            <a:avLst/>
          </a:prstGeom>
          <a:solidFill>
            <a:srgbClr val="FFFF99"/>
          </a:solidFill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ｺﾞｼｯｸE" pitchFamily="50" charset="-128"/>
                <a:ea typeface="HGPｺﾞｼｯｸE" pitchFamily="50" charset="-128"/>
                <a:cs typeface="+mn-cs"/>
              </a:rPr>
              <a:t>例会：親睦と学びの場</a:t>
            </a:r>
          </a:p>
        </p:txBody>
      </p:sp>
      <p:sp>
        <p:nvSpPr>
          <p:cNvPr id="3" name="正方形/長方形 11">
            <a:extLst>
              <a:ext uri="{FF2B5EF4-FFF2-40B4-BE49-F238E27FC236}">
                <a16:creationId xmlns:a16="http://schemas.microsoft.com/office/drawing/2014/main" id="{6FB7C660-383F-8130-631F-B8C6667755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5856" y="3598069"/>
            <a:ext cx="780169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創英角ｺﾞｼｯｸUB" panose="020B0A00000000000000" pitchFamily="50" charset="-128"/>
                <a:ea typeface="HGP創英角ｺﾞｼｯｸUB" panose="020B0A00000000000000" pitchFamily="50" charset="-128"/>
                <a:cs typeface="Lucida Sans Unicode" panose="020B0602030504020204" pitchFamily="34" charset="0"/>
              </a:rPr>
              <a:t>↓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2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72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7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72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72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72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72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72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72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1">
            <a:extLst>
              <a:ext uri="{FF2B5EF4-FFF2-40B4-BE49-F238E27FC236}">
                <a16:creationId xmlns:a16="http://schemas.microsoft.com/office/drawing/2014/main" id="{3891D669-3F59-DD87-E1D9-AC5374EF3B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941638"/>
            <a:ext cx="91440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indent="13335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133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1" lang="ja-JP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1" lang="en-US" altLang="ja-JP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acquaintance</a:t>
            </a:r>
            <a:r>
              <a:rPr kumimoji="1" lang="en-US" altLang="ja-JP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Lucida Sans Unicode" panose="020B0602030504020204" pitchFamily="34" charset="0"/>
              </a:rPr>
              <a:t>　　　　　　　　　　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7219" name="Rectangle 1">
            <a:extLst>
              <a:ext uri="{FF2B5EF4-FFF2-40B4-BE49-F238E27FC236}">
                <a16:creationId xmlns:a16="http://schemas.microsoft.com/office/drawing/2014/main" id="{4C437362-FDA4-D14D-CB06-35E9A0CDE2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4046538"/>
            <a:ext cx="8999537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indent="13335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133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Lucida Sans Unicode" panose="020B0602030504020204" pitchFamily="34" charset="0"/>
              </a:rPr>
              <a:t>  friendship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7220" name="Rectangle 1">
            <a:extLst>
              <a:ext uri="{FF2B5EF4-FFF2-40B4-BE49-F238E27FC236}">
                <a16:creationId xmlns:a16="http://schemas.microsoft.com/office/drawing/2014/main" id="{52A0CF0E-F4ED-1456-8B24-5E4C14100F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463" y="5265738"/>
            <a:ext cx="874871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indent="13335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133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Lucida Sans Unicode" panose="020B0602030504020204" pitchFamily="34" charset="0"/>
              </a:rPr>
              <a:t> </a:t>
            </a:r>
            <a:r>
              <a:rPr kumimoji="1" lang="en-US" altLang="ja-JP" sz="4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Lucida Sans Unicode" panose="020B0602030504020204" pitchFamily="34" charset="0"/>
              </a:rPr>
              <a:t> fellowship</a:t>
            </a:r>
            <a:r>
              <a:rPr kumimoji="1" lang="ja-JP" altLang="en-US" sz="4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Lucida Sans Unicode" panose="020B0602030504020204" pitchFamily="34" charset="0"/>
              </a:rPr>
              <a:t> </a:t>
            </a:r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7222" name="正方形/長方形 11">
            <a:extLst>
              <a:ext uri="{FF2B5EF4-FFF2-40B4-BE49-F238E27FC236}">
                <a16:creationId xmlns:a16="http://schemas.microsoft.com/office/drawing/2014/main" id="{73B22E9A-CAA2-BF70-CC5B-EA01AF3AB0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6088" y="4797425"/>
            <a:ext cx="7699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創英角ｺﾞｼｯｸUB" panose="020B0A00000000000000" pitchFamily="50" charset="-128"/>
                <a:ea typeface="HGP創英角ｺﾞｼｯｸUB" panose="020B0A00000000000000" pitchFamily="50" charset="-128"/>
                <a:cs typeface="Lucida Sans Unicode" panose="020B0602030504020204" pitchFamily="34" charset="0"/>
              </a:rPr>
              <a:t>↓</a:t>
            </a:r>
          </a:p>
        </p:txBody>
      </p:sp>
      <p:sp>
        <p:nvSpPr>
          <p:cNvPr id="137226" name="正方形/長方形 12">
            <a:extLst>
              <a:ext uri="{FF2B5EF4-FFF2-40B4-BE49-F238E27FC236}">
                <a16:creationId xmlns:a16="http://schemas.microsoft.com/office/drawing/2014/main" id="{9E868DC1-51B2-0073-47D2-55401CE7EC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67944" y="3103120"/>
            <a:ext cx="4896544" cy="138499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</a:rPr>
              <a:t>  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</a:rPr>
              <a:t>1922</a:t>
            </a:r>
            <a:r>
              <a:rPr kumimoji="1" lang="ja-JP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</a:rPr>
              <a:t>年当時の推奨ロータリー</a:t>
            </a: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ＭＳ Ｐゴシック"/>
              <a:ea typeface="ＭＳ Ｐゴシック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</a:rPr>
              <a:t>      </a:t>
            </a:r>
            <a:r>
              <a:rPr kumimoji="1" lang="ja-JP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</a:rPr>
              <a:t>クラブ細則（第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</a:rPr>
              <a:t>8</a:t>
            </a:r>
            <a:r>
              <a:rPr kumimoji="1" lang="ja-JP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</a:rPr>
              <a:t>条の２ 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</a:rPr>
              <a:t>(d)</a:t>
            </a:r>
            <a:r>
              <a:rPr kumimoji="1" lang="ja-JP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</a:rPr>
              <a:t>）</a:t>
            </a: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ＭＳ Ｐゴシック"/>
              <a:ea typeface="ＭＳ Ｐゴシック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800" b="1" dirty="0">
                <a:solidFill>
                  <a:srgbClr val="0000CC"/>
                </a:solidFill>
                <a:latin typeface="ＭＳ Ｐゴシック"/>
                <a:ea typeface="ＭＳ Ｐゴシック"/>
              </a:rPr>
              <a:t>　「親睦委員会の役割」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</a:endParaRPr>
          </a:p>
        </p:txBody>
      </p:sp>
      <p:sp>
        <p:nvSpPr>
          <p:cNvPr id="10" name="正方形/長方形 10">
            <a:extLst>
              <a:ext uri="{FF2B5EF4-FFF2-40B4-BE49-F238E27FC236}">
                <a16:creationId xmlns:a16="http://schemas.microsoft.com/office/drawing/2014/main" id="{F85E486D-60C8-D725-8738-2FCFFB3B1A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7800"/>
            <a:ext cx="9144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Lucida Sans Unicode" panose="020B0602030504020204" pitchFamily="34" charset="0"/>
              </a:rPr>
              <a:t> </a:t>
            </a:r>
            <a:r>
              <a:rPr kumimoji="1" lang="ja-JP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Lucida Sans Unicode" panose="020B0602030504020204" pitchFamily="34" charset="0"/>
              </a:rPr>
              <a:t>ロータリーの親睦（</a:t>
            </a:r>
            <a:r>
              <a:rPr kumimoji="1" lang="en-US" altLang="ja-JP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Lucida Sans Unicode" panose="020B0602030504020204" pitchFamily="34" charset="0"/>
              </a:rPr>
              <a:t>fellowship</a:t>
            </a:r>
            <a:r>
              <a:rPr kumimoji="1" lang="ja-JP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Lucida Sans Unicode" panose="020B0602030504020204" pitchFamily="34" charset="0"/>
              </a:rPr>
              <a:t>）</a:t>
            </a:r>
            <a:endParaRPr kumimoji="1" lang="ja-JP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" name="楕円 1">
            <a:extLst>
              <a:ext uri="{FF2B5EF4-FFF2-40B4-BE49-F238E27FC236}">
                <a16:creationId xmlns:a16="http://schemas.microsoft.com/office/drawing/2014/main" id="{C3261137-47F7-B1E4-B03B-137A19FB234E}"/>
              </a:ext>
            </a:extLst>
          </p:cNvPr>
          <p:cNvSpPr/>
          <p:nvPr/>
        </p:nvSpPr>
        <p:spPr>
          <a:xfrm>
            <a:off x="569438" y="1447800"/>
            <a:ext cx="8005123" cy="1409700"/>
          </a:xfrm>
          <a:prstGeom prst="ellipse">
            <a:avLst/>
          </a:prstGeom>
          <a:solidFill>
            <a:srgbClr val="FFFF99"/>
          </a:solidFill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ｺﾞｼｯｸE" pitchFamily="50" charset="-128"/>
                <a:ea typeface="HGPｺﾞｼｯｸE" pitchFamily="50" charset="-128"/>
                <a:cs typeface="+mn-cs"/>
              </a:rPr>
              <a:t>例会：親睦と学びの場</a:t>
            </a:r>
          </a:p>
        </p:txBody>
      </p:sp>
      <p:sp>
        <p:nvSpPr>
          <p:cNvPr id="3" name="正方形/長方形 11">
            <a:extLst>
              <a:ext uri="{FF2B5EF4-FFF2-40B4-BE49-F238E27FC236}">
                <a16:creationId xmlns:a16="http://schemas.microsoft.com/office/drawing/2014/main" id="{6FB7C660-383F-8130-631F-B8C6667755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5856" y="3598069"/>
            <a:ext cx="780169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創英角ｺﾞｼｯｸUB" panose="020B0A00000000000000" pitchFamily="50" charset="-128"/>
                <a:ea typeface="HGP創英角ｺﾞｼｯｸUB" panose="020B0A00000000000000" pitchFamily="50" charset="-128"/>
                <a:cs typeface="Lucida Sans Unicode" panose="020B0602030504020204" pitchFamily="34" charset="0"/>
              </a:rPr>
              <a:t>↓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AB1D948-2BB7-70D6-326B-8D26F0151A88}"/>
              </a:ext>
            </a:extLst>
          </p:cNvPr>
          <p:cNvSpPr txBox="1"/>
          <p:nvPr/>
        </p:nvSpPr>
        <p:spPr>
          <a:xfrm>
            <a:off x="4067944" y="4563814"/>
            <a:ext cx="5076056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eaLnBrk="1" hangingPunct="1"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  </a:t>
            </a:r>
            <a:r>
              <a:rPr lang="ja-JP" altLang="en-US" sz="3200" dirty="0">
                <a:solidFill>
                  <a:srgbClr val="000000"/>
                </a:solidFill>
                <a:highlight>
                  <a:srgbClr val="FFFF00"/>
                </a:highlight>
                <a:latin typeface="ＭＳ Ｐゴシック" panose="020B0600070205080204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親睦委員会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は会員同士の　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acquaintance</a:t>
            </a: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と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Lucida Sans Unicode" panose="020B0602030504020204" pitchFamily="34" charset="0"/>
              </a:rPr>
              <a:t>friendship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800" dirty="0">
                <a:solidFill>
                  <a:srgbClr val="FF0000"/>
                </a:solidFill>
                <a:latin typeface="ＭＳ Ｐゴシック" panose="020B0600070205080204" pitchFamily="50" charset="-128"/>
                <a:cs typeface="Lucida Sans Unicode" panose="020B0602030504020204" pitchFamily="34" charset="0"/>
              </a:rPr>
              <a:t> </a:t>
            </a:r>
            <a:endParaRPr kumimoji="1" lang="en-US" altLang="ja-JP" sz="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Lucida Sans Unicode" panose="020B0602030504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1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Lucida Sans Unicode" panose="020B0602030504020204" pitchFamily="34" charset="0"/>
              </a:rPr>
              <a:t> 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を推進しなければならない。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173802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1">
            <a:extLst>
              <a:ext uri="{FF2B5EF4-FFF2-40B4-BE49-F238E27FC236}">
                <a16:creationId xmlns:a16="http://schemas.microsoft.com/office/drawing/2014/main" id="{3891D669-3F59-DD87-E1D9-AC5374EF3B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941638"/>
            <a:ext cx="91440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indent="13335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133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1" lang="ja-JP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1" lang="en-US" altLang="ja-JP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acquaintance</a:t>
            </a:r>
            <a:r>
              <a:rPr kumimoji="1" lang="en-US" altLang="ja-JP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Lucida Sans Unicode" panose="020B0602030504020204" pitchFamily="34" charset="0"/>
              </a:rPr>
              <a:t>　　　　　　　　　　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7219" name="Rectangle 1">
            <a:extLst>
              <a:ext uri="{FF2B5EF4-FFF2-40B4-BE49-F238E27FC236}">
                <a16:creationId xmlns:a16="http://schemas.microsoft.com/office/drawing/2014/main" id="{4C437362-FDA4-D14D-CB06-35E9A0CDE2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4046538"/>
            <a:ext cx="8999537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indent="13335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133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Lucida Sans Unicode" panose="020B0602030504020204" pitchFamily="34" charset="0"/>
              </a:rPr>
              <a:t>  friendship</a:t>
            </a:r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7220" name="Rectangle 1">
            <a:extLst>
              <a:ext uri="{FF2B5EF4-FFF2-40B4-BE49-F238E27FC236}">
                <a16:creationId xmlns:a16="http://schemas.microsoft.com/office/drawing/2014/main" id="{52A0CF0E-F4ED-1456-8B24-5E4C14100F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463" y="5265738"/>
            <a:ext cx="874871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indent="13335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1333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Lucida Sans Unicode" panose="020B0602030504020204" pitchFamily="34" charset="0"/>
              </a:rPr>
              <a:t> </a:t>
            </a:r>
            <a:r>
              <a:rPr kumimoji="1" lang="en-US" altLang="ja-JP" sz="4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Lucida Sans Unicode" panose="020B0602030504020204" pitchFamily="34" charset="0"/>
              </a:rPr>
              <a:t> fellowship</a:t>
            </a:r>
            <a:r>
              <a:rPr kumimoji="1" lang="ja-JP" altLang="en-US" sz="4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Lucida Sans Unicode" panose="020B0602030504020204" pitchFamily="34" charset="0"/>
              </a:rPr>
              <a:t> </a:t>
            </a:r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7222" name="正方形/長方形 11">
            <a:extLst>
              <a:ext uri="{FF2B5EF4-FFF2-40B4-BE49-F238E27FC236}">
                <a16:creationId xmlns:a16="http://schemas.microsoft.com/office/drawing/2014/main" id="{73B22E9A-CAA2-BF70-CC5B-EA01AF3AB0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6088" y="4797425"/>
            <a:ext cx="7699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創英角ｺﾞｼｯｸUB" panose="020B0A00000000000000" pitchFamily="50" charset="-128"/>
                <a:ea typeface="HGP創英角ｺﾞｼｯｸUB" panose="020B0A00000000000000" pitchFamily="50" charset="-128"/>
                <a:cs typeface="Lucida Sans Unicode" panose="020B0602030504020204" pitchFamily="34" charset="0"/>
              </a:rPr>
              <a:t>↓</a:t>
            </a:r>
          </a:p>
        </p:txBody>
      </p:sp>
      <p:sp>
        <p:nvSpPr>
          <p:cNvPr id="10" name="正方形/長方形 10">
            <a:extLst>
              <a:ext uri="{FF2B5EF4-FFF2-40B4-BE49-F238E27FC236}">
                <a16:creationId xmlns:a16="http://schemas.microsoft.com/office/drawing/2014/main" id="{F85E486D-60C8-D725-8738-2FCFFB3B1A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7800"/>
            <a:ext cx="9144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Lucida Sans Unicode" panose="020B0602030504020204" pitchFamily="34" charset="0"/>
              </a:rPr>
              <a:t> </a:t>
            </a:r>
            <a:r>
              <a:rPr kumimoji="1" lang="ja-JP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Lucida Sans Unicode" panose="020B0602030504020204" pitchFamily="34" charset="0"/>
              </a:rPr>
              <a:t>ロータリーの親睦（</a:t>
            </a:r>
            <a:r>
              <a:rPr kumimoji="1" lang="en-US" altLang="ja-JP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Lucida Sans Unicode" panose="020B0602030504020204" pitchFamily="34" charset="0"/>
              </a:rPr>
              <a:t>fellowship</a:t>
            </a:r>
            <a:r>
              <a:rPr kumimoji="1" lang="ja-JP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Lucida Sans Unicode" panose="020B0602030504020204" pitchFamily="34" charset="0"/>
              </a:rPr>
              <a:t>）</a:t>
            </a:r>
            <a:endParaRPr kumimoji="1" lang="ja-JP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" name="楕円 1">
            <a:extLst>
              <a:ext uri="{FF2B5EF4-FFF2-40B4-BE49-F238E27FC236}">
                <a16:creationId xmlns:a16="http://schemas.microsoft.com/office/drawing/2014/main" id="{C3261137-47F7-B1E4-B03B-137A19FB234E}"/>
              </a:ext>
            </a:extLst>
          </p:cNvPr>
          <p:cNvSpPr/>
          <p:nvPr/>
        </p:nvSpPr>
        <p:spPr>
          <a:xfrm>
            <a:off x="569438" y="1447800"/>
            <a:ext cx="8005123" cy="1409700"/>
          </a:xfrm>
          <a:prstGeom prst="ellipse">
            <a:avLst/>
          </a:prstGeom>
          <a:solidFill>
            <a:srgbClr val="FFFF99"/>
          </a:solidFill>
          <a:ln w="3810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ｺﾞｼｯｸE" pitchFamily="50" charset="-128"/>
                <a:ea typeface="HGPｺﾞｼｯｸE" pitchFamily="50" charset="-128"/>
                <a:cs typeface="+mn-cs"/>
              </a:rPr>
              <a:t>例会：親睦と学びの場</a:t>
            </a:r>
          </a:p>
        </p:txBody>
      </p:sp>
      <p:sp>
        <p:nvSpPr>
          <p:cNvPr id="3" name="正方形/長方形 11">
            <a:extLst>
              <a:ext uri="{FF2B5EF4-FFF2-40B4-BE49-F238E27FC236}">
                <a16:creationId xmlns:a16="http://schemas.microsoft.com/office/drawing/2014/main" id="{6FB7C660-383F-8130-631F-B8C6667755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5856" y="3598069"/>
            <a:ext cx="780169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創英角ｺﾞｼｯｸUB" panose="020B0A00000000000000" pitchFamily="50" charset="-128"/>
                <a:ea typeface="HGP創英角ｺﾞｼｯｸUB" panose="020B0A00000000000000" pitchFamily="50" charset="-128"/>
                <a:cs typeface="Lucida Sans Unicode" panose="020B0602030504020204" pitchFamily="34" charset="0"/>
              </a:rPr>
              <a:t>↓</a:t>
            </a:r>
          </a:p>
        </p:txBody>
      </p:sp>
      <p:pic>
        <p:nvPicPr>
          <p:cNvPr id="4" name="図 3" descr="カレンダー&#10;&#10;低い精度で自動的に生成された説明">
            <a:extLst>
              <a:ext uri="{FF2B5EF4-FFF2-40B4-BE49-F238E27FC236}">
                <a16:creationId xmlns:a16="http://schemas.microsoft.com/office/drawing/2014/main" id="{135CCF12-8194-E2B0-EF50-1EA505649C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012612"/>
            <a:ext cx="2383753" cy="3370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9871279"/>
      </p:ext>
    </p:extLst>
  </p:cSld>
  <p:clrMapOvr>
    <a:masterClrMapping/>
  </p:clrMapOvr>
  <p:transition spd="med">
    <p:fad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AutoShape 11" descr="クリックすると新しいウィンドウで開きます">
            <a:extLst>
              <a:ext uri="{FF2B5EF4-FFF2-40B4-BE49-F238E27FC236}">
                <a16:creationId xmlns:a16="http://schemas.microsoft.com/office/drawing/2014/main" id="{FF023818-B3FA-CF05-A98E-B766D8740B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90819" name="AutoShape 13" descr="クリックすると新しいウィンドウで開きます">
            <a:extLst>
              <a:ext uri="{FF2B5EF4-FFF2-40B4-BE49-F238E27FC236}">
                <a16:creationId xmlns:a16="http://schemas.microsoft.com/office/drawing/2014/main" id="{2727C09A-7CE0-544E-A8CA-A963E2E0909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290820" name="Picture 15" descr="https://scontent-atl3-1.cdninstagram.com/vp/11b306a525542e67f33a9d3880163420/5BC636D1/t51.2885-15/e35/36612324_279060516002878_2112950397248208896_n.jpg">
            <a:extLst>
              <a:ext uri="{FF2B5EF4-FFF2-40B4-BE49-F238E27FC236}">
                <a16:creationId xmlns:a16="http://schemas.microsoft.com/office/drawing/2014/main" id="{377AC801-3F65-1BD0-ACA5-5839323940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B4F02AA-BDC4-527F-A82E-15732B33EE7B}"/>
              </a:ext>
            </a:extLst>
          </p:cNvPr>
          <p:cNvSpPr txBox="1"/>
          <p:nvPr/>
        </p:nvSpPr>
        <p:spPr>
          <a:xfrm>
            <a:off x="6660232" y="332656"/>
            <a:ext cx="223224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highlight>
                  <a:srgbClr val="FFFF00"/>
                </a:highlight>
                <a:uLnTx/>
                <a:uFillTx/>
                <a:latin typeface="ＭＳ Ｐゴシック"/>
                <a:ea typeface="ＭＳ Ｐゴシック"/>
                <a:cs typeface="+mn-cs"/>
              </a:rPr>
              <a:t>蔵王</a:t>
            </a:r>
            <a:endParaRPr kumimoji="1" lang="ja-JP" altLang="en-US" sz="7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8221655"/>
      </p:ext>
    </p:extLst>
  </p:cSld>
  <p:clrMapOvr>
    <a:masterClrMapping/>
  </p:clrMapOvr>
  <p:transition spd="med">
    <p:fade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15BDAC-3721-A1A5-A289-AFE7945ED1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E2C2878-0538-38C2-13E4-E6843DA0D773}"/>
              </a:ext>
            </a:extLst>
          </p:cNvPr>
          <p:cNvSpPr txBox="1"/>
          <p:nvPr/>
        </p:nvSpPr>
        <p:spPr>
          <a:xfrm>
            <a:off x="13304" y="852878"/>
            <a:ext cx="9078140" cy="32008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GS創英角ｺﾞｼｯｸUB" panose="020B0A00000000000000" pitchFamily="50" charset="-128"/>
                <a:ea typeface="HGS創英角ｺﾞｼｯｸUB" panose="020B0A00000000000000" pitchFamily="50" charset="-128"/>
                <a:cs typeface="ＭＳ Ｐゴシック" panose="020B0600070205080204" pitchFamily="50" charset="-128"/>
              </a:rPr>
              <a:t>Guy Gundaker </a:t>
            </a:r>
            <a:r>
              <a:rPr kumimoji="1" lang="ja-JP" altLang="ja-JP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GS創英角ｺﾞｼｯｸUB" panose="020B0A00000000000000" pitchFamily="50" charset="-128"/>
                <a:ea typeface="HGS創英角ｺﾞｼｯｸUB" panose="020B0A00000000000000" pitchFamily="50" charset="-128"/>
                <a:cs typeface="ＭＳ Ｐゴシック" panose="020B0600070205080204" pitchFamily="50" charset="-128"/>
              </a:rPr>
              <a:t>から学ぶ</a:t>
            </a:r>
            <a:endParaRPr kumimoji="1" lang="en-US" altLang="ja-JP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GS創英角ｺﾞｼｯｸUB" panose="020B0A00000000000000" pitchFamily="50" charset="-128"/>
              <a:ea typeface="HGS創英角ｺﾞｼｯｸUB" panose="020B0A00000000000000" pitchFamily="50" charset="-128"/>
              <a:cs typeface="ＭＳ Ｐゴシック" panose="020B0600070205080204" pitchFamily="50" charset="-128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GS創英角ｺﾞｼｯｸUB" panose="020B0A00000000000000" pitchFamily="50" charset="-128"/>
                <a:ea typeface="HGS創英角ｺﾞｼｯｸUB" panose="020B0A00000000000000" pitchFamily="50" charset="-128"/>
                <a:cs typeface="ＭＳ Ｐゴシック" panose="020B0600070205080204" pitchFamily="50" charset="-128"/>
              </a:rPr>
              <a:t>　</a:t>
            </a:r>
            <a:endParaRPr kumimoji="1" lang="en-US" altLang="ja-JP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GS創英角ｺﾞｼｯｸUB" panose="020B0A00000000000000" pitchFamily="50" charset="-128"/>
              <a:ea typeface="HGS創英角ｺﾞｼｯｸUB" panose="020B0A00000000000000" pitchFamily="50" charset="-128"/>
              <a:cs typeface="ＭＳ Ｐゴシック" panose="020B0600070205080204" pitchFamily="50" charset="-128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GP創英角ｺﾞｼｯｸUB" panose="020B0A00000000000000" pitchFamily="50" charset="-128"/>
                <a:ea typeface="HGP創英角ｺﾞｼｯｸUB" panose="020B0A00000000000000" pitchFamily="50" charset="-128"/>
                <a:cs typeface="+mn-cs"/>
              </a:rPr>
              <a:t>　　　　</a:t>
            </a:r>
            <a:r>
              <a:rPr kumimoji="1" lang="en-US" altLang="ja-JP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GP創英角ｺﾞｼｯｸUB" panose="020B0A00000000000000" pitchFamily="50" charset="-128"/>
                <a:ea typeface="HGP創英角ｺﾞｼｯｸUB" panose="020B0A00000000000000" pitchFamily="50" charset="-128"/>
                <a:cs typeface="+mn-cs"/>
              </a:rPr>
              <a:t>What is Rotary ?</a:t>
            </a:r>
            <a:endParaRPr kumimoji="1" lang="en-US" altLang="ja-JP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GS創英角ｺﾞｼｯｸUB" panose="020B0A00000000000000" pitchFamily="50" charset="-128"/>
              <a:ea typeface="HGS創英角ｺﾞｼｯｸUB" panose="020B0A00000000000000" pitchFamily="50" charset="-128"/>
              <a:cs typeface="ＭＳ Ｐゴシック" panose="020B0600070205080204" pitchFamily="50" charset="-128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GS創英角ｺﾞｼｯｸUB" panose="020B0A00000000000000" pitchFamily="50" charset="-128"/>
                <a:ea typeface="HGS創英角ｺﾞｼｯｸUB" panose="020B0A00000000000000" pitchFamily="50" charset="-128"/>
                <a:cs typeface="ＭＳ Ｐゴシック" panose="020B0600070205080204" pitchFamily="50" charset="-128"/>
              </a:rPr>
              <a:t>　</a:t>
            </a:r>
            <a:endParaRPr kumimoji="1" lang="en-US" altLang="ja-JP" sz="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GS創英角ｺﾞｼｯｸUB" panose="020B0A00000000000000" pitchFamily="50" charset="-128"/>
              <a:ea typeface="HGS創英角ｺﾞｼｯｸUB" panose="020B0A00000000000000" pitchFamily="50" charset="-128"/>
              <a:cs typeface="ＭＳ Ｐゴシック" panose="020B0600070205080204" pitchFamily="50" charset="-128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HGS創英角ｺﾞｼｯｸUB" panose="020B0A00000000000000" pitchFamily="50" charset="-128"/>
                <a:ea typeface="HGS創英角ｺﾞｼｯｸUB" panose="020B0A00000000000000" pitchFamily="50" charset="-128"/>
                <a:cs typeface="+mn-cs"/>
              </a:rPr>
              <a:t>（各論）</a:t>
            </a:r>
          </a:p>
        </p:txBody>
      </p:sp>
      <p:pic>
        <p:nvPicPr>
          <p:cNvPr id="4" name="Picture 3" descr="J:\＜C＞ロータリークラブ\写真集（歴史的）\無題.png">
            <a:extLst>
              <a:ext uri="{FF2B5EF4-FFF2-40B4-BE49-F238E27FC236}">
                <a16:creationId xmlns:a16="http://schemas.microsoft.com/office/drawing/2014/main" id="{A0CF6E15-FDC5-10DC-53A9-40FBDE851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88840"/>
            <a:ext cx="1865557" cy="2546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正方形/長方形 14">
            <a:extLst>
              <a:ext uri="{FF2B5EF4-FFF2-40B4-BE49-F238E27FC236}">
                <a16:creationId xmlns:a16="http://schemas.microsoft.com/office/drawing/2014/main" id="{D52CA6A7-246B-6240-C0FB-FA8C8AE0EE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30" y="4748054"/>
            <a:ext cx="9111070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ロータリアンの義務</a:t>
            </a:r>
            <a:endParaRPr kumimoji="1" lang="ja-JP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8143342"/>
      </p:ext>
    </p:extLst>
  </p:cSld>
  <p:clrMapOvr>
    <a:masterClrMapping/>
  </p:clrMapOvr>
  <p:transition spd="med">
    <p:fade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AutoShape 2" descr="ロータリーの友 | THE ROTARY-NO-TOMO">
            <a:extLst>
              <a:ext uri="{FF2B5EF4-FFF2-40B4-BE49-F238E27FC236}">
                <a16:creationId xmlns:a16="http://schemas.microsoft.com/office/drawing/2014/main" id="{B7AD23B4-7C70-BD50-6C23-182E2DC1FE8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31B408F6-0AEA-21C6-6E2E-E41C7F6BB4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135" y="1505690"/>
            <a:ext cx="8988425" cy="4524315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１．クラブ会員としての</a:t>
            </a:r>
            <a:r>
              <a:rPr kumimoji="1" lang="ja-JP" altLang="ja-JP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ロータリ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アンの務め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　</a:t>
            </a:r>
            <a:endParaRPr kumimoji="1" lang="ja-JP" altLang="ja-JP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２．職業人としての</a:t>
            </a:r>
            <a:r>
              <a:rPr kumimoji="1" lang="ja-JP" altLang="ja-JP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ロータリ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アンの務め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800" dirty="0">
                <a:solidFill>
                  <a:srgbClr val="FF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</a:t>
            </a:r>
            <a:endParaRPr kumimoji="1" lang="en-US" altLang="ja-JP" sz="8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　①</a:t>
            </a:r>
            <a:r>
              <a:rPr lang="ja-JP" altLang="en-US" sz="8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 </a:t>
            </a:r>
            <a:r>
              <a:rPr lang="ja-JP" altLang="en-US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事業経営者としての</a:t>
            </a:r>
            <a:r>
              <a:rPr kumimoji="1" lang="ja-JP" altLang="ja-JP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ロータリ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アンの務め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800" dirty="0">
                <a:solidFill>
                  <a:srgbClr val="FF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 </a:t>
            </a:r>
            <a:endParaRPr kumimoji="1" lang="en-US" altLang="ja-JP" sz="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  <a:p>
            <a:pPr eaLnBrk="1" hangingPunct="1">
              <a:spcBef>
                <a:spcPct val="0"/>
              </a:spcBef>
              <a:buNone/>
              <a:defRPr/>
            </a:pPr>
            <a:r>
              <a:rPr lang="ja-JP" altLang="en-US" sz="36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　　②</a:t>
            </a:r>
            <a:r>
              <a:rPr lang="ja-JP" altLang="en-US" sz="800" dirty="0">
                <a:latin typeface="HGPｺﾞｼｯｸE" panose="020B0900000000000000" pitchFamily="50" charset="-128"/>
                <a:ea typeface="HGPｺﾞｼｯｸE" panose="020B0900000000000000" pitchFamily="50" charset="-128"/>
              </a:rPr>
              <a:t> </a:t>
            </a:r>
            <a:r>
              <a:rPr kumimoji="1" lang="ja-JP" altLang="ja-JP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業界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人としての</a:t>
            </a:r>
            <a:r>
              <a:rPr kumimoji="1" lang="ja-JP" altLang="ja-JP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ロータリ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アンの務め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３．地域住民としての</a:t>
            </a:r>
            <a:r>
              <a:rPr kumimoji="1" lang="ja-JP" altLang="ja-JP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ロータリ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アンの務め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</p:txBody>
      </p:sp>
      <p:sp>
        <p:nvSpPr>
          <p:cNvPr id="177157" name="正方形/長方形 14">
            <a:extLst>
              <a:ext uri="{FF2B5EF4-FFF2-40B4-BE49-F238E27FC236}">
                <a16:creationId xmlns:a16="http://schemas.microsoft.com/office/drawing/2014/main" id="{F869F70A-EBD6-8B11-F4DE-61DCA40752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3375"/>
            <a:ext cx="9144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ロータリアンの義務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AutoShape 2" descr="ロータリーの友 | THE ROTARY-NO-TOMO">
            <a:extLst>
              <a:ext uri="{FF2B5EF4-FFF2-40B4-BE49-F238E27FC236}">
                <a16:creationId xmlns:a16="http://schemas.microsoft.com/office/drawing/2014/main" id="{B7AD23B4-7C70-BD50-6C23-182E2DC1FE8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31B408F6-0AEA-21C6-6E2E-E41C7F6BB4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135" y="1505690"/>
            <a:ext cx="8988425" cy="4524315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１．クラブ会員としての</a:t>
            </a:r>
            <a:r>
              <a:rPr kumimoji="1" lang="ja-JP" altLang="ja-JP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ロータリ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アンの務め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　</a:t>
            </a:r>
            <a:endParaRPr kumimoji="1" lang="ja-JP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２．職業人としての</a:t>
            </a:r>
            <a:r>
              <a:rPr kumimoji="1" lang="ja-JP" altLang="ja-JP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ロータリ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アンの務め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　</a:t>
            </a:r>
            <a:endParaRPr kumimoji="1" lang="en-US" altLang="ja-JP" sz="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　　①</a:t>
            </a:r>
            <a:r>
              <a:rPr kumimoji="1" lang="ja-JP" alt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 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事業経営者としての</a:t>
            </a:r>
            <a:r>
              <a:rPr kumimoji="1" lang="ja-JP" altLang="ja-JP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ロータリ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アンの務め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　　②</a:t>
            </a:r>
            <a:r>
              <a:rPr kumimoji="1" lang="ja-JP" alt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 </a:t>
            </a:r>
            <a:r>
              <a:rPr kumimoji="1" lang="ja-JP" altLang="ja-JP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業界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人としての</a:t>
            </a:r>
            <a:r>
              <a:rPr kumimoji="1" lang="ja-JP" altLang="ja-JP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ロータリ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アンの務め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３．地域住民としての</a:t>
            </a:r>
            <a:r>
              <a:rPr kumimoji="1" lang="ja-JP" altLang="ja-JP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ロータリ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アンの務め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</p:txBody>
      </p:sp>
      <p:sp>
        <p:nvSpPr>
          <p:cNvPr id="177157" name="正方形/長方形 14">
            <a:extLst>
              <a:ext uri="{FF2B5EF4-FFF2-40B4-BE49-F238E27FC236}">
                <a16:creationId xmlns:a16="http://schemas.microsoft.com/office/drawing/2014/main" id="{F869F70A-EBD6-8B11-F4DE-61DCA40752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3375"/>
            <a:ext cx="9144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ロータリアンの義務</a:t>
            </a:r>
          </a:p>
        </p:txBody>
      </p:sp>
    </p:spTree>
    <p:extLst>
      <p:ext uri="{BB962C8B-B14F-4D97-AF65-F5344CB8AC3E}">
        <p14:creationId xmlns:p14="http://schemas.microsoft.com/office/powerpoint/2010/main" val="1078170784"/>
      </p:ext>
    </p:extLst>
  </p:cSld>
  <p:clrMapOvr>
    <a:masterClrMapping/>
  </p:clrMapOvr>
  <p:transition spd="med">
    <p:fade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>
            <a:alpha val="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139C15-8FD0-E4FA-85E2-50987C28CA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AutoShape 2" descr="ロータリーの友 | THE ROTARY-NO-TOMO">
            <a:extLst>
              <a:ext uri="{FF2B5EF4-FFF2-40B4-BE49-F238E27FC236}">
                <a16:creationId xmlns:a16="http://schemas.microsoft.com/office/drawing/2014/main" id="{F7A9D4F3-E8C7-D8E9-FBF7-AA9F783F931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2EF49BF7-2626-5443-4F3B-F6B1307E21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135" y="1505690"/>
            <a:ext cx="8988425" cy="4524315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１．クラブ会員としての</a:t>
            </a:r>
            <a:r>
              <a:rPr kumimoji="1" lang="ja-JP" altLang="ja-JP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ロータリ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アンの務め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　</a:t>
            </a:r>
            <a:endParaRPr kumimoji="1" lang="ja-JP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　</a:t>
            </a:r>
            <a:endParaRPr kumimoji="1" lang="en-US" altLang="ja-JP" sz="8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　　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　　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75000"/>
                  </a:srgbClr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　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75000"/>
                </a:srgbClr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</p:txBody>
      </p:sp>
      <p:sp>
        <p:nvSpPr>
          <p:cNvPr id="177157" name="正方形/長方形 14">
            <a:extLst>
              <a:ext uri="{FF2B5EF4-FFF2-40B4-BE49-F238E27FC236}">
                <a16:creationId xmlns:a16="http://schemas.microsoft.com/office/drawing/2014/main" id="{04CB875B-D527-E856-5D30-5C1BCC8C38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3375"/>
            <a:ext cx="9144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ロータリアンの義務</a:t>
            </a:r>
          </a:p>
        </p:txBody>
      </p:sp>
      <p:sp>
        <p:nvSpPr>
          <p:cNvPr id="3" name="正方形/長方形 9">
            <a:extLst>
              <a:ext uri="{FF2B5EF4-FFF2-40B4-BE49-F238E27FC236}">
                <a16:creationId xmlns:a16="http://schemas.microsoft.com/office/drawing/2014/main" id="{99B25F0E-907D-4848-6187-F8094FEC82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882" y="2816591"/>
            <a:ext cx="8506236" cy="3256276"/>
          </a:xfrm>
          <a:prstGeom prst="rect">
            <a:avLst/>
          </a:prstGeom>
          <a:noFill/>
          <a:ln w="38100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indent="40005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indent="0" algn="just">
              <a:buNone/>
            </a:pPr>
            <a:r>
              <a:rPr lang="ja-JP" altLang="en-US" sz="2800" b="1" kern="100" dirty="0">
                <a:effectLst/>
                <a:latin typeface="HG丸ｺﾞｼｯｸM-PRO" panose="020F0400000000000000" pitchFamily="50" charset="-128"/>
                <a:ea typeface="HG丸ｺﾞｼｯｸM-PRO" panose="020F0400000000000000" pitchFamily="50" charset="-128"/>
                <a:cs typeface="Times New Roman" panose="02020603050405020304" pitchFamily="18" charset="0"/>
              </a:rPr>
              <a:t>　 </a:t>
            </a:r>
            <a:r>
              <a:rPr lang="ja-JP" altLang="ja-JP" sz="2800" b="1" kern="100" dirty="0">
                <a:solidFill>
                  <a:srgbClr val="0000CC"/>
                </a:solidFill>
                <a:highlight>
                  <a:srgbClr val="FFFF00"/>
                </a:highlight>
                <a:latin typeface="+mj-ea"/>
                <a:ea typeface="+mj-ea"/>
                <a:cs typeface="Times New Roman" panose="02020603050405020304" pitchFamily="18" charset="0"/>
              </a:rPr>
              <a:t>クラブ</a:t>
            </a:r>
            <a:r>
              <a:rPr lang="ja-JP" altLang="en-US" sz="2800" b="1" kern="100" dirty="0">
                <a:solidFill>
                  <a:srgbClr val="0000CC"/>
                </a:solidFill>
                <a:highlight>
                  <a:srgbClr val="FFFF00"/>
                </a:highlight>
                <a:latin typeface="+mj-ea"/>
                <a:ea typeface="+mj-ea"/>
                <a:cs typeface="Times New Roman" panose="02020603050405020304" pitchFamily="18" charset="0"/>
              </a:rPr>
              <a:t>会員</a:t>
            </a:r>
            <a:r>
              <a:rPr lang="ja-JP" altLang="ja-JP" sz="2800" b="1" kern="100" dirty="0">
                <a:solidFill>
                  <a:srgbClr val="0000CC"/>
                </a:solidFill>
                <a:effectLst/>
                <a:latin typeface="HG丸ｺﾞｼｯｸM-PRO" panose="020F0400000000000000" pitchFamily="50" charset="-128"/>
                <a:ea typeface="HG丸ｺﾞｼｯｸM-PRO" panose="020F0400000000000000" pitchFamily="50" charset="-128"/>
                <a:cs typeface="Times New Roman" panose="02020603050405020304" pitchFamily="18" charset="0"/>
              </a:rPr>
              <a:t>は、クラブの中でロータリアンとして</a:t>
            </a:r>
            <a:endParaRPr lang="en-US" altLang="ja-JP" sz="2800" b="1" kern="100" dirty="0">
              <a:solidFill>
                <a:srgbClr val="0000CC"/>
              </a:solidFill>
              <a:effectLst/>
              <a:latin typeface="HG丸ｺﾞｼｯｸM-PRO" panose="020F0400000000000000" pitchFamily="50" charset="-128"/>
              <a:ea typeface="HG丸ｺﾞｼｯｸM-PRO" panose="020F0400000000000000" pitchFamily="50" charset="-128"/>
              <a:cs typeface="Times New Roman" panose="02020603050405020304" pitchFamily="18" charset="0"/>
            </a:endParaRPr>
          </a:p>
          <a:p>
            <a:pPr indent="0" algn="just">
              <a:buNone/>
            </a:pPr>
            <a:r>
              <a:rPr lang="en-US" altLang="ja-JP" sz="2800" b="1" kern="100" dirty="0">
                <a:solidFill>
                  <a:srgbClr val="0000CC"/>
                </a:solidFill>
                <a:effectLst/>
                <a:latin typeface="HG丸ｺﾞｼｯｸM-PRO" panose="020F0400000000000000" pitchFamily="50" charset="-128"/>
                <a:ea typeface="HG丸ｺﾞｼｯｸM-PRO" panose="020F0400000000000000" pitchFamily="50" charset="-128"/>
                <a:cs typeface="Times New Roman" panose="02020603050405020304" pitchFamily="18" charset="0"/>
              </a:rPr>
              <a:t> </a:t>
            </a:r>
            <a:r>
              <a:rPr lang="ja-JP" altLang="ja-JP" sz="2800" b="1" kern="100" dirty="0">
                <a:solidFill>
                  <a:srgbClr val="0000CC"/>
                </a:solidFill>
                <a:effectLst/>
                <a:latin typeface="HG丸ｺﾞｼｯｸM-PRO" panose="020F0400000000000000" pitchFamily="50" charset="-128"/>
                <a:ea typeface="HG丸ｺﾞｼｯｸM-PRO" panose="020F0400000000000000" pitchFamily="50" charset="-128"/>
                <a:cs typeface="Times New Roman" panose="02020603050405020304" pitchFamily="18" charset="0"/>
              </a:rPr>
              <a:t>成長</a:t>
            </a:r>
            <a:r>
              <a:rPr lang="ja-JP" altLang="en-US" sz="2800" b="1" kern="100" dirty="0">
                <a:solidFill>
                  <a:srgbClr val="0000CC"/>
                </a:solidFill>
                <a:effectLst/>
                <a:latin typeface="HG丸ｺﾞｼｯｸM-PRO" panose="020F0400000000000000" pitchFamily="50" charset="-128"/>
                <a:ea typeface="HG丸ｺﾞｼｯｸM-PRO" panose="020F0400000000000000" pitchFamily="50" charset="-128"/>
                <a:cs typeface="Times New Roman" panose="02020603050405020304" pitchFamily="18" charset="0"/>
              </a:rPr>
              <a:t>発展</a:t>
            </a:r>
            <a:r>
              <a:rPr lang="ja-JP" altLang="ja-JP" sz="2800" b="1" kern="100" dirty="0">
                <a:solidFill>
                  <a:srgbClr val="0000CC"/>
                </a:solidFill>
                <a:effectLst/>
                <a:latin typeface="HG丸ｺﾞｼｯｸM-PRO" panose="020F0400000000000000" pitchFamily="50" charset="-128"/>
                <a:ea typeface="HG丸ｺﾞｼｯｸM-PRO" panose="020F0400000000000000" pitchFamily="50" charset="-128"/>
                <a:cs typeface="Times New Roman" panose="02020603050405020304" pitchFamily="18" charset="0"/>
              </a:rPr>
              <a:t>しなくてはならない。それは</a:t>
            </a:r>
            <a:r>
              <a:rPr lang="ja-JP" altLang="en-US" sz="2800" b="1" kern="100" dirty="0">
                <a:solidFill>
                  <a:srgbClr val="0000CC"/>
                </a:solidFill>
                <a:effectLst/>
                <a:latin typeface="HG丸ｺﾞｼｯｸM-PRO" panose="020F0400000000000000" pitchFamily="50" charset="-128"/>
                <a:ea typeface="HG丸ｺﾞｼｯｸM-PRO" panose="020F0400000000000000" pitchFamily="50" charset="-128"/>
                <a:cs typeface="Times New Roman" panose="02020603050405020304" pitchFamily="18" charset="0"/>
              </a:rPr>
              <a:t>、</a:t>
            </a:r>
            <a:endParaRPr lang="en-US" altLang="ja-JP" sz="2800" b="1" kern="100" dirty="0">
              <a:solidFill>
                <a:srgbClr val="0000CC"/>
              </a:solidFill>
              <a:effectLst/>
              <a:latin typeface="HG丸ｺﾞｼｯｸM-PRO" panose="020F0400000000000000" pitchFamily="50" charset="-128"/>
              <a:ea typeface="HG丸ｺﾞｼｯｸM-PRO" panose="020F0400000000000000" pitchFamily="50" charset="-128"/>
              <a:cs typeface="Times New Roman" panose="02020603050405020304" pitchFamily="18" charset="0"/>
            </a:endParaRPr>
          </a:p>
          <a:p>
            <a:pPr indent="0" algn="just">
              <a:buNone/>
            </a:pPr>
            <a:r>
              <a:rPr lang="en-US" altLang="ja-JP" sz="2800" b="1" u="sng" kern="100" dirty="0">
                <a:solidFill>
                  <a:srgbClr val="FF0000"/>
                </a:solidFill>
                <a:effectLst/>
                <a:latin typeface="+mn-ea"/>
                <a:ea typeface="+mn-ea"/>
                <a:cs typeface="Times New Roman" panose="02020603050405020304" pitchFamily="18" charset="0"/>
              </a:rPr>
              <a:t> </a:t>
            </a:r>
            <a:r>
              <a:rPr lang="ja-JP" altLang="ja-JP" sz="2800" b="1" u="sng" kern="100" dirty="0">
                <a:solidFill>
                  <a:srgbClr val="FF0000"/>
                </a:solidFill>
                <a:effectLst/>
                <a:latin typeface="+mn-ea"/>
                <a:ea typeface="+mn-ea"/>
                <a:cs typeface="Times New Roman" panose="02020603050405020304" pitchFamily="18" charset="0"/>
              </a:rPr>
              <a:t>自分自身の向上</a:t>
            </a:r>
            <a:r>
              <a:rPr lang="ja-JP" altLang="ja-JP" sz="2800" b="1" kern="100" dirty="0">
                <a:solidFill>
                  <a:srgbClr val="0000CC"/>
                </a:solidFill>
                <a:effectLst/>
                <a:latin typeface="HG丸ｺﾞｼｯｸM-PRO" panose="020F0400000000000000" pitchFamily="50" charset="-128"/>
                <a:ea typeface="HG丸ｺﾞｼｯｸM-PRO" panose="020F0400000000000000" pitchFamily="50" charset="-128"/>
                <a:cs typeface="Times New Roman" panose="02020603050405020304" pitchFamily="18" charset="0"/>
              </a:rPr>
              <a:t>のみならず、</a:t>
            </a:r>
            <a:r>
              <a:rPr lang="ja-JP" altLang="ja-JP" sz="2800" b="1" u="sng" kern="100" dirty="0">
                <a:solidFill>
                  <a:srgbClr val="FF0000"/>
                </a:solidFill>
                <a:effectLst/>
                <a:latin typeface="+mj-ea"/>
                <a:ea typeface="+mj-ea"/>
                <a:cs typeface="Times New Roman" panose="02020603050405020304" pitchFamily="18" charset="0"/>
              </a:rPr>
              <a:t>他の会員の向上</a:t>
            </a:r>
            <a:r>
              <a:rPr lang="ja-JP" altLang="ja-JP" sz="2800" b="1" kern="100" dirty="0">
                <a:solidFill>
                  <a:srgbClr val="0000CC"/>
                </a:solidFill>
                <a:effectLst/>
                <a:latin typeface="HG丸ｺﾞｼｯｸM-PRO" panose="020F0400000000000000" pitchFamily="50" charset="-128"/>
                <a:ea typeface="HG丸ｺﾞｼｯｸM-PRO" panose="020F0400000000000000" pitchFamily="50" charset="-128"/>
                <a:cs typeface="Times New Roman" panose="02020603050405020304" pitchFamily="18" charset="0"/>
              </a:rPr>
              <a:t>、</a:t>
            </a:r>
            <a:endParaRPr lang="en-US" altLang="ja-JP" sz="2800" b="1" kern="100" dirty="0">
              <a:solidFill>
                <a:srgbClr val="0000CC"/>
              </a:solidFill>
              <a:effectLst/>
              <a:latin typeface="HG丸ｺﾞｼｯｸM-PRO" panose="020F0400000000000000" pitchFamily="50" charset="-128"/>
              <a:ea typeface="HG丸ｺﾞｼｯｸM-PRO" panose="020F0400000000000000" pitchFamily="50" charset="-128"/>
              <a:cs typeface="Times New Roman" panose="02020603050405020304" pitchFamily="18" charset="0"/>
            </a:endParaRPr>
          </a:p>
          <a:p>
            <a:pPr indent="0" algn="just">
              <a:buNone/>
            </a:pPr>
            <a:r>
              <a:rPr lang="en-US" altLang="ja-JP" sz="2800" b="1" u="sng" kern="100" dirty="0">
                <a:solidFill>
                  <a:srgbClr val="FF0000"/>
                </a:solidFill>
                <a:effectLst/>
                <a:latin typeface="+mn-ea"/>
                <a:ea typeface="+mn-ea"/>
                <a:cs typeface="Times New Roman" panose="02020603050405020304" pitchFamily="18" charset="0"/>
              </a:rPr>
              <a:t> </a:t>
            </a:r>
            <a:r>
              <a:rPr lang="ja-JP" altLang="ja-JP" sz="2800" b="1" u="sng" kern="100" dirty="0">
                <a:solidFill>
                  <a:srgbClr val="FF0000"/>
                </a:solidFill>
                <a:effectLst/>
                <a:latin typeface="+mn-ea"/>
                <a:ea typeface="+mn-ea"/>
                <a:cs typeface="Times New Roman" panose="02020603050405020304" pitchFamily="18" charset="0"/>
              </a:rPr>
              <a:t>クラブの成長発展</a:t>
            </a:r>
            <a:r>
              <a:rPr lang="ja-JP" altLang="ja-JP" sz="2800" b="1" kern="100" dirty="0">
                <a:solidFill>
                  <a:srgbClr val="0000CC"/>
                </a:solidFill>
                <a:effectLst/>
                <a:latin typeface="HG丸ｺﾞｼｯｸM-PRO" panose="020F0400000000000000" pitchFamily="50" charset="-128"/>
                <a:ea typeface="HG丸ｺﾞｼｯｸM-PRO" panose="020F0400000000000000" pitchFamily="50" charset="-128"/>
                <a:cs typeface="Times New Roman" panose="02020603050405020304" pitchFamily="18" charset="0"/>
              </a:rPr>
              <a:t>にも貢献するということである。</a:t>
            </a:r>
            <a:endParaRPr lang="en-US" altLang="ja-JP" sz="2800" b="1" kern="100" dirty="0">
              <a:solidFill>
                <a:srgbClr val="0000CC"/>
              </a:solidFill>
              <a:effectLst/>
              <a:latin typeface="HG丸ｺﾞｼｯｸM-PRO" panose="020F0400000000000000" pitchFamily="50" charset="-128"/>
              <a:ea typeface="HG丸ｺﾞｼｯｸM-PRO" panose="020F0400000000000000" pitchFamily="50" charset="-128"/>
              <a:cs typeface="Times New Roman" panose="02020603050405020304" pitchFamily="18" charset="0"/>
            </a:endParaRPr>
          </a:p>
          <a:p>
            <a:pPr indent="0" algn="just">
              <a:buNone/>
            </a:pPr>
            <a:r>
              <a:rPr lang="ja-JP" altLang="en-US" sz="2800" b="1" kern="100" dirty="0">
                <a:effectLst/>
                <a:latin typeface="HG丸ｺﾞｼｯｸM-PRO" panose="020F0400000000000000" pitchFamily="50" charset="-128"/>
                <a:ea typeface="HG丸ｺﾞｼｯｸM-PRO" panose="020F0400000000000000" pitchFamily="50" charset="-128"/>
                <a:cs typeface="Times New Roman" panose="02020603050405020304" pitchFamily="18" charset="0"/>
              </a:rPr>
              <a:t>　 </a:t>
            </a:r>
            <a:r>
              <a:rPr lang="ja-JP" altLang="en-US" sz="2800" b="1" kern="100" dirty="0">
                <a:solidFill>
                  <a:schemeClr val="bg1">
                    <a:lumMod val="65000"/>
                  </a:schemeClr>
                </a:solidFill>
                <a:effectLst/>
                <a:latin typeface="HG丸ｺﾞｼｯｸM-PRO" panose="020F0400000000000000" pitchFamily="50" charset="-128"/>
                <a:ea typeface="HG丸ｺﾞｼｯｸM-PRO" panose="020F0400000000000000" pitchFamily="50" charset="-128"/>
                <a:cs typeface="Times New Roman" panose="02020603050405020304" pitchFamily="18" charset="0"/>
              </a:rPr>
              <a:t>クラブは、</a:t>
            </a:r>
            <a:r>
              <a:rPr lang="ja-JP" altLang="ja-JP" sz="2800" b="1" u="sng" kern="100" dirty="0">
                <a:solidFill>
                  <a:schemeClr val="bg1">
                    <a:lumMod val="65000"/>
                  </a:schemeClr>
                </a:solidFill>
                <a:effectLst/>
                <a:latin typeface="+mj-ea"/>
                <a:ea typeface="+mj-ea"/>
                <a:cs typeface="Times New Roman" panose="02020603050405020304" pitchFamily="18" charset="0"/>
              </a:rPr>
              <a:t>会員の成長</a:t>
            </a:r>
            <a:r>
              <a:rPr lang="ja-JP" altLang="en-US" sz="2800" b="1" u="sng" kern="100" dirty="0">
                <a:solidFill>
                  <a:schemeClr val="bg1">
                    <a:lumMod val="65000"/>
                  </a:schemeClr>
                </a:solidFill>
                <a:effectLst/>
                <a:latin typeface="+mj-ea"/>
                <a:ea typeface="+mj-ea"/>
                <a:cs typeface="Times New Roman" panose="02020603050405020304" pitchFamily="18" charset="0"/>
              </a:rPr>
              <a:t>発展</a:t>
            </a:r>
            <a:r>
              <a:rPr lang="ja-JP" altLang="en-US" sz="2800" b="1" kern="100" dirty="0">
                <a:solidFill>
                  <a:schemeClr val="bg1">
                    <a:lumMod val="65000"/>
                  </a:schemeClr>
                </a:solidFill>
                <a:effectLst/>
                <a:latin typeface="HG丸ｺﾞｼｯｸM-PRO" panose="020F0400000000000000" pitchFamily="50" charset="-128"/>
                <a:ea typeface="HG丸ｺﾞｼｯｸM-PRO" panose="020F0400000000000000" pitchFamily="50" charset="-128"/>
                <a:cs typeface="Times New Roman" panose="02020603050405020304" pitchFamily="18" charset="0"/>
              </a:rPr>
              <a:t>を</a:t>
            </a:r>
            <a:r>
              <a:rPr lang="ja-JP" altLang="ja-JP" sz="2800" b="1" u="sng" kern="100" dirty="0">
                <a:solidFill>
                  <a:schemeClr val="bg1">
                    <a:lumMod val="65000"/>
                  </a:schemeClr>
                </a:solidFill>
                <a:effectLst/>
                <a:latin typeface="+mn-ea"/>
                <a:ea typeface="+mn-ea"/>
                <a:cs typeface="Times New Roman" panose="02020603050405020304" pitchFamily="18" charset="0"/>
              </a:rPr>
              <a:t>奨励し、</a:t>
            </a:r>
            <a:endParaRPr lang="en-US" altLang="ja-JP" sz="2800" b="1" u="sng" kern="100" dirty="0">
              <a:solidFill>
                <a:schemeClr val="bg1">
                  <a:lumMod val="65000"/>
                </a:schemeClr>
              </a:solidFill>
              <a:effectLst/>
              <a:latin typeface="+mn-ea"/>
              <a:ea typeface="+mn-ea"/>
              <a:cs typeface="Times New Roman" panose="02020603050405020304" pitchFamily="18" charset="0"/>
            </a:endParaRPr>
          </a:p>
          <a:p>
            <a:pPr lvl="0" indent="0" algn="just">
              <a:buNone/>
              <a:defRPr/>
            </a:pPr>
            <a:r>
              <a:rPr lang="en-US" altLang="ja-JP" sz="2800" b="1" u="sng" kern="100" dirty="0">
                <a:solidFill>
                  <a:schemeClr val="bg1">
                    <a:lumMod val="65000"/>
                  </a:schemeClr>
                </a:solidFill>
                <a:effectLst/>
                <a:latin typeface="+mn-ea"/>
                <a:ea typeface="+mn-ea"/>
                <a:cs typeface="Times New Roman" panose="02020603050405020304" pitchFamily="18" charset="0"/>
              </a:rPr>
              <a:t> </a:t>
            </a:r>
            <a:r>
              <a:rPr lang="ja-JP" altLang="ja-JP" sz="2800" b="1" u="sng" kern="100" dirty="0">
                <a:solidFill>
                  <a:schemeClr val="bg1">
                    <a:lumMod val="65000"/>
                  </a:schemeClr>
                </a:solidFill>
                <a:effectLst/>
                <a:latin typeface="+mn-ea"/>
                <a:ea typeface="+mn-ea"/>
                <a:cs typeface="Times New Roman" panose="02020603050405020304" pitchFamily="18" charset="0"/>
              </a:rPr>
              <a:t>援助しなければならない</a:t>
            </a:r>
            <a:r>
              <a:rPr lang="ja-JP" altLang="en-US" sz="2800" b="1" kern="100" dirty="0">
                <a:solidFill>
                  <a:schemeClr val="bg1">
                    <a:lumMod val="65000"/>
                  </a:schemeClr>
                </a:solidFill>
                <a:latin typeface="HG丸ｺﾞｼｯｸM-PRO" panose="020F0400000000000000" pitchFamily="50" charset="-128"/>
                <a:ea typeface="HG丸ｺﾞｼｯｸM-PRO" panose="020F0400000000000000" pitchFamily="50" charset="-128"/>
                <a:cs typeface="Times New Roman" panose="02020603050405020304" pitchFamily="18" charset="0"/>
              </a:rPr>
              <a:t>。</a:t>
            </a:r>
            <a:r>
              <a:rPr lang="ja-JP" altLang="en-US" sz="2800" b="1" kern="100" dirty="0">
                <a:solidFill>
                  <a:schemeClr val="bg1">
                    <a:lumMod val="75000"/>
                  </a:schemeClr>
                </a:solidFill>
                <a:latin typeface="HG丸ｺﾞｼｯｸM-PRO" panose="020F0400000000000000" pitchFamily="50" charset="-128"/>
                <a:ea typeface="HG丸ｺﾞｼｯｸM-PRO" panose="020F0400000000000000" pitchFamily="50" charset="-128"/>
                <a:cs typeface="Times New Roman" panose="02020603050405020304" pitchFamily="18" charset="0"/>
              </a:rPr>
              <a:t>          </a:t>
            </a:r>
            <a:r>
              <a:rPr lang="ja-JP" altLang="en-US" sz="2800" b="1" kern="100" dirty="0">
                <a:solidFill>
                  <a:srgbClr val="000000"/>
                </a:solidFill>
                <a:latin typeface="ＭＳ Ｐゴシック"/>
                <a:ea typeface="ＭＳ Ｐゴシック"/>
                <a:cs typeface="Times New Roman" panose="02020603050405020304" pitchFamily="18" charset="0"/>
              </a:rPr>
              <a:t>（</a:t>
            </a:r>
            <a:r>
              <a:rPr lang="en-US" altLang="ja-JP" sz="2800" b="1" kern="100" dirty="0">
                <a:solidFill>
                  <a:srgbClr val="000000"/>
                </a:solidFill>
                <a:latin typeface="ＭＳ Ｐゴシック"/>
                <a:ea typeface="ＭＳ Ｐゴシック"/>
                <a:cs typeface="Times New Roman" panose="02020603050405020304" pitchFamily="18" charset="0"/>
              </a:rPr>
              <a:t>1932</a:t>
            </a:r>
            <a:r>
              <a:rPr lang="ja-JP" altLang="en-US" sz="2800" b="1" kern="100" dirty="0">
                <a:solidFill>
                  <a:srgbClr val="000000"/>
                </a:solidFill>
                <a:latin typeface="ＭＳ Ｐゴシック"/>
                <a:ea typeface="ＭＳ Ｐゴシック"/>
                <a:cs typeface="Times New Roman" panose="02020603050405020304" pitchFamily="18" charset="0"/>
              </a:rPr>
              <a:t>年 手続要覧）</a:t>
            </a:r>
            <a:endParaRPr lang="en-US" altLang="ja-JP" sz="2800" b="1" kern="100" dirty="0">
              <a:solidFill>
                <a:schemeClr val="bg1">
                  <a:lumMod val="65000"/>
                </a:schemeClr>
              </a:solidFill>
              <a:latin typeface="HG丸ｺﾞｼｯｸM-PRO" panose="020F0400000000000000" pitchFamily="50" charset="-128"/>
              <a:ea typeface="HG丸ｺﾞｼｯｸM-PRO" panose="020F0400000000000000" pitchFamily="50" charset="-128"/>
              <a:cs typeface="Times New Roman" panose="02020603050405020304" pitchFamily="18" charset="0"/>
            </a:endParaRPr>
          </a:p>
          <a:p>
            <a:pPr indent="0" algn="just">
              <a:buNone/>
            </a:pPr>
            <a:r>
              <a:rPr kumimoji="1" lang="ja-JP" altLang="en-US" sz="8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丸ｺﾞｼｯｸM-PRO" panose="020F0400000000000000" pitchFamily="50" charset="-128"/>
                <a:ea typeface="HG丸ｺﾞｼｯｸM-PRO" panose="020F0400000000000000" pitchFamily="50" charset="-128"/>
                <a:cs typeface="Times New Roman" panose="02020603050405020304" pitchFamily="18" charset="0"/>
              </a:rPr>
              <a:t>　</a:t>
            </a:r>
            <a:endParaRPr kumimoji="1" lang="ja-JP" altLang="ja-JP" sz="800" b="0" i="0" u="none" strike="noStrike" kern="1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HG丸ｺﾞｼｯｸM-PRO" panose="020F0400000000000000" pitchFamily="50" charset="-128"/>
              <a:ea typeface="HG丸ｺﾞｼｯｸM-PRO" panose="020F0400000000000000" pitchFamily="50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5703821"/>
      </p:ext>
    </p:extLst>
  </p:cSld>
  <p:clrMapOvr>
    <a:masterClrMapping/>
  </p:clrMapOvr>
  <p:transition spd="med">
    <p:fade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AutoShape 2" descr="ロータリーの友 | THE ROTARY-NO-TOMO">
            <a:extLst>
              <a:ext uri="{FF2B5EF4-FFF2-40B4-BE49-F238E27FC236}">
                <a16:creationId xmlns:a16="http://schemas.microsoft.com/office/drawing/2014/main" id="{B8FD377A-B3E6-1D28-3D18-2B52868569F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5C92E1DB-C51E-5393-ED9C-C984A601A4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0878" y="1231919"/>
            <a:ext cx="7489081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　　クラブの</a:t>
            </a: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00FFFF"/>
                </a:highlight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例会に必ず出席</a:t>
            </a: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すること</a:t>
            </a:r>
            <a:endParaRPr kumimoji="1" lang="en-US" altLang="ja-JP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　</a:t>
            </a:r>
            <a:endParaRPr kumimoji="1" lang="en-US" altLang="ja-JP" sz="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　　</a:t>
            </a: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00FFFF"/>
                </a:highlight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会員同士が</a:t>
            </a:r>
            <a:r>
              <a:rPr kumimoji="1" lang="ja-JP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00FFFF"/>
                </a:highlight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積極的に交流</a:t>
            </a:r>
            <a:r>
              <a:rPr kumimoji="1" lang="ja-JP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する</a:t>
            </a: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こと</a:t>
            </a:r>
            <a:endParaRPr kumimoji="1" lang="en-US" altLang="ja-JP" sz="32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HG丸ｺﾞｼｯｸM-PRO" pitchFamily="50" charset="-128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2A8151C-E641-1A7B-3E3A-53C9BC253B20}"/>
              </a:ext>
            </a:extLst>
          </p:cNvPr>
          <p:cNvSpPr txBox="1"/>
          <p:nvPr/>
        </p:nvSpPr>
        <p:spPr>
          <a:xfrm>
            <a:off x="1425234" y="2484265"/>
            <a:ext cx="77672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（懇談、意見交換、情報交換、討論）</a:t>
            </a:r>
            <a:endParaRPr kumimoji="1" lang="en-US" altLang="ja-JP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G丸ｺﾞｼｯｸM-PRO" pitchFamily="50" charset="-128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6" name="矢印: 下 5">
            <a:extLst>
              <a:ext uri="{FF2B5EF4-FFF2-40B4-BE49-F238E27FC236}">
                <a16:creationId xmlns:a16="http://schemas.microsoft.com/office/drawing/2014/main" id="{0B94AADE-0F56-C62B-47D6-6B5F84C40857}"/>
              </a:ext>
            </a:extLst>
          </p:cNvPr>
          <p:cNvSpPr/>
          <p:nvPr/>
        </p:nvSpPr>
        <p:spPr>
          <a:xfrm>
            <a:off x="4757385" y="4138682"/>
            <a:ext cx="576065" cy="839913"/>
          </a:xfrm>
          <a:prstGeom prst="downArrow">
            <a:avLst/>
          </a:prstGeom>
          <a:solidFill>
            <a:srgbClr val="FF33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788C26A-3F3C-F8F9-D7DE-9AC46916741E}"/>
              </a:ext>
            </a:extLst>
          </p:cNvPr>
          <p:cNvSpPr txBox="1"/>
          <p:nvPr/>
        </p:nvSpPr>
        <p:spPr>
          <a:xfrm>
            <a:off x="1152783" y="5349847"/>
            <a:ext cx="752190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8032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66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KozMinPro-Bold"/>
              </a:rPr>
              <a:t>親睦　学び　成長</a:t>
            </a:r>
            <a:endParaRPr kumimoji="1" lang="en-US" altLang="ja-JP" sz="6600" b="0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KozMinPro-Bold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4D7879B-5FFE-B471-81B3-EA2FE3EBE3BA}"/>
              </a:ext>
            </a:extLst>
          </p:cNvPr>
          <p:cNvSpPr txBox="1"/>
          <p:nvPr/>
        </p:nvSpPr>
        <p:spPr>
          <a:xfrm>
            <a:off x="155575" y="3204186"/>
            <a:ext cx="9144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8032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丸ｺﾞｼｯｸM-PRO" panose="020F0400000000000000" pitchFamily="50" charset="-128"/>
                <a:ea typeface="HG丸ｺﾞｼｯｸM-PRO" panose="020F0400000000000000" pitchFamily="50" charset="-128"/>
                <a:cs typeface="KozMinPro-Bold"/>
              </a:rPr>
              <a:t>　</a:t>
            </a: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00FFFF"/>
                </a:highlight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会員スピーチ</a:t>
            </a:r>
            <a:r>
              <a:rPr kumimoji="1" lang="ja-JP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丸ｺﾞｼｯｸM-PRO" panose="020F0400000000000000" pitchFamily="50" charset="-128"/>
                <a:ea typeface="HG丸ｺﾞｼｯｸM-PRO" panose="020F0400000000000000" pitchFamily="50" charset="-128"/>
                <a:cs typeface="KozMinPro-Bold"/>
              </a:rPr>
              <a:t>、</a:t>
            </a: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00FFFF"/>
                </a:highlight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クラブフォーラム</a:t>
            </a:r>
            <a:endParaRPr kumimoji="1" lang="en-US" altLang="ja-JP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/>
              <a:ea typeface="ＭＳ Ｐゴシック"/>
              <a:cs typeface="Times New Roman" panose="02020603050405020304" pitchFamily="18" charset="0"/>
            </a:endParaRPr>
          </a:p>
        </p:txBody>
      </p:sp>
      <p:pic>
        <p:nvPicPr>
          <p:cNvPr id="8" name="Picture 3" descr="J:\＜C＞ロータリークラブ\写真集（歴史的）\無題.png">
            <a:extLst>
              <a:ext uri="{FF2B5EF4-FFF2-40B4-BE49-F238E27FC236}">
                <a16:creationId xmlns:a16="http://schemas.microsoft.com/office/drawing/2014/main" id="{558EE227-5B54-3512-0CA3-E1BF0383C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289" y="1248970"/>
            <a:ext cx="1384816" cy="1745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正方形/長方形 8">
            <a:extLst>
              <a:ext uri="{FF2B5EF4-FFF2-40B4-BE49-F238E27FC236}">
                <a16:creationId xmlns:a16="http://schemas.microsoft.com/office/drawing/2014/main" id="{F775D702-F667-62E8-EC49-FA13A7F626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96850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  <a:defRPr/>
            </a:pPr>
            <a:r>
              <a:rPr kumimoji="1" lang="ja-JP" altLang="en-US" sz="3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KozMinPro-Bold"/>
              </a:rPr>
              <a:t>クラブ会員としての</a:t>
            </a:r>
            <a:r>
              <a:rPr kumimoji="1" lang="en-US" altLang="ja-JP" sz="3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KozMinPro-Bold"/>
              </a:rPr>
              <a:t> </a:t>
            </a:r>
            <a:r>
              <a:rPr kumimoji="1" lang="ja-JP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KozMinPro-Bold"/>
              </a:rPr>
              <a:t>ロータリアンの</a:t>
            </a:r>
            <a:r>
              <a:rPr kumimoji="1" lang="ja-JP" altLang="ja-JP" sz="3600" b="0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KozMinPro-Bold"/>
              </a:rPr>
              <a:t>務め</a:t>
            </a:r>
            <a:endParaRPr kumimoji="1" lang="ja-JP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912575-DC2D-4516-EB6B-3E261BC611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12DC0DF-DC83-7314-351D-6460DA587850}"/>
              </a:ext>
            </a:extLst>
          </p:cNvPr>
          <p:cNvSpPr txBox="1"/>
          <p:nvPr/>
        </p:nvSpPr>
        <p:spPr>
          <a:xfrm>
            <a:off x="199422" y="5085184"/>
            <a:ext cx="8784976" cy="1446550"/>
          </a:xfrm>
          <a:prstGeom prst="rect">
            <a:avLst/>
          </a:prstGeom>
          <a:solidFill>
            <a:srgbClr val="FFFF00"/>
          </a:solidFill>
          <a:ln>
            <a:solidFill>
              <a:srgbClr val="0000CC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ロータリーに魅力や価値を見出せない </a:t>
            </a:r>
            <a:r>
              <a:rPr kumimoji="1" lang="en-US" altLang="ja-JP" sz="40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!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　</a:t>
            </a:r>
            <a:endParaRPr kumimoji="1" lang="en-US" altLang="ja-JP" sz="8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ロータリーが楽しくない、失望した！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</p:txBody>
      </p:sp>
      <p:pic>
        <p:nvPicPr>
          <p:cNvPr id="2" name="Picture 2" descr="家の省エネ性能を高めるには？｜リフォームプライスのリフォームメニュー">
            <a:extLst>
              <a:ext uri="{FF2B5EF4-FFF2-40B4-BE49-F238E27FC236}">
                <a16:creationId xmlns:a16="http://schemas.microsoft.com/office/drawing/2014/main" id="{075610DD-8E0F-A2F9-EF2B-8DF8437E85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68" t="-5436" r="-6159" b="-1967"/>
          <a:stretch/>
        </p:blipFill>
        <p:spPr bwMode="auto">
          <a:xfrm>
            <a:off x="305964" y="908720"/>
            <a:ext cx="2787119" cy="3950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0D7CB720-096A-5F12-B61F-17CD946E6D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7664" y="363805"/>
            <a:ext cx="7596336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創英角ｺﾞｼｯｸUB" panose="020B0A00000000000000" pitchFamily="50" charset="-128"/>
                <a:ea typeface="HGP創英角ｺﾞｼｯｸUB" panose="020B0A00000000000000" pitchFamily="50" charset="-128"/>
                <a:cs typeface="+mn-cs"/>
              </a:rPr>
              <a:t> クラブ運営の柔軟性</a:t>
            </a:r>
            <a:endParaRPr kumimoji="1" lang="en-US" altLang="ja-JP" sz="40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HGP創英角ｺﾞｼｯｸUB" panose="020B0A00000000000000" pitchFamily="50" charset="-128"/>
              <a:ea typeface="HGP創英角ｺﾞｼｯｸUB" panose="020B0A00000000000000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　　　　　</a:t>
            </a:r>
            <a:endParaRPr kumimoji="1" lang="en-US" altLang="ja-JP" sz="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　　　　・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クラブ形態（多様化）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dirty="0">
                <a:solidFill>
                  <a:srgbClr val="000000"/>
                </a:solidFill>
                <a:latin typeface="ＭＳ Ｐゴシック"/>
                <a:ea typeface="ＭＳ Ｐゴシック"/>
              </a:rPr>
              <a:t>　　　　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・例会回数（月２回以上）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　　　　・入会資格基準（多様化・緩和）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　　　　・出席要件基準（多様化・緩和）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3021C32-CCC1-E685-6E33-2924214F53AC}"/>
              </a:ext>
            </a:extLst>
          </p:cNvPr>
          <p:cNvSpPr txBox="1"/>
          <p:nvPr/>
        </p:nvSpPr>
        <p:spPr>
          <a:xfrm>
            <a:off x="6111855" y="3088513"/>
            <a:ext cx="303214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5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GP創英角ｺﾞｼｯｸUB" panose="020B0A00000000000000" pitchFamily="50" charset="-128"/>
                <a:ea typeface="HGP創英角ｺﾞｼｯｸUB" panose="020B0A00000000000000" pitchFamily="50" charset="-128"/>
                <a:cs typeface="+mn-cs"/>
              </a:rPr>
              <a:t>会員増加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3467E662-6CD8-3C03-043D-891B6AA2CC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9866" y="3390641"/>
            <a:ext cx="5832648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HGP創英角ｺﾞｼｯｸUB" panose="020B0A00000000000000" pitchFamily="50" charset="-128"/>
                <a:ea typeface="HGP創英角ｺﾞｼｯｸUB" panose="020B0A00000000000000" pitchFamily="50" charset="-128"/>
                <a:cs typeface="+mn-cs"/>
              </a:rPr>
              <a:t>　</a:t>
            </a:r>
            <a:endParaRPr kumimoji="1" lang="en-US" altLang="ja-JP" sz="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75000"/>
                </a:schemeClr>
              </a:solidFill>
              <a:effectLst/>
              <a:uLnTx/>
              <a:uFillTx/>
              <a:latin typeface="HGP創英角ｺﾞｼｯｸUB" panose="020B0A00000000000000" pitchFamily="50" charset="-128"/>
              <a:ea typeface="HGP創英角ｺﾞｼｯｸUB" panose="020B0A00000000000000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創英角ｺﾞｼｯｸUB" panose="020B0A00000000000000" pitchFamily="50" charset="-128"/>
                <a:ea typeface="HGP創英角ｺﾞｼｯｸUB" panose="020B0A00000000000000" pitchFamily="50" charset="-128"/>
                <a:cs typeface="+mn-cs"/>
              </a:rPr>
              <a:t>悪い対策</a:t>
            </a:r>
            <a:endParaRPr kumimoji="1" lang="en-US" altLang="ja-JP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GP創英角ｺﾞｼｯｸUB" panose="020B0A00000000000000" pitchFamily="50" charset="-128"/>
              <a:ea typeface="HGP創英角ｺﾞｼｯｸUB" panose="020B0A00000000000000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800" dirty="0">
                <a:solidFill>
                  <a:srgbClr val="FF0000"/>
                </a:solidFill>
                <a:latin typeface="HGP創英角ｺﾞｼｯｸUB" panose="020B0A00000000000000" pitchFamily="50" charset="-128"/>
                <a:ea typeface="HGP創英角ｺﾞｼｯｸUB" panose="020B0A00000000000000" pitchFamily="50" charset="-128"/>
              </a:rPr>
              <a:t>　</a:t>
            </a:r>
            <a:endParaRPr kumimoji="1" lang="en-US" altLang="ja-JP" sz="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GP創英角ｺﾞｼｯｸUB" panose="020B0A00000000000000" pitchFamily="50" charset="-128"/>
              <a:ea typeface="HGP創英角ｺﾞｼｯｸUB" panose="020B0A00000000000000" pitchFamily="50" charset="-128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創英角ｺﾞｼｯｸUB" panose="020B0A00000000000000" pitchFamily="50" charset="-128"/>
                <a:ea typeface="HGP創英角ｺﾞｼｯｸUB" panose="020B0A00000000000000" pitchFamily="50" charset="-128"/>
                <a:cs typeface="+mn-cs"/>
              </a:rPr>
              <a:t>　 バケツにもっと水を注ぐ</a:t>
            </a:r>
            <a:r>
              <a:rPr kumimoji="1" lang="ja-JP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創英角ｺﾞｼｯｸUB" panose="020B0A00000000000000" pitchFamily="50" charset="-128"/>
                <a:ea typeface="HGP創英角ｺﾞｼｯｸUB" panose="020B0A00000000000000" pitchFamily="50" charset="-128"/>
                <a:cs typeface="+mn-cs"/>
              </a:rPr>
              <a:t>　</a:t>
            </a:r>
            <a:endParaRPr kumimoji="1" lang="en-US" altLang="ja-JP" sz="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創英角ｺﾞｼｯｸUB" panose="020B0A00000000000000" pitchFamily="50" charset="-128"/>
                <a:ea typeface="HGP創英角ｺﾞｼｯｸUB" panose="020B0A00000000000000" pitchFamily="50" charset="-128"/>
                <a:cs typeface="+mn-cs"/>
              </a:rPr>
              <a:t>　</a:t>
            </a:r>
            <a:endParaRPr kumimoji="1" lang="en-US" altLang="ja-JP" sz="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GP創英角ｺﾞｼｯｸUB" panose="020B0A00000000000000" pitchFamily="50" charset="-128"/>
              <a:ea typeface="HGP創英角ｺﾞｼｯｸUB" panose="020B0A00000000000000" pitchFamily="50" charset="-128"/>
              <a:cs typeface="+mn-cs"/>
            </a:endParaRPr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5401F3E3-BC01-A975-20A0-EBBE47A40179}"/>
              </a:ext>
            </a:extLst>
          </p:cNvPr>
          <p:cNvSpPr/>
          <p:nvPr/>
        </p:nvSpPr>
        <p:spPr>
          <a:xfrm>
            <a:off x="2627784" y="3501008"/>
            <a:ext cx="2787119" cy="786075"/>
          </a:xfrm>
          <a:prstGeom prst="ellipse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071FA6CE-94DB-7986-7700-2BD7D5665253}"/>
              </a:ext>
            </a:extLst>
          </p:cNvPr>
          <p:cNvSpPr/>
          <p:nvPr/>
        </p:nvSpPr>
        <p:spPr>
          <a:xfrm>
            <a:off x="1578320" y="362167"/>
            <a:ext cx="4793880" cy="648072"/>
          </a:xfrm>
          <a:prstGeom prst="rect">
            <a:avLst/>
          </a:prstGeom>
          <a:noFill/>
          <a:ln w="19050">
            <a:solidFill>
              <a:srgbClr val="0000C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647630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AutoShape 2" descr="ロータリーの友 | THE ROTARY-NO-TOMO">
            <a:extLst>
              <a:ext uri="{FF2B5EF4-FFF2-40B4-BE49-F238E27FC236}">
                <a16:creationId xmlns:a16="http://schemas.microsoft.com/office/drawing/2014/main" id="{B8FD377A-B3E6-1D28-3D18-2B52868569F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5C92E1DB-C51E-5393-ED9C-C984A601A4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0878" y="1231919"/>
            <a:ext cx="7489081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　　クラブの</a:t>
            </a: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00FFFF"/>
                </a:highlight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例会に必ず出席</a:t>
            </a: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すること</a:t>
            </a:r>
            <a:endParaRPr kumimoji="1" lang="en-US" altLang="ja-JP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　</a:t>
            </a:r>
            <a:endParaRPr kumimoji="1" lang="en-US" altLang="ja-JP" sz="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　　</a:t>
            </a: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00FFFF"/>
                </a:highlight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会員同士が</a:t>
            </a:r>
            <a:r>
              <a:rPr kumimoji="1" lang="ja-JP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00FFFF"/>
                </a:highlight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積極的に交流</a:t>
            </a:r>
            <a:r>
              <a:rPr kumimoji="1" lang="ja-JP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する</a:t>
            </a: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こと</a:t>
            </a:r>
            <a:endParaRPr kumimoji="1" lang="en-US" altLang="ja-JP" sz="32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HG丸ｺﾞｼｯｸM-PRO" pitchFamily="50" charset="-128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2A8151C-E641-1A7B-3E3A-53C9BC253B20}"/>
              </a:ext>
            </a:extLst>
          </p:cNvPr>
          <p:cNvSpPr txBox="1"/>
          <p:nvPr/>
        </p:nvSpPr>
        <p:spPr>
          <a:xfrm>
            <a:off x="1425234" y="2484265"/>
            <a:ext cx="77672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（懇談、意見交換、情報交換、討論）</a:t>
            </a:r>
            <a:endParaRPr kumimoji="1" lang="en-US" altLang="ja-JP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G丸ｺﾞｼｯｸM-PRO" pitchFamily="50" charset="-128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4D7879B-5FFE-B471-81B3-EA2FE3EBE3BA}"/>
              </a:ext>
            </a:extLst>
          </p:cNvPr>
          <p:cNvSpPr txBox="1"/>
          <p:nvPr/>
        </p:nvSpPr>
        <p:spPr>
          <a:xfrm>
            <a:off x="155575" y="3204186"/>
            <a:ext cx="9144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8032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丸ｺﾞｼｯｸM-PRO" panose="020F0400000000000000" pitchFamily="50" charset="-128"/>
                <a:ea typeface="HG丸ｺﾞｼｯｸM-PRO" panose="020F0400000000000000" pitchFamily="50" charset="-128"/>
                <a:cs typeface="KozMinPro-Bold"/>
              </a:rPr>
              <a:t>　</a:t>
            </a: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00FFFF"/>
                </a:highlight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会員スピーチ</a:t>
            </a:r>
            <a:r>
              <a:rPr kumimoji="1" lang="ja-JP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丸ｺﾞｼｯｸM-PRO" panose="020F0400000000000000" pitchFamily="50" charset="-128"/>
                <a:ea typeface="HG丸ｺﾞｼｯｸM-PRO" panose="020F0400000000000000" pitchFamily="50" charset="-128"/>
                <a:cs typeface="KozMinPro-Bold"/>
              </a:rPr>
              <a:t>、</a:t>
            </a: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00FFFF"/>
                </a:highlight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クラブフォーラム</a:t>
            </a:r>
            <a:endParaRPr kumimoji="1" lang="en-US" altLang="ja-JP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/>
              <a:ea typeface="ＭＳ Ｐゴシック"/>
              <a:cs typeface="Times New Roman" panose="02020603050405020304" pitchFamily="18" charset="0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4628CE0-0786-AE05-3CD4-24C4F45C5607}"/>
              </a:ext>
            </a:extLst>
          </p:cNvPr>
          <p:cNvSpPr/>
          <p:nvPr/>
        </p:nvSpPr>
        <p:spPr>
          <a:xfrm>
            <a:off x="362628" y="4073332"/>
            <a:ext cx="8444705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8032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KozMinPro-Bold"/>
              </a:rPr>
              <a:t>敬愛、信頼、経営のヒント、</a:t>
            </a:r>
            <a:endParaRPr kumimoji="1" lang="en-US" altLang="ja-JP" sz="32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KozMinPro-Bold"/>
            </a:endParaRPr>
          </a:p>
          <a:p>
            <a:pPr marL="0" marR="0" lvl="0" indent="8032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KozMinPro-Bold"/>
              </a:rPr>
              <a:t>　　　</a:t>
            </a:r>
            <a:endParaRPr kumimoji="1" lang="en-US" altLang="ja-JP" sz="8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KozMinPro-Bold"/>
            </a:endParaRPr>
          </a:p>
          <a:p>
            <a:pPr marL="0" marR="0" lvl="0" indent="8032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KozMinPro-Bold"/>
              </a:rPr>
              <a:t>職業観、人生観、ロータリー観、</a:t>
            </a:r>
            <a:endParaRPr kumimoji="1" lang="en-US" altLang="ja-JP" sz="32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KozMinPro-Bold"/>
            </a:endParaRPr>
          </a:p>
          <a:p>
            <a:pPr marL="0" marR="0" lvl="0" indent="8032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9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KozMinPro-Bold"/>
              </a:rPr>
              <a:t>　　</a:t>
            </a:r>
            <a:endParaRPr kumimoji="1" lang="en-US" altLang="ja-JP" sz="9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KozMinPro-Bold"/>
            </a:endParaRPr>
          </a:p>
          <a:p>
            <a:pPr marL="0" marR="0" lvl="0" indent="8032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KozMinPro-Bold"/>
              </a:rPr>
              <a:t>奉仕の意欲、喜び、満足感、</a:t>
            </a:r>
            <a:endParaRPr kumimoji="1" lang="en-US" altLang="ja-JP" sz="32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KozMinPro-Bold"/>
            </a:endParaRPr>
          </a:p>
          <a:p>
            <a:pPr marL="0" marR="0" lvl="0" indent="8032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KozMinPro-Bold"/>
              </a:rPr>
              <a:t>　</a:t>
            </a:r>
            <a:endParaRPr kumimoji="1" lang="en-US" altLang="ja-JP" sz="8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KozMinPro-Bold"/>
            </a:endParaRPr>
          </a:p>
          <a:p>
            <a:pPr marL="0" marR="0" lvl="0" indent="8032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KozMinPro-Bold"/>
              </a:rPr>
              <a:t>使命感、誇り、成功や飛躍の機会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HG丸ｺﾞｼｯｸM-PRO" pitchFamily="50" charset="-128"/>
              <a:ea typeface="HG丸ｺﾞｼｯｸM-PRO" pitchFamily="50" charset="-128"/>
              <a:cs typeface="+mn-cs"/>
            </a:endParaRPr>
          </a:p>
        </p:txBody>
      </p:sp>
      <p:pic>
        <p:nvPicPr>
          <p:cNvPr id="8" name="Picture 3" descr="J:\＜C＞ロータリークラブ\写真集（歴史的）\無題.png">
            <a:extLst>
              <a:ext uri="{FF2B5EF4-FFF2-40B4-BE49-F238E27FC236}">
                <a16:creationId xmlns:a16="http://schemas.microsoft.com/office/drawing/2014/main" id="{BB0ACBD7-D2D9-4146-F736-49F21EFB54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289" y="1248970"/>
            <a:ext cx="1384816" cy="1745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正方形/長方形 8">
            <a:extLst>
              <a:ext uri="{FF2B5EF4-FFF2-40B4-BE49-F238E27FC236}">
                <a16:creationId xmlns:a16="http://schemas.microsoft.com/office/drawing/2014/main" id="{81AC6BAB-AB37-50A7-1052-B7ACD17A10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96850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  <a:defRPr/>
            </a:pPr>
            <a:r>
              <a:rPr kumimoji="1" lang="ja-JP" altLang="en-US" sz="3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KozMinPro-Bold"/>
              </a:rPr>
              <a:t>クラブ会員としての</a:t>
            </a:r>
            <a:r>
              <a:rPr kumimoji="1" lang="en-US" altLang="ja-JP" sz="3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KozMinPro-Bold"/>
              </a:rPr>
              <a:t> </a:t>
            </a:r>
            <a:r>
              <a:rPr kumimoji="1" lang="ja-JP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KozMinPro-Bold"/>
              </a:rPr>
              <a:t>ロータリアンの</a:t>
            </a:r>
            <a:r>
              <a:rPr kumimoji="1" lang="ja-JP" altLang="ja-JP" sz="3600" b="0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KozMinPro-Bold"/>
              </a:rPr>
              <a:t>務め</a:t>
            </a:r>
            <a:endParaRPr kumimoji="1" lang="ja-JP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09502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17E4B2E-1ED7-F6F9-A8D3-DD08F36C4A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AutoShape 2" descr="ロータリーの友 | THE ROTARY-NO-TOMO">
            <a:extLst>
              <a:ext uri="{FF2B5EF4-FFF2-40B4-BE49-F238E27FC236}">
                <a16:creationId xmlns:a16="http://schemas.microsoft.com/office/drawing/2014/main" id="{2D12B8DB-1CE9-1D8E-52A6-9A171A487B3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43D580FF-BE7A-AB87-5A85-C9A7BB6002FB}"/>
              </a:ext>
            </a:extLst>
          </p:cNvPr>
          <p:cNvSpPr/>
          <p:nvPr/>
        </p:nvSpPr>
        <p:spPr>
          <a:xfrm>
            <a:off x="2318853" y="5295848"/>
            <a:ext cx="6145286" cy="126322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他の会員や</a:t>
            </a:r>
            <a:endParaRPr kumimoji="1" lang="en-US" altLang="ja-JP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クラブへの奉仕</a:t>
            </a: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DACEBBF9-A7EE-3A29-A08B-ABD4C9EA4A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6735" y="3975613"/>
            <a:ext cx="6813541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　　　</a:t>
            </a: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クラブ会員の誰もが、</a:t>
            </a:r>
            <a:endParaRPr kumimoji="1" lang="en-US" altLang="ja-JP" sz="3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highlight>
                  <a:srgbClr val="FF99FF"/>
                </a:highlight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素晴らしい真のロータリアン</a:t>
            </a: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になる</a:t>
            </a:r>
            <a:endParaRPr kumimoji="1" lang="en-US" altLang="ja-JP" sz="3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HG丸ｺﾞｼｯｸM-PRO" pitchFamily="50" charset="-128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A4BDAC52-989A-CD46-0882-D6552BAD19AE}"/>
              </a:ext>
            </a:extLst>
          </p:cNvPr>
          <p:cNvSpPr/>
          <p:nvPr/>
        </p:nvSpPr>
        <p:spPr>
          <a:xfrm>
            <a:off x="151673" y="3241344"/>
            <a:ext cx="1552472" cy="2908287"/>
          </a:xfrm>
          <a:prstGeom prst="ellipse">
            <a:avLst/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親 睦</a:t>
            </a:r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97D40BB7-29DF-A8B5-A5C6-11F6A8677522}"/>
              </a:ext>
            </a:extLst>
          </p:cNvPr>
          <p:cNvSpPr/>
          <p:nvPr/>
        </p:nvSpPr>
        <p:spPr>
          <a:xfrm>
            <a:off x="2483768" y="3008082"/>
            <a:ext cx="2880320" cy="967532"/>
          </a:xfrm>
          <a:prstGeom prst="ellipse">
            <a:avLst/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学び</a:t>
            </a:r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B1757D95-5E99-BFAB-E22A-B84C68807701}"/>
              </a:ext>
            </a:extLst>
          </p:cNvPr>
          <p:cNvSpPr/>
          <p:nvPr/>
        </p:nvSpPr>
        <p:spPr>
          <a:xfrm>
            <a:off x="5655827" y="3008082"/>
            <a:ext cx="2808312" cy="967532"/>
          </a:xfrm>
          <a:prstGeom prst="ellipse">
            <a:avLst/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成長</a:t>
            </a:r>
          </a:p>
        </p:txBody>
      </p:sp>
      <p:sp>
        <p:nvSpPr>
          <p:cNvPr id="5" name="正方形/長方形 8">
            <a:extLst>
              <a:ext uri="{FF2B5EF4-FFF2-40B4-BE49-F238E27FC236}">
                <a16:creationId xmlns:a16="http://schemas.microsoft.com/office/drawing/2014/main" id="{14A28281-49F7-BA8E-08C4-A1A3E6B182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96850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KozMinPro-Bold"/>
              </a:rPr>
              <a:t>クラブ会員としての</a:t>
            </a:r>
            <a:r>
              <a:rPr kumimoji="1" lang="en-US" altLang="ja-JP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KozMinPro-Bold"/>
              </a:rPr>
              <a:t> </a:t>
            </a:r>
            <a:r>
              <a:rPr kumimoji="1" lang="ja-JP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KozMinPro-Bold"/>
              </a:rPr>
              <a:t>ロータリアンの</a:t>
            </a:r>
            <a:r>
              <a:rPr kumimoji="1" lang="ja-JP" altLang="ja-JP" sz="3600" b="0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KozMinPro-Bold"/>
              </a:rPr>
              <a:t>務め</a:t>
            </a:r>
            <a:endParaRPr kumimoji="1" lang="ja-JP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6FE444F-E286-258D-2F22-377C7E8E88D1}"/>
              </a:ext>
            </a:extLst>
          </p:cNvPr>
          <p:cNvSpPr txBox="1"/>
          <p:nvPr/>
        </p:nvSpPr>
        <p:spPr>
          <a:xfrm>
            <a:off x="1938840" y="1248970"/>
            <a:ext cx="526632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ja-JP" sz="4400" b="0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創英角ｺﾞｼｯｸUB" panose="020B0A00000000000000" pitchFamily="50" charset="-128"/>
                <a:ea typeface="HGP創英角ｺﾞｼｯｸUB" panose="020B0A00000000000000" pitchFamily="50" charset="-128"/>
                <a:cs typeface="Times New Roman" panose="02020603050405020304" pitchFamily="18" charset="0"/>
              </a:rPr>
              <a:t>例会出席、自分磨き</a:t>
            </a:r>
            <a:endParaRPr kumimoji="1" lang="en-US" altLang="ja-JP" sz="4400" b="0" i="0" u="none" strike="noStrike" kern="1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HGP創英角ｺﾞｼｯｸUB" panose="020B0A00000000000000" pitchFamily="50" charset="-128"/>
              <a:ea typeface="HGP創英角ｺﾞｼｯｸUB" panose="020B0A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ja-JP" sz="4400" b="0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創英角ｺﾞｼｯｸUB" panose="020B0A00000000000000" pitchFamily="50" charset="-128"/>
                <a:ea typeface="HGP創英角ｺﾞｼｯｸUB" panose="020B0A00000000000000" pitchFamily="50" charset="-128"/>
                <a:cs typeface="Times New Roman" panose="02020603050405020304" pitchFamily="18" charset="0"/>
              </a:rPr>
              <a:t>仲間磨き、クラブ磨き</a:t>
            </a:r>
            <a:endParaRPr kumimoji="1" lang="ja-JP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HGP創英角ｺﾞｼｯｸUB" panose="020B0A00000000000000" pitchFamily="50" charset="-128"/>
              <a:ea typeface="HGP創英角ｺﾞｼｯｸUB" panose="020B0A00000000000000" pitchFamily="50" charset="-128"/>
              <a:cs typeface="+mn-cs"/>
            </a:endParaRPr>
          </a:p>
        </p:txBody>
      </p:sp>
      <p:pic>
        <p:nvPicPr>
          <p:cNvPr id="3" name="Picture 3" descr="J:\＜C＞ロータリークラブ\写真集（歴史的）\無題.png">
            <a:extLst>
              <a:ext uri="{FF2B5EF4-FFF2-40B4-BE49-F238E27FC236}">
                <a16:creationId xmlns:a16="http://schemas.microsoft.com/office/drawing/2014/main" id="{59DE9480-9FDF-4985-D96E-76D1FACA08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289" y="1248970"/>
            <a:ext cx="1384816" cy="1745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0275669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4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9" name="Picture 7" descr="「苗木と土壌」の画像検索結果">
            <a:extLst>
              <a:ext uri="{FF2B5EF4-FFF2-40B4-BE49-F238E27FC236}">
                <a16:creationId xmlns:a16="http://schemas.microsoft.com/office/drawing/2014/main" id="{2E3455FF-68DA-8F88-F312-A7C4B890BEE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092950" y="3068638"/>
            <a:ext cx="178435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" name="正方形/長方形 10">
            <a:extLst>
              <a:ext uri="{FF2B5EF4-FFF2-40B4-BE49-F238E27FC236}">
                <a16:creationId xmlns:a16="http://schemas.microsoft.com/office/drawing/2014/main" id="{CF2555E7-C212-1FC9-4704-F267275243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7800"/>
            <a:ext cx="9144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Lucida Sans Unicode" panose="020B0602030504020204" pitchFamily="34" charset="0"/>
              </a:rPr>
              <a:t> </a:t>
            </a:r>
            <a:r>
              <a:rPr kumimoji="1" lang="en-US" altLang="ja-JP" sz="48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Paul Percy Harris </a:t>
            </a:r>
            <a:r>
              <a:rPr kumimoji="1" lang="ja-JP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Lucida Sans Unicode" panose="020B0602030504020204" pitchFamily="34" charset="0"/>
              </a:rPr>
              <a:t>の 言葉 </a:t>
            </a:r>
            <a:endParaRPr kumimoji="1" lang="ja-JP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BF82A07-11C2-DA86-F725-5AA5D00AC3D4}"/>
              </a:ext>
            </a:extLst>
          </p:cNvPr>
          <p:cNvSpPr txBox="1"/>
          <p:nvPr/>
        </p:nvSpPr>
        <p:spPr>
          <a:xfrm>
            <a:off x="179512" y="3732289"/>
            <a:ext cx="8964488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50990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ja-JP" sz="36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我々は、</a:t>
            </a:r>
            <a:r>
              <a:rPr kumimoji="1" lang="ja-JP" altLang="ja-JP" sz="3600" b="1" i="0" u="sng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お互いに相手の欠点を</a:t>
            </a:r>
            <a:endParaRPr kumimoji="1" lang="en-US" altLang="ja-JP" sz="3600" b="1" i="0" u="sng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" panose="02040604050505020304" pitchFamily="18" charset="0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marL="0" marR="0" lvl="0" indent="50990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800" b="1" i="0" u="sng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 </a:t>
            </a:r>
          </a:p>
          <a:p>
            <a:pPr marL="0" marR="0" lvl="0" indent="50990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ja-JP" sz="3600" b="1" i="0" u="sng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我慢し合うことの大切さ</a:t>
            </a:r>
            <a:r>
              <a:rPr kumimoji="1" lang="ja-JP" altLang="ja-JP" sz="36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、すなわち</a:t>
            </a:r>
            <a:endParaRPr kumimoji="1" lang="en-US" altLang="ja-JP" sz="3600" b="1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" panose="02040604050505020304" pitchFamily="18" charset="0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marL="0" marR="0" lvl="0" indent="50990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8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 </a:t>
            </a:r>
          </a:p>
          <a:p>
            <a:pPr marL="0" marR="0" lvl="0" indent="50990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ja-JP" sz="44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「</a:t>
            </a:r>
            <a:r>
              <a:rPr kumimoji="1" lang="en-US" altLang="ja-JP" sz="44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toleration</a:t>
            </a:r>
            <a:r>
              <a:rPr kumimoji="1" lang="ja-JP" altLang="ja-JP" sz="44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」</a:t>
            </a:r>
            <a:r>
              <a:rPr kumimoji="1" lang="ja-JP" altLang="ja-JP" sz="36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の価値を学んできた</a:t>
            </a:r>
            <a:r>
              <a:rPr kumimoji="1" lang="ja-JP" altLang="en-US" sz="36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。</a:t>
            </a:r>
            <a:endParaRPr kumimoji="1" lang="en-US" altLang="ja-JP" sz="3600" b="1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" panose="02040604050505020304" pitchFamily="18" charset="0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FE7F09E1-6079-F5F2-7CBC-24C1E20CAAFB}"/>
              </a:ext>
            </a:extLst>
          </p:cNvPr>
          <p:cNvSpPr txBox="1"/>
          <p:nvPr/>
        </p:nvSpPr>
        <p:spPr>
          <a:xfrm>
            <a:off x="0" y="5855947"/>
            <a:ext cx="9144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50990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400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Segoe UI Historic" panose="020B0502040204020203" pitchFamily="34" charset="0"/>
              </a:rPr>
              <a:t>　 我慢、受容、尊重、上手くやる</a:t>
            </a:r>
            <a:endParaRPr kumimoji="1" lang="en-US" altLang="ja-JP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</a:endParaRP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4F7DA7AB-728F-4BDC-E5F6-278CD07233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40" t="525" r="10218" b="8815"/>
          <a:stretch/>
        </p:blipFill>
        <p:spPr>
          <a:xfrm>
            <a:off x="3073363" y="1199067"/>
            <a:ext cx="1784351" cy="242751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Rectangle 1">
            <a:extLst>
              <a:ext uri="{FF2B5EF4-FFF2-40B4-BE49-F238E27FC236}">
                <a16:creationId xmlns:a16="http://schemas.microsoft.com/office/drawing/2014/main" id="{B72DF8B4-AF97-CF30-E315-E5EEEF0A5A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4008" y="1359365"/>
            <a:ext cx="4320480" cy="193899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indent="13335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1333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寛 容</a:t>
            </a:r>
            <a:r>
              <a:rPr kumimoji="1" lang="ja-JP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（</a:t>
            </a:r>
            <a:r>
              <a:rPr kumimoji="1" lang="en-US" altLang="ja-JP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" panose="02040604050505020304" pitchFamily="18" charset="0"/>
                <a:ea typeface="ＭＳ Ｐゴシック" panose="020B0600070205080204" pitchFamily="50" charset="-128"/>
                <a:cs typeface="+mn-cs"/>
              </a:rPr>
              <a:t>toleration</a:t>
            </a:r>
            <a:r>
              <a:rPr kumimoji="1" lang="en-US" altLang="ja-JP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)</a:t>
            </a:r>
            <a:endParaRPr kumimoji="1" lang="ja-JP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" name="矢印: 上向き折線 1">
            <a:extLst>
              <a:ext uri="{FF2B5EF4-FFF2-40B4-BE49-F238E27FC236}">
                <a16:creationId xmlns:a16="http://schemas.microsoft.com/office/drawing/2014/main" id="{4324B984-C285-8C7F-0D66-AFD39ECCEE30}"/>
              </a:ext>
            </a:extLst>
          </p:cNvPr>
          <p:cNvSpPr/>
          <p:nvPr/>
        </p:nvSpPr>
        <p:spPr>
          <a:xfrm flipH="1" flipV="1">
            <a:off x="1222487" y="2153664"/>
            <a:ext cx="1584176" cy="1411865"/>
          </a:xfrm>
          <a:prstGeom prst="bentUpArrow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55239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9" name="Picture 7" descr="「苗木と土壌」の画像検索結果">
            <a:extLst>
              <a:ext uri="{FF2B5EF4-FFF2-40B4-BE49-F238E27FC236}">
                <a16:creationId xmlns:a16="http://schemas.microsoft.com/office/drawing/2014/main" id="{2E3455FF-68DA-8F88-F312-A7C4B890BEE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092950" y="3068638"/>
            <a:ext cx="178435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BF82A07-11C2-DA86-F725-5AA5D00AC3D4}"/>
              </a:ext>
            </a:extLst>
          </p:cNvPr>
          <p:cNvSpPr txBox="1"/>
          <p:nvPr/>
        </p:nvSpPr>
        <p:spPr>
          <a:xfrm>
            <a:off x="36512" y="3933353"/>
            <a:ext cx="910748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50990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4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ロータリーの発展は、</a:t>
            </a:r>
            <a:endParaRPr kumimoji="1" lang="en-US" altLang="ja-JP" sz="4400" b="1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" panose="02040604050505020304" pitchFamily="18" charset="0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marL="0" marR="0" lvl="0" indent="50990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8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 </a:t>
            </a:r>
          </a:p>
          <a:p>
            <a:pPr marL="0" marR="0" lvl="0" indent="50990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ja-JP" sz="44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「</a:t>
            </a:r>
            <a:r>
              <a:rPr kumimoji="1" lang="en-US" altLang="ja-JP" sz="44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toleration</a:t>
            </a:r>
            <a:r>
              <a:rPr kumimoji="1" lang="ja-JP" altLang="ja-JP" sz="44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」</a:t>
            </a:r>
            <a:r>
              <a:rPr kumimoji="1" lang="ja-JP" altLang="en-US" sz="44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に かかっている。</a:t>
            </a:r>
            <a:endParaRPr kumimoji="1" lang="en-US" altLang="ja-JP" sz="4400" b="1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" panose="02040604050505020304" pitchFamily="18" charset="0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603DA4D5-8975-652A-A232-C35810E599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40" t="525" r="10218" b="8815"/>
          <a:stretch/>
        </p:blipFill>
        <p:spPr>
          <a:xfrm>
            <a:off x="3073363" y="1199067"/>
            <a:ext cx="1784351" cy="242751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FBC0FF4E-4E46-DD9D-A486-9B8277C48E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4008" y="1359365"/>
            <a:ext cx="4320480" cy="193899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indent="13335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1333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寛 容</a:t>
            </a:r>
            <a:r>
              <a:rPr kumimoji="1" lang="ja-JP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（</a:t>
            </a:r>
            <a:r>
              <a:rPr kumimoji="1" lang="en-US" altLang="ja-JP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" panose="02040604050505020304" pitchFamily="18" charset="0"/>
                <a:ea typeface="ＭＳ Ｐゴシック" panose="020B0600070205080204" pitchFamily="50" charset="-128"/>
                <a:cs typeface="+mn-cs"/>
              </a:rPr>
              <a:t>toleration</a:t>
            </a:r>
            <a:r>
              <a:rPr kumimoji="1" lang="en-US" altLang="ja-JP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)</a:t>
            </a:r>
            <a:endParaRPr kumimoji="1" lang="ja-JP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" name="矢印: 上向き折線 2">
            <a:extLst>
              <a:ext uri="{FF2B5EF4-FFF2-40B4-BE49-F238E27FC236}">
                <a16:creationId xmlns:a16="http://schemas.microsoft.com/office/drawing/2014/main" id="{43384363-DDEA-755A-82B6-B4621A550D72}"/>
              </a:ext>
            </a:extLst>
          </p:cNvPr>
          <p:cNvSpPr/>
          <p:nvPr/>
        </p:nvSpPr>
        <p:spPr>
          <a:xfrm flipH="1" flipV="1">
            <a:off x="1222487" y="2153664"/>
            <a:ext cx="1584176" cy="1411865"/>
          </a:xfrm>
          <a:prstGeom prst="bentUpArrow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10" name="正方形/長方形 10">
            <a:extLst>
              <a:ext uri="{FF2B5EF4-FFF2-40B4-BE49-F238E27FC236}">
                <a16:creationId xmlns:a16="http://schemas.microsoft.com/office/drawing/2014/main" id="{F5865075-6D56-7886-238D-428CECC967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7800"/>
            <a:ext cx="9144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Lucida Sans Unicode" panose="020B0602030504020204" pitchFamily="34" charset="0"/>
              </a:rPr>
              <a:t> </a:t>
            </a:r>
            <a:r>
              <a:rPr kumimoji="1" lang="en-US" altLang="ja-JP" sz="48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Paul Percy Harris </a:t>
            </a:r>
            <a:r>
              <a:rPr kumimoji="1" lang="ja-JP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Lucida Sans Unicode" panose="020B0602030504020204" pitchFamily="34" charset="0"/>
              </a:rPr>
              <a:t>の 言葉 </a:t>
            </a:r>
            <a:endParaRPr kumimoji="1" lang="ja-JP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E613A7A-DDE8-809B-F7FA-432A5F73232F}"/>
              </a:ext>
            </a:extLst>
          </p:cNvPr>
          <p:cNvSpPr txBox="1"/>
          <p:nvPr/>
        </p:nvSpPr>
        <p:spPr>
          <a:xfrm>
            <a:off x="0" y="5855947"/>
            <a:ext cx="9144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50990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400" b="0" i="0" u="none" strike="noStrike" kern="1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Segoe UI Historic" panose="020B0502040204020203" pitchFamily="34" charset="0"/>
              </a:rPr>
              <a:t>　 </a:t>
            </a:r>
            <a:r>
              <a:rPr kumimoji="1" lang="ja-JP" altLang="en-US" sz="4400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Segoe UI Historic" panose="020B0502040204020203" pitchFamily="34" charset="0"/>
              </a:rPr>
              <a:t>我慢、受容、尊重、上手くやる</a:t>
            </a:r>
            <a:endParaRPr kumimoji="1" lang="en-US" altLang="ja-JP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049444"/>
      </p:ext>
    </p:extLst>
  </p:cSld>
  <p:clrMapOvr>
    <a:masterClrMapping/>
  </p:clrMapOvr>
  <p:transition spd="med">
    <p:fade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BF82A07-11C2-DA86-F725-5AA5D00AC3D4}"/>
              </a:ext>
            </a:extLst>
          </p:cNvPr>
          <p:cNvSpPr txBox="1"/>
          <p:nvPr/>
        </p:nvSpPr>
        <p:spPr>
          <a:xfrm>
            <a:off x="4904099" y="3411453"/>
            <a:ext cx="4032831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50990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5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Diversity</a:t>
            </a:r>
          </a:p>
          <a:p>
            <a:pPr marL="0" marR="0" lvl="0" indent="50990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5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Equity</a:t>
            </a:r>
          </a:p>
          <a:p>
            <a:pPr marL="0" marR="0" lvl="0" indent="50990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5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Inclusion</a:t>
            </a:r>
            <a:endParaRPr kumimoji="1" lang="en-US" altLang="ja-JP" sz="5400" b="1" i="0" u="none" strike="noStrike" kern="1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ＭＳ Ｐゴシック"/>
              <a:ea typeface="ＭＳ Ｐゴシック"/>
              <a:cs typeface="Times New Roman" panose="02020603050405020304" pitchFamily="18" charset="0"/>
            </a:endParaRPr>
          </a:p>
        </p:txBody>
      </p:sp>
      <p:sp>
        <p:nvSpPr>
          <p:cNvPr id="229379" name="Picture 7" descr="「苗木と土壌」の画像検索結果">
            <a:extLst>
              <a:ext uri="{FF2B5EF4-FFF2-40B4-BE49-F238E27FC236}">
                <a16:creationId xmlns:a16="http://schemas.microsoft.com/office/drawing/2014/main" id="{2E3455FF-68DA-8F88-F312-A7C4B890BEE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178526" y="3014870"/>
            <a:ext cx="178435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751285C2-6E8A-5BCB-0756-359611CD0796}"/>
              </a:ext>
            </a:extLst>
          </p:cNvPr>
          <p:cNvSpPr txBox="1"/>
          <p:nvPr/>
        </p:nvSpPr>
        <p:spPr>
          <a:xfrm>
            <a:off x="2123728" y="4025388"/>
            <a:ext cx="3168352" cy="13696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50990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8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D</a:t>
            </a:r>
            <a:r>
              <a:rPr kumimoji="1" lang="en-US" altLang="ja-JP" sz="4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 </a:t>
            </a:r>
            <a:r>
              <a:rPr kumimoji="1" lang="en-US" altLang="ja-JP" sz="8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E I</a:t>
            </a: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79851C8B-2587-2884-0CEE-3A8EBDCBA9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74" t="7879" r="68212" b="7237"/>
          <a:stretch/>
        </p:blipFill>
        <p:spPr>
          <a:xfrm>
            <a:off x="683568" y="3745145"/>
            <a:ext cx="1583367" cy="2132944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7414A14A-0D1A-8F92-662E-7AC47F53079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40" t="525" r="10218" b="8815"/>
          <a:stretch/>
        </p:blipFill>
        <p:spPr>
          <a:xfrm>
            <a:off x="3073363" y="1199067"/>
            <a:ext cx="1784351" cy="242751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Rectangle 1">
            <a:extLst>
              <a:ext uri="{FF2B5EF4-FFF2-40B4-BE49-F238E27FC236}">
                <a16:creationId xmlns:a16="http://schemas.microsoft.com/office/drawing/2014/main" id="{6ED90A14-3992-2B79-0F6F-9833C48E95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4008" y="1359365"/>
            <a:ext cx="4320480" cy="193899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ctr">
            <a:spAutoFit/>
          </a:bodyPr>
          <a:lstStyle>
            <a:lvl1pPr indent="13335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1333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寛 容</a:t>
            </a:r>
            <a:r>
              <a:rPr kumimoji="1" lang="ja-JP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（</a:t>
            </a:r>
            <a:r>
              <a:rPr kumimoji="1" lang="en-US" altLang="ja-JP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" panose="02040604050505020304" pitchFamily="18" charset="0"/>
                <a:ea typeface="ＭＳ Ｐゴシック" panose="020B0600070205080204" pitchFamily="50" charset="-128"/>
                <a:cs typeface="+mn-cs"/>
              </a:rPr>
              <a:t>toleration</a:t>
            </a:r>
            <a:r>
              <a:rPr kumimoji="1" lang="en-US" altLang="ja-JP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)</a:t>
            </a:r>
            <a:endParaRPr kumimoji="1" lang="ja-JP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" name="左中かっこ 17">
            <a:extLst>
              <a:ext uri="{FF2B5EF4-FFF2-40B4-BE49-F238E27FC236}">
                <a16:creationId xmlns:a16="http://schemas.microsoft.com/office/drawing/2014/main" id="{C22D30CF-758F-1946-8D1D-3F144C099591}"/>
              </a:ext>
            </a:extLst>
          </p:cNvPr>
          <p:cNvSpPr/>
          <p:nvPr/>
        </p:nvSpPr>
        <p:spPr>
          <a:xfrm>
            <a:off x="5009037" y="3745145"/>
            <a:ext cx="377885" cy="1878415"/>
          </a:xfrm>
          <a:prstGeom prst="leftBrace">
            <a:avLst/>
          </a:prstGeom>
          <a:ln w="5715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4" name="矢印: 上向き折線 3">
            <a:extLst>
              <a:ext uri="{FF2B5EF4-FFF2-40B4-BE49-F238E27FC236}">
                <a16:creationId xmlns:a16="http://schemas.microsoft.com/office/drawing/2014/main" id="{CA60EC19-CE18-5996-573D-F56CCE708BA0}"/>
              </a:ext>
            </a:extLst>
          </p:cNvPr>
          <p:cNvSpPr/>
          <p:nvPr/>
        </p:nvSpPr>
        <p:spPr>
          <a:xfrm flipH="1" flipV="1">
            <a:off x="1222487" y="2153664"/>
            <a:ext cx="1584176" cy="1411865"/>
          </a:xfrm>
          <a:prstGeom prst="bentUpArrow">
            <a:avLst/>
          </a:prstGeom>
          <a:solidFill>
            <a:srgbClr val="0000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正方形/長方形 10">
            <a:extLst>
              <a:ext uri="{FF2B5EF4-FFF2-40B4-BE49-F238E27FC236}">
                <a16:creationId xmlns:a16="http://schemas.microsoft.com/office/drawing/2014/main" id="{EECC8EC9-C493-A732-0874-D712E2F1EB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77800"/>
            <a:ext cx="9144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Lucida Sans Unicode" panose="020B0602030504020204" pitchFamily="34" charset="0"/>
              </a:rPr>
              <a:t> </a:t>
            </a:r>
            <a:r>
              <a:rPr kumimoji="1" lang="en-US" altLang="ja-JP" sz="48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Paul Percy Harris </a:t>
            </a:r>
            <a:r>
              <a:rPr kumimoji="1" lang="ja-JP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Lucida Sans Unicode" panose="020B0602030504020204" pitchFamily="34" charset="0"/>
              </a:rPr>
              <a:t>の 言葉 </a:t>
            </a:r>
            <a:endParaRPr kumimoji="1" lang="ja-JP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984EEA4-7645-7C6E-55E7-11802FDDCF0C}"/>
              </a:ext>
            </a:extLst>
          </p:cNvPr>
          <p:cNvSpPr txBox="1"/>
          <p:nvPr/>
        </p:nvSpPr>
        <p:spPr>
          <a:xfrm>
            <a:off x="0" y="5855947"/>
            <a:ext cx="9144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50990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400" b="1" i="0" u="none" strike="noStrike" kern="1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Segoe UI Historic" panose="020B0502040204020203" pitchFamily="34" charset="0"/>
              </a:rPr>
              <a:t>　 </a:t>
            </a:r>
            <a:r>
              <a:rPr kumimoji="1" lang="ja-JP" altLang="en-US" sz="4400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Segoe UI Historic" panose="020B0502040204020203" pitchFamily="34" charset="0"/>
              </a:rPr>
              <a:t>我慢、受容、尊重、上手くやる</a:t>
            </a:r>
            <a:endParaRPr kumimoji="1" lang="en-US" altLang="ja-JP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182645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>
            <a:spLocks noChangeArrowheads="1"/>
          </p:cNvSpPr>
          <p:nvPr/>
        </p:nvSpPr>
        <p:spPr bwMode="auto">
          <a:xfrm>
            <a:off x="0" y="188913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50990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Diversity </a:t>
            </a:r>
            <a:r>
              <a:rPr kumimoji="1" lang="ja-JP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と Ｉｎｃｌｕｓｉｏｎ の 意味</a:t>
            </a:r>
            <a:endParaRPr kumimoji="1" lang="ja-JP" altLang="en-US" sz="4800" b="1" i="0" u="sng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GS創英角ｺﾞｼｯｸUB" pitchFamily="50" charset="-128"/>
              <a:ea typeface="HGS創英角ｺﾞｼｯｸUB" pitchFamily="50" charset="-128"/>
              <a:cs typeface="+mn-cs"/>
            </a:endParaRPr>
          </a:p>
        </p:txBody>
      </p:sp>
      <p:pic>
        <p:nvPicPr>
          <p:cNvPr id="1026" name="Picture 2" descr="C:\Users\issaku\Desktop\diversity_img04-e1560127502152.jpg"/>
          <p:cNvPicPr>
            <a:picLocks noChangeAspect="1" noChangeArrowheads="1"/>
          </p:cNvPicPr>
          <p:nvPr/>
        </p:nvPicPr>
        <p:blipFill>
          <a:blip r:embed="rId2" cstate="print"/>
          <a:srcRect t="1515" r="52919"/>
          <a:stretch>
            <a:fillRect/>
          </a:stretch>
        </p:blipFill>
        <p:spPr bwMode="auto">
          <a:xfrm>
            <a:off x="467544" y="1988840"/>
            <a:ext cx="3960440" cy="4680520"/>
          </a:xfrm>
          <a:prstGeom prst="rect">
            <a:avLst/>
          </a:prstGeom>
          <a:noFill/>
        </p:spPr>
      </p:pic>
      <p:sp>
        <p:nvSpPr>
          <p:cNvPr id="4" name="正方形/長方形 3"/>
          <p:cNvSpPr/>
          <p:nvPr/>
        </p:nvSpPr>
        <p:spPr>
          <a:xfrm>
            <a:off x="467543" y="1340768"/>
            <a:ext cx="39604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D</a:t>
            </a: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ｉｖｅｒｓｉｔｙ （多様性）</a:t>
            </a:r>
          </a:p>
        </p:txBody>
      </p:sp>
      <p:sp>
        <p:nvSpPr>
          <p:cNvPr id="5" name="正方形/長方形 4"/>
          <p:cNvSpPr/>
          <p:nvPr/>
        </p:nvSpPr>
        <p:spPr>
          <a:xfrm>
            <a:off x="4860032" y="1340768"/>
            <a:ext cx="39604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I</a:t>
            </a: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ｎｃｌｕｓｉｏｎ （包摂性）　</a:t>
            </a:r>
          </a:p>
        </p:txBody>
      </p:sp>
      <p:pic>
        <p:nvPicPr>
          <p:cNvPr id="6" name="Picture 2" descr="C:\Users\issaku\Desktop\diversity_img04-e1560127502152.jpg"/>
          <p:cNvPicPr>
            <a:picLocks noChangeAspect="1" noChangeArrowheads="1"/>
          </p:cNvPicPr>
          <p:nvPr/>
        </p:nvPicPr>
        <p:blipFill>
          <a:blip r:embed="rId2" cstate="print"/>
          <a:srcRect l="50505" t="1515" r="2415"/>
          <a:stretch>
            <a:fillRect/>
          </a:stretch>
        </p:blipFill>
        <p:spPr bwMode="auto">
          <a:xfrm>
            <a:off x="4860032" y="1988840"/>
            <a:ext cx="3960440" cy="46805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642924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/>
          <p:cNvSpPr>
            <a:spLocks noChangeArrowheads="1"/>
          </p:cNvSpPr>
          <p:nvPr/>
        </p:nvSpPr>
        <p:spPr bwMode="auto">
          <a:xfrm>
            <a:off x="0" y="188913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Equity</a:t>
            </a:r>
            <a:r>
              <a:rPr kumimoji="1" lang="ja-JP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 の 意味</a:t>
            </a:r>
          </a:p>
        </p:txBody>
      </p:sp>
      <p:sp>
        <p:nvSpPr>
          <p:cNvPr id="4" name="正方形/長方形 3"/>
          <p:cNvSpPr/>
          <p:nvPr/>
        </p:nvSpPr>
        <p:spPr>
          <a:xfrm>
            <a:off x="5018535" y="1356338"/>
            <a:ext cx="34563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Equality </a:t>
            </a: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（平等性）</a:t>
            </a:r>
          </a:p>
        </p:txBody>
      </p:sp>
      <p:sp>
        <p:nvSpPr>
          <p:cNvPr id="5" name="正方形/長方形 4"/>
          <p:cNvSpPr/>
          <p:nvPr/>
        </p:nvSpPr>
        <p:spPr>
          <a:xfrm>
            <a:off x="683568" y="1351500"/>
            <a:ext cx="38884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Equity </a:t>
            </a: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（公平性）</a:t>
            </a:r>
          </a:p>
        </p:txBody>
      </p:sp>
      <p:pic>
        <p:nvPicPr>
          <p:cNvPr id="250883" name="Picture 3" descr="C:\Users\issaku\Desktop\picture_pc_d920f9a43555288084560a1935d0b754.jpg"/>
          <p:cNvPicPr>
            <a:picLocks noChangeAspect="1" noChangeArrowheads="1"/>
          </p:cNvPicPr>
          <p:nvPr/>
        </p:nvPicPr>
        <p:blipFill>
          <a:blip r:embed="rId2" cstate="print"/>
          <a:srcRect l="1609" t="3754" r="51743" b="15818"/>
          <a:stretch>
            <a:fillRect/>
          </a:stretch>
        </p:blipFill>
        <p:spPr bwMode="auto">
          <a:xfrm>
            <a:off x="4941781" y="2159090"/>
            <a:ext cx="3487053" cy="4509120"/>
          </a:xfrm>
          <a:prstGeom prst="rect">
            <a:avLst/>
          </a:prstGeom>
          <a:noFill/>
        </p:spPr>
      </p:pic>
      <p:pic>
        <p:nvPicPr>
          <p:cNvPr id="8" name="Picture 3" descr="C:\Users\issaku\Desktop\picture_pc_d920f9a43555288084560a1935d0b754.jpg"/>
          <p:cNvPicPr>
            <a:picLocks noChangeAspect="1" noChangeArrowheads="1"/>
          </p:cNvPicPr>
          <p:nvPr/>
        </p:nvPicPr>
        <p:blipFill>
          <a:blip r:embed="rId2" cstate="print"/>
          <a:srcRect l="50670" t="2809" r="1877" b="14617"/>
          <a:stretch>
            <a:fillRect/>
          </a:stretch>
        </p:blipFill>
        <p:spPr bwMode="auto">
          <a:xfrm>
            <a:off x="729653" y="2118189"/>
            <a:ext cx="3487052" cy="4550898"/>
          </a:xfrm>
          <a:prstGeom prst="rect">
            <a:avLst/>
          </a:prstGeom>
          <a:noFill/>
        </p:spPr>
      </p:pic>
      <p:sp>
        <p:nvSpPr>
          <p:cNvPr id="2" name="矢印: 上向き折線 1">
            <a:extLst>
              <a:ext uri="{FF2B5EF4-FFF2-40B4-BE49-F238E27FC236}">
                <a16:creationId xmlns:a16="http://schemas.microsoft.com/office/drawing/2014/main" id="{F4E7DBCA-0E1F-831D-7EC8-DF1717911BAE}"/>
              </a:ext>
            </a:extLst>
          </p:cNvPr>
          <p:cNvSpPr/>
          <p:nvPr/>
        </p:nvSpPr>
        <p:spPr>
          <a:xfrm flipH="1" flipV="1">
            <a:off x="7524328" y="3750131"/>
            <a:ext cx="1296144" cy="830996"/>
          </a:xfrm>
          <a:prstGeom prst="bentUpArrow">
            <a:avLst>
              <a:gd name="adj1" fmla="val 38085"/>
              <a:gd name="adj2" fmla="val 42998"/>
              <a:gd name="adj3" fmla="val 30893"/>
            </a:avLst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554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0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/>
          <p:cNvSpPr/>
          <p:nvPr/>
        </p:nvSpPr>
        <p:spPr>
          <a:xfrm>
            <a:off x="0" y="3460646"/>
            <a:ext cx="914400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G丸ｺﾞｼｯｸM-PRO" pitchFamily="50" charset="-128"/>
                <a:ea typeface="HG丸ｺﾞｼｯｸM-PRO" pitchFamily="50" charset="-128"/>
                <a:cs typeface="+mn-cs"/>
              </a:rPr>
              <a:t>多様</a:t>
            </a:r>
            <a:r>
              <a:rPr kumimoji="1" lang="ja-JP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G丸ｺﾞｼｯｸM-PRO" pitchFamily="50" charset="-128"/>
                <a:ea typeface="HG丸ｺﾞｼｯｸM-PRO" pitchFamily="50" charset="-128"/>
                <a:cs typeface="+mn-cs"/>
              </a:rPr>
              <a:t>な人材が</a:t>
            </a:r>
            <a:r>
              <a:rPr kumimoji="1" lang="ja-JP" alt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G丸ｺﾞｼｯｸM-PRO" pitchFamily="50" charset="-128"/>
                <a:ea typeface="HG丸ｺﾞｼｯｸM-PRO" pitchFamily="50" charset="-128"/>
                <a:cs typeface="+mn-cs"/>
              </a:rPr>
              <a:t>公平</a:t>
            </a:r>
            <a:r>
              <a:rPr kumimoji="1" lang="ja-JP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G丸ｺﾞｼｯｸM-PRO" pitchFamily="50" charset="-128"/>
                <a:ea typeface="HG丸ｺﾞｼｯｸM-PRO" pitchFamily="50" charset="-128"/>
                <a:cs typeface="+mn-cs"/>
              </a:rPr>
              <a:t>に扱われ、</a:t>
            </a:r>
            <a:endParaRPr kumimoji="1" lang="en-US" altLang="ja-JP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G丸ｺﾞｼｯｸM-PRO" pitchFamily="50" charset="-128"/>
              <a:ea typeface="HG丸ｺﾞｼｯｸM-PRO" pitchFamily="50" charset="-128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G丸ｺﾞｼｯｸM-PRO" pitchFamily="50" charset="-128"/>
                <a:ea typeface="HG丸ｺﾞｼｯｸM-PRO" pitchFamily="50" charset="-128"/>
                <a:cs typeface="+mn-cs"/>
              </a:rPr>
              <a:t>　</a:t>
            </a:r>
            <a:endParaRPr kumimoji="1" lang="en-US" altLang="ja-JP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G丸ｺﾞｼｯｸM-PRO" pitchFamily="50" charset="-128"/>
              <a:ea typeface="HG丸ｺﾞｼｯｸM-PRO" pitchFamily="50" charset="-128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G丸ｺﾞｼｯｸM-PRO" pitchFamily="50" charset="-128"/>
                <a:ea typeface="HG丸ｺﾞｼｯｸM-PRO" pitchFamily="50" charset="-128"/>
                <a:cs typeface="+mn-cs"/>
              </a:rPr>
              <a:t>そうした状態が十分に</a:t>
            </a:r>
            <a:r>
              <a:rPr kumimoji="1" lang="ja-JP" alt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G丸ｺﾞｼｯｸM-PRO" pitchFamily="50" charset="-128"/>
                <a:ea typeface="HG丸ｺﾞｼｯｸM-PRO" pitchFamily="50" charset="-128"/>
                <a:cs typeface="+mn-cs"/>
              </a:rPr>
              <a:t>活かされ、かつ</a:t>
            </a:r>
            <a:endParaRPr kumimoji="1" lang="en-US" altLang="ja-JP" sz="4000" b="1" i="0" u="sng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G丸ｺﾞｼｯｸM-PRO" pitchFamily="50" charset="-128"/>
              <a:ea typeface="HG丸ｺﾞｼｯｸM-PRO" pitchFamily="50" charset="-128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G丸ｺﾞｼｯｸM-PRO" pitchFamily="50" charset="-128"/>
                <a:ea typeface="HG丸ｺﾞｼｯｸM-PRO" pitchFamily="50" charset="-128"/>
                <a:cs typeface="+mn-cs"/>
              </a:rPr>
              <a:t>　</a:t>
            </a:r>
            <a:endParaRPr kumimoji="1" lang="en-US" altLang="ja-JP" sz="800" b="1" i="0" u="sng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G丸ｺﾞｼｯｸM-PRO" pitchFamily="50" charset="-128"/>
              <a:ea typeface="HG丸ｺﾞｼｯｸM-PRO" pitchFamily="50" charset="-128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G丸ｺﾞｼｯｸM-PRO" pitchFamily="50" charset="-128"/>
                <a:ea typeface="HG丸ｺﾞｼｯｸM-PRO" pitchFamily="50" charset="-128"/>
                <a:cs typeface="+mn-cs"/>
              </a:rPr>
              <a:t>機能する</a:t>
            </a:r>
            <a:r>
              <a:rPr kumimoji="1" lang="ja-JP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G丸ｺﾞｼｯｸM-PRO" pitchFamily="50" charset="-128"/>
                <a:ea typeface="HG丸ｺﾞｼｯｸM-PRO" pitchFamily="50" charset="-128"/>
                <a:cs typeface="+mn-cs"/>
              </a:rPr>
              <a:t>組織運営や社会体制のこと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5CF0464-BF7E-244D-3030-946929F7E792}"/>
              </a:ext>
            </a:extLst>
          </p:cNvPr>
          <p:cNvSpPr txBox="1"/>
          <p:nvPr/>
        </p:nvSpPr>
        <p:spPr>
          <a:xfrm>
            <a:off x="5076056" y="513584"/>
            <a:ext cx="3456384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50990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5400" b="0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Diversity</a:t>
            </a:r>
            <a:r>
              <a:rPr kumimoji="1" lang="ja-JP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　</a:t>
            </a:r>
            <a:endParaRPr kumimoji="1" lang="en-US" altLang="ja-JP" sz="5400" b="0" i="0" u="none" strike="noStrike" kern="120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  <a:p>
            <a:pPr marL="0" marR="0" lvl="0" indent="50990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5400" b="0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Equity </a:t>
            </a:r>
            <a:r>
              <a:rPr kumimoji="1" lang="ja-JP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　　</a:t>
            </a:r>
            <a:endParaRPr kumimoji="1" lang="en-US" altLang="ja-JP" sz="5400" b="0" i="0" u="none" strike="noStrike" kern="120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  <a:p>
            <a:pPr marL="0" marR="0" lvl="0" indent="50990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5400" b="0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Inclusion</a:t>
            </a:r>
            <a:endParaRPr kumimoji="1" lang="en-US" altLang="ja-JP" sz="5400" b="1" i="0" u="none" strike="noStrike" kern="10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ＭＳ Ｐゴシック"/>
              <a:ea typeface="ＭＳ Ｐゴシック"/>
              <a:cs typeface="Times New Roman" panose="02020603050405020304" pitchFamily="18" charset="0"/>
            </a:endParaRPr>
          </a:p>
        </p:txBody>
      </p:sp>
      <p:sp>
        <p:nvSpPr>
          <p:cNvPr id="7" name="左中かっこ 6">
            <a:extLst>
              <a:ext uri="{FF2B5EF4-FFF2-40B4-BE49-F238E27FC236}">
                <a16:creationId xmlns:a16="http://schemas.microsoft.com/office/drawing/2014/main" id="{48E92411-9C8A-E327-0073-A4208BE1843D}"/>
              </a:ext>
            </a:extLst>
          </p:cNvPr>
          <p:cNvSpPr/>
          <p:nvPr/>
        </p:nvSpPr>
        <p:spPr>
          <a:xfrm>
            <a:off x="4949846" y="867039"/>
            <a:ext cx="377885" cy="1878415"/>
          </a:xfrm>
          <a:prstGeom prst="leftBrac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419BACC-E4E3-07CD-4E4F-541CADC8C71A}"/>
              </a:ext>
            </a:extLst>
          </p:cNvPr>
          <p:cNvSpPr/>
          <p:nvPr/>
        </p:nvSpPr>
        <p:spPr>
          <a:xfrm>
            <a:off x="1187624" y="1106658"/>
            <a:ext cx="40324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G創英角ｺﾞｼｯｸUB" pitchFamily="49" charset="-128"/>
                <a:ea typeface="HG創英角ｺﾞｼｯｸUB" pitchFamily="49" charset="-128"/>
                <a:cs typeface="+mn-cs"/>
              </a:rPr>
              <a:t>ＤＥＩ</a:t>
            </a:r>
          </a:p>
        </p:txBody>
      </p:sp>
    </p:spTree>
    <p:extLst>
      <p:ext uri="{BB962C8B-B14F-4D97-AF65-F5344CB8AC3E}">
        <p14:creationId xmlns:p14="http://schemas.microsoft.com/office/powerpoint/2010/main" val="31636719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1187624" y="1106658"/>
            <a:ext cx="40324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G創英角ｺﾞｼｯｸUB" pitchFamily="49" charset="-128"/>
                <a:ea typeface="HG創英角ｺﾞｼｯｸUB" pitchFamily="49" charset="-128"/>
                <a:cs typeface="+mn-cs"/>
              </a:rPr>
              <a:t>ＤＥＩ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CFB1C70-B5E2-9AB0-C79A-7FC418447363}"/>
              </a:ext>
            </a:extLst>
          </p:cNvPr>
          <p:cNvSpPr txBox="1"/>
          <p:nvPr/>
        </p:nvSpPr>
        <p:spPr>
          <a:xfrm>
            <a:off x="-612576" y="3429000"/>
            <a:ext cx="97565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50990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4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HG丸ｺﾞｼｯｸM-PRO" panose="020F0400000000000000" pitchFamily="50" charset="-128"/>
                <a:cs typeface="Segoe UI Historic" panose="020B0502040204020203" pitchFamily="34" charset="0"/>
              </a:rPr>
              <a:t>　  </a:t>
            </a:r>
            <a:r>
              <a:rPr kumimoji="1" lang="ja-JP" altLang="en-US" sz="4800" b="0" i="0" u="none" strike="noStrike" kern="1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Segoe UI Historic" panose="020B0502040204020203" pitchFamily="34" charset="0"/>
              </a:rPr>
              <a:t>我慢、受容、尊重、上手くやる</a:t>
            </a:r>
            <a:endParaRPr kumimoji="1" lang="en-US" altLang="ja-JP" sz="4800" b="0" i="0" u="none" strike="noStrike" kern="120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AC051A89-2299-9D9F-CD44-79276FC8B0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2940" y="1091269"/>
            <a:ext cx="3354742" cy="1600438"/>
          </a:xfrm>
          <a:prstGeom prst="rect">
            <a:avLst/>
          </a:prstGeom>
          <a:solidFill>
            <a:srgbClr val="FF99FF"/>
          </a:solidFill>
          <a:ln w="28575">
            <a:solidFill>
              <a:srgbClr val="0000CC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>
            <a:lvl1pPr indent="13335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1333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寛 容</a:t>
            </a:r>
            <a:r>
              <a:rPr kumimoji="1" lang="ja-JP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（</a:t>
            </a:r>
            <a:r>
              <a:rPr kumimoji="1" lang="en-US" altLang="ja-JP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entury" panose="02040604050505020304" pitchFamily="18" charset="0"/>
                <a:ea typeface="ＭＳ Ｐゴシック" panose="020B0600070205080204" pitchFamily="50" charset="-128"/>
                <a:cs typeface="+mn-cs"/>
              </a:rPr>
              <a:t>toleration</a:t>
            </a:r>
            <a:r>
              <a:rPr kumimoji="1" lang="en-US" altLang="ja-JP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)</a:t>
            </a:r>
            <a:endParaRPr kumimoji="1" lang="ja-JP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3717855"/>
      </p:ext>
    </p:extLst>
  </p:cSld>
  <p:clrMapOvr>
    <a:masterClrMapping/>
  </p:clrMapOvr>
  <p:transition spd="slow">
    <p:fade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AutoShape 2" descr="ロータリーの友 | THE ROTARY-NO-TOMO">
            <a:extLst>
              <a:ext uri="{FF2B5EF4-FFF2-40B4-BE49-F238E27FC236}">
                <a16:creationId xmlns:a16="http://schemas.microsoft.com/office/drawing/2014/main" id="{B8FD377A-B3E6-1D28-3D18-2B52868569F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65C0262E-A6F1-CA4F-66BC-5334BF3CEF7E}"/>
              </a:ext>
            </a:extLst>
          </p:cNvPr>
          <p:cNvSpPr/>
          <p:nvPr/>
        </p:nvSpPr>
        <p:spPr>
          <a:xfrm>
            <a:off x="2318853" y="5295848"/>
            <a:ext cx="6145286" cy="126322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他の会員や</a:t>
            </a:r>
            <a:endParaRPr kumimoji="1" lang="en-US" altLang="ja-JP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クラブへの奉仕</a:t>
            </a: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CA42B3B7-BCF4-8486-398C-1DB8A66B80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6735" y="3975613"/>
            <a:ext cx="6813541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　　　</a:t>
            </a: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クラブ会員の誰もが、</a:t>
            </a:r>
            <a:endParaRPr kumimoji="1" lang="en-US" altLang="ja-JP" sz="3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highlight>
                  <a:srgbClr val="FF99FF"/>
                </a:highlight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素晴らしい真のロータリアン</a:t>
            </a: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になる</a:t>
            </a:r>
            <a:endParaRPr kumimoji="1" lang="en-US" altLang="ja-JP" sz="3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HG丸ｺﾞｼｯｸM-PRO" pitchFamily="50" charset="-128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56EDA9B7-8C26-B344-0E1F-CCEBED45AB8A}"/>
              </a:ext>
            </a:extLst>
          </p:cNvPr>
          <p:cNvSpPr/>
          <p:nvPr/>
        </p:nvSpPr>
        <p:spPr>
          <a:xfrm>
            <a:off x="151673" y="3241344"/>
            <a:ext cx="1552472" cy="2908287"/>
          </a:xfrm>
          <a:prstGeom prst="ellipse">
            <a:avLst/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親 睦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96860A9-1530-FD52-7469-CEF0FC662C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2940" y="1091269"/>
            <a:ext cx="3354742" cy="1600438"/>
          </a:xfrm>
          <a:prstGeom prst="rect">
            <a:avLst/>
          </a:prstGeom>
          <a:solidFill>
            <a:srgbClr val="FF99FF"/>
          </a:solidFill>
          <a:ln w="28575">
            <a:solidFill>
              <a:srgbClr val="0000CC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>
            <a:lvl1pPr indent="13335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1333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寛 容</a:t>
            </a:r>
            <a:r>
              <a:rPr kumimoji="1" lang="ja-JP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（</a:t>
            </a:r>
            <a:r>
              <a:rPr kumimoji="1" lang="en-US" altLang="ja-JP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entury" panose="02040604050505020304" pitchFamily="18" charset="0"/>
                <a:ea typeface="ＭＳ Ｐゴシック" panose="020B0600070205080204" pitchFamily="50" charset="-128"/>
                <a:cs typeface="+mn-cs"/>
              </a:rPr>
              <a:t>toleration</a:t>
            </a:r>
            <a:r>
              <a:rPr kumimoji="1" lang="en-US" altLang="ja-JP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)</a:t>
            </a:r>
            <a:endParaRPr kumimoji="1" lang="ja-JP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" name="楕円 7">
            <a:extLst>
              <a:ext uri="{FF2B5EF4-FFF2-40B4-BE49-F238E27FC236}">
                <a16:creationId xmlns:a16="http://schemas.microsoft.com/office/drawing/2014/main" id="{B2939FF8-7EC0-FD46-1837-63EDA69B6898}"/>
              </a:ext>
            </a:extLst>
          </p:cNvPr>
          <p:cNvSpPr/>
          <p:nvPr/>
        </p:nvSpPr>
        <p:spPr>
          <a:xfrm>
            <a:off x="2483768" y="3008082"/>
            <a:ext cx="2880320" cy="967532"/>
          </a:xfrm>
          <a:prstGeom prst="ellipse">
            <a:avLst/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学び</a:t>
            </a:r>
          </a:p>
        </p:txBody>
      </p:sp>
      <p:sp>
        <p:nvSpPr>
          <p:cNvPr id="12" name="楕円 11">
            <a:extLst>
              <a:ext uri="{FF2B5EF4-FFF2-40B4-BE49-F238E27FC236}">
                <a16:creationId xmlns:a16="http://schemas.microsoft.com/office/drawing/2014/main" id="{A72905A7-AA38-D1CD-53E7-EA9CEE597469}"/>
              </a:ext>
            </a:extLst>
          </p:cNvPr>
          <p:cNvSpPr/>
          <p:nvPr/>
        </p:nvSpPr>
        <p:spPr>
          <a:xfrm>
            <a:off x="5655827" y="3008082"/>
            <a:ext cx="2808312" cy="967532"/>
          </a:xfrm>
          <a:prstGeom prst="ellipse">
            <a:avLst/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成長</a:t>
            </a:r>
          </a:p>
        </p:txBody>
      </p:sp>
      <p:sp>
        <p:nvSpPr>
          <p:cNvPr id="5" name="正方形/長方形 8">
            <a:extLst>
              <a:ext uri="{FF2B5EF4-FFF2-40B4-BE49-F238E27FC236}">
                <a16:creationId xmlns:a16="http://schemas.microsoft.com/office/drawing/2014/main" id="{D5D4EE13-9820-9611-9A5F-B42404FE8F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96850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  <a:defRPr/>
            </a:pPr>
            <a:r>
              <a:rPr kumimoji="1" lang="ja-JP" altLang="en-US" sz="3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KozMinPro-Bold"/>
              </a:rPr>
              <a:t>クラブ会員としての</a:t>
            </a:r>
            <a:r>
              <a:rPr kumimoji="1" lang="en-US" altLang="ja-JP" sz="3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KozMinPro-Bold"/>
              </a:rPr>
              <a:t> </a:t>
            </a:r>
            <a:r>
              <a:rPr kumimoji="1" lang="ja-JP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KozMinPro-Bold"/>
              </a:rPr>
              <a:t>ロータリアンの</a:t>
            </a:r>
            <a:r>
              <a:rPr kumimoji="1" lang="ja-JP" altLang="ja-JP" sz="3600" b="0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KozMinPro-Bold"/>
              </a:rPr>
              <a:t>務め</a:t>
            </a:r>
            <a:endParaRPr kumimoji="1" lang="ja-JP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81A990F-2EBA-1C97-9BBD-B4E34797FFCE}"/>
              </a:ext>
            </a:extLst>
          </p:cNvPr>
          <p:cNvSpPr txBox="1"/>
          <p:nvPr/>
        </p:nvSpPr>
        <p:spPr>
          <a:xfrm>
            <a:off x="151673" y="1166843"/>
            <a:ext cx="526632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ja-JP" sz="4400" kern="100" dirty="0">
                <a:solidFill>
                  <a:srgbClr val="0000CC"/>
                </a:solidFill>
                <a:effectLst/>
                <a:latin typeface="HGP創英角ｺﾞｼｯｸUB" panose="020B0A00000000000000" pitchFamily="50" charset="-128"/>
                <a:ea typeface="HGP創英角ｺﾞｼｯｸUB" panose="020B0A00000000000000" pitchFamily="50" charset="-128"/>
                <a:cs typeface="Times New Roman" panose="02020603050405020304" pitchFamily="18" charset="0"/>
              </a:rPr>
              <a:t>例会出席、自分磨き</a:t>
            </a:r>
            <a:endParaRPr lang="en-US" altLang="ja-JP" sz="4400" kern="100" dirty="0">
              <a:solidFill>
                <a:srgbClr val="0000CC"/>
              </a:solidFill>
              <a:effectLst/>
              <a:latin typeface="HGP創英角ｺﾞｼｯｸUB" panose="020B0A00000000000000" pitchFamily="50" charset="-128"/>
              <a:ea typeface="HGP創英角ｺﾞｼｯｸUB" panose="020B0A00000000000000" pitchFamily="50" charset="-128"/>
              <a:cs typeface="Times New Roman" panose="02020603050405020304" pitchFamily="18" charset="0"/>
            </a:endParaRPr>
          </a:p>
          <a:p>
            <a:r>
              <a:rPr lang="ja-JP" altLang="ja-JP" sz="4400" kern="100" dirty="0">
                <a:solidFill>
                  <a:srgbClr val="0000CC"/>
                </a:solidFill>
                <a:effectLst/>
                <a:latin typeface="HGP創英角ｺﾞｼｯｸUB" panose="020B0A00000000000000" pitchFamily="50" charset="-128"/>
                <a:ea typeface="HGP創英角ｺﾞｼｯｸUB" panose="020B0A00000000000000" pitchFamily="50" charset="-128"/>
                <a:cs typeface="Times New Roman" panose="02020603050405020304" pitchFamily="18" charset="0"/>
              </a:rPr>
              <a:t>仲間磨き、クラブ磨き</a:t>
            </a:r>
            <a:endParaRPr lang="ja-JP" altLang="en-US" sz="4400" dirty="0">
              <a:solidFill>
                <a:srgbClr val="0000CC"/>
              </a:solidFill>
              <a:latin typeface="HGP創英角ｺﾞｼｯｸUB" panose="020B0A00000000000000" pitchFamily="50" charset="-128"/>
              <a:ea typeface="HGP創英角ｺﾞｼｯｸUB" panose="020B0A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78431926"/>
      </p:ext>
    </p:extLst>
  </p:cSld>
  <p:clrMapOvr>
    <a:masterClrMapping/>
  </p:clrMapOvr>
  <p:transition spd="slow">
    <p:circl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B673BC2-3BB6-296D-6B50-C2FBB1A1AE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DBCCC68-63A0-DEFF-7EA3-5929A5EF0047}"/>
              </a:ext>
            </a:extLst>
          </p:cNvPr>
          <p:cNvSpPr txBox="1"/>
          <p:nvPr/>
        </p:nvSpPr>
        <p:spPr>
          <a:xfrm>
            <a:off x="199422" y="5085184"/>
            <a:ext cx="8784976" cy="1446550"/>
          </a:xfrm>
          <a:prstGeom prst="rect">
            <a:avLst/>
          </a:prstGeom>
          <a:solidFill>
            <a:srgbClr val="FFFF00"/>
          </a:solidFill>
          <a:ln>
            <a:solidFill>
              <a:srgbClr val="0000CC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ロータリーに魅力や価値を見出せない </a:t>
            </a:r>
            <a:r>
              <a:rPr kumimoji="1" lang="en-US" altLang="ja-JP" sz="40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!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　</a:t>
            </a:r>
            <a:endParaRPr kumimoji="1" lang="en-US" altLang="ja-JP" sz="8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ロータリーが楽しくない、失望した！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</p:txBody>
      </p:sp>
      <p:pic>
        <p:nvPicPr>
          <p:cNvPr id="2" name="Picture 2" descr="家の省エネ性能を高めるには？｜リフォームプライスのリフォームメニュー">
            <a:extLst>
              <a:ext uri="{FF2B5EF4-FFF2-40B4-BE49-F238E27FC236}">
                <a16:creationId xmlns:a16="http://schemas.microsoft.com/office/drawing/2014/main" id="{9F35B688-4C79-A5E0-5CF1-A38C890840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68" t="-5436" r="-6159" b="-1967"/>
          <a:stretch/>
        </p:blipFill>
        <p:spPr bwMode="auto">
          <a:xfrm>
            <a:off x="305964" y="908720"/>
            <a:ext cx="2787119" cy="3950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0EB500D7-9179-82E1-E26A-4B37621A22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4188" y="1924763"/>
            <a:ext cx="5832648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創英角ｺﾞｼｯｸUB" panose="020B0A00000000000000" pitchFamily="50" charset="-128"/>
                <a:ea typeface="HGP創英角ｺﾞｼｯｸUB" panose="020B0A00000000000000" pitchFamily="50" charset="-128"/>
                <a:cs typeface="+mn-cs"/>
              </a:rPr>
              <a:t>良い対策</a:t>
            </a:r>
            <a:endParaRPr kumimoji="1" lang="en-US" altLang="ja-JP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GP創英角ｺﾞｼｯｸUB" panose="020B0A00000000000000" pitchFamily="50" charset="-128"/>
              <a:ea typeface="HGP創英角ｺﾞｼｯｸUB" panose="020B0A00000000000000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創英角ｺﾞｼｯｸUB" panose="020B0A00000000000000" pitchFamily="50" charset="-128"/>
                <a:ea typeface="HGP創英角ｺﾞｼｯｸUB" panose="020B0A00000000000000" pitchFamily="50" charset="-128"/>
                <a:cs typeface="+mn-cs"/>
              </a:rPr>
              <a:t>　</a:t>
            </a:r>
            <a:endParaRPr kumimoji="1" lang="en-US" altLang="ja-JP" sz="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GP創英角ｺﾞｼｯｸUB" panose="020B0A00000000000000" pitchFamily="50" charset="-128"/>
              <a:ea typeface="HGP創英角ｺﾞｼｯｸUB" panose="020B0A00000000000000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創英角ｺﾞｼｯｸUB" panose="020B0A00000000000000" pitchFamily="50" charset="-128"/>
                <a:ea typeface="HGP創英角ｺﾞｼｯｸUB" panose="020B0A00000000000000" pitchFamily="50" charset="-128"/>
                <a:cs typeface="+mn-cs"/>
              </a:rPr>
              <a:t>　 バケツの穴をふさぐ</a:t>
            </a:r>
            <a:endParaRPr kumimoji="1" lang="en-US" altLang="ja-JP" sz="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GP創英角ｺﾞｼｯｸUB" panose="020B0A00000000000000" pitchFamily="50" charset="-128"/>
              <a:ea typeface="HGP創英角ｺﾞｼｯｸUB" panose="020B0A00000000000000" pitchFamily="50" charset="-128"/>
              <a:cs typeface="+mn-cs"/>
            </a:endParaRPr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25879CA2-F47A-0959-F92B-CE45445F9DD4}"/>
              </a:ext>
            </a:extLst>
          </p:cNvPr>
          <p:cNvSpPr/>
          <p:nvPr/>
        </p:nvSpPr>
        <p:spPr>
          <a:xfrm>
            <a:off x="2780196" y="1913448"/>
            <a:ext cx="2787119" cy="795472"/>
          </a:xfrm>
          <a:prstGeom prst="ellipse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67AA13B-7064-CF3E-472B-0524C22B06D3}"/>
              </a:ext>
            </a:extLst>
          </p:cNvPr>
          <p:cNvSpPr txBox="1"/>
          <p:nvPr/>
        </p:nvSpPr>
        <p:spPr>
          <a:xfrm>
            <a:off x="5723760" y="1510954"/>
            <a:ext cx="95293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創英角ｺﾞｼｯｸUB" panose="020B0A00000000000000" pitchFamily="50" charset="-128"/>
                <a:ea typeface="HGP創英角ｺﾞｼｯｸUB" panose="020B0A00000000000000" pitchFamily="50" charset="-128"/>
              </a:rPr>
              <a:t>?</a:t>
            </a:r>
            <a:endParaRPr lang="ja-JP" altLang="en-US" sz="8000" dirty="0">
              <a:solidFill>
                <a:srgbClr val="FF0000"/>
              </a:solidFill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C660FF99-E0CD-5672-AFB6-7C5BD8D5F4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9523" y="331018"/>
            <a:ext cx="7292718" cy="1323439"/>
          </a:xfrm>
          <a:prstGeom prst="rect">
            <a:avLst/>
          </a:prstGeom>
          <a:noFill/>
          <a:ln w="19050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創英角ｺﾞｼｯｸUB" panose="020B0A00000000000000" pitchFamily="50" charset="-128"/>
                <a:ea typeface="HGP創英角ｺﾞｼｯｸUB" panose="020B0A00000000000000" pitchFamily="50" charset="-128"/>
                <a:cs typeface="+mn-cs"/>
              </a:rPr>
              <a:t>●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創英角ｺﾞｼｯｸUB" panose="020B0A09000000000000" pitchFamily="49" charset="-128"/>
                <a:ea typeface="HG創英角ｺﾞｼｯｸUB" panose="020B0A09000000000000" pitchFamily="49" charset="-128"/>
                <a:cs typeface="+mn-cs"/>
              </a:rPr>
              <a:t>ＤＥＩ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創英角ｺﾞｼｯｸUB" panose="020B0A00000000000000" pitchFamily="50" charset="-128"/>
                <a:ea typeface="HGP創英角ｺﾞｼｯｸUB" panose="020B0A00000000000000" pitchFamily="50" charset="-128"/>
                <a:cs typeface="+mn-cs"/>
              </a:rPr>
              <a:t>（多様性、公平性、包摂性）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HGP創英角ｺﾞｼｯｸUB" panose="020B0A00000000000000" pitchFamily="50" charset="-128"/>
              <a:ea typeface="HGP創英角ｺﾞｼｯｸUB" panose="020B0A00000000000000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創英角ｺﾞｼｯｸUB" panose="020B0A00000000000000" pitchFamily="50" charset="-128"/>
                <a:ea typeface="HGP創英角ｺﾞｼｯｸUB" panose="020B0A00000000000000" pitchFamily="50" charset="-128"/>
                <a:cs typeface="+mn-cs"/>
              </a:rPr>
              <a:t>　 </a:t>
            </a:r>
            <a:endParaRPr kumimoji="1" lang="en-US" altLang="ja-JP" sz="8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HGP創英角ｺﾞｼｯｸUB" panose="020B0A00000000000000" pitchFamily="50" charset="-128"/>
              <a:ea typeface="HGP創英角ｺﾞｼｯｸUB" panose="020B0A00000000000000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創英角ｺﾞｼｯｸUB" panose="020B0A00000000000000" pitchFamily="50" charset="-128"/>
                <a:ea typeface="HGP創英角ｺﾞｼｯｸUB" panose="020B0A00000000000000" pitchFamily="50" charset="-128"/>
                <a:cs typeface="+mn-cs"/>
              </a:rPr>
              <a:t>● トレーニング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創英角ｺﾞｼｯｸUB" panose="020B0A00000000000000" pitchFamily="50" charset="-128"/>
                <a:ea typeface="HGP創英角ｺﾞｼｯｸUB" panose="020B0A00000000000000" pitchFamily="50" charset="-128"/>
                <a:cs typeface="+mn-cs"/>
              </a:rPr>
              <a:t> 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創英角ｺﾞｼｯｸUB" panose="020B0A00000000000000" pitchFamily="50" charset="-128"/>
                <a:ea typeface="HGP創英角ｺﾞｼｯｸUB" panose="020B0A00000000000000" pitchFamily="50" charset="-128"/>
                <a:cs typeface="+mn-cs"/>
              </a:rPr>
              <a:t>から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創英角ｺﾞｼｯｸUB" panose="020B0A00000000000000" pitchFamily="50" charset="-128"/>
                <a:ea typeface="HGP創英角ｺﾞｼｯｸUB" panose="020B0A00000000000000" pitchFamily="50" charset="-128"/>
                <a:cs typeface="+mn-cs"/>
              </a:rPr>
              <a:t> </a:t>
            </a:r>
            <a:r>
              <a:rPr kumimoji="1" lang="ja-JP" altLang="ja-JP" sz="3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創英角ｺﾞｼｯｸUB" panose="020B0A00000000000000" pitchFamily="50" charset="-128"/>
                <a:ea typeface="HGP創英角ｺﾞｼｯｸUB" panose="020B0A00000000000000" pitchFamily="50" charset="-128"/>
                <a:cs typeface="ＭＳ Ｐゴシック" panose="020B0600070205080204" pitchFamily="50" charset="-128"/>
              </a:rPr>
              <a:t>ラーニング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創英角ｺﾞｼｯｸUB" panose="020B0A00000000000000" pitchFamily="50" charset="-128"/>
                <a:ea typeface="HGP創英角ｺﾞｼｯｸUB" panose="020B0A00000000000000" pitchFamily="50" charset="-128"/>
                <a:cs typeface="ＭＳ Ｐゴシック" panose="020B0600070205080204" pitchFamily="50" charset="-128"/>
              </a:rPr>
              <a:t> </a:t>
            </a:r>
            <a:r>
              <a:rPr kumimoji="1" lang="ja-JP" altLang="ja-JP" sz="3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創英角ｺﾞｼｯｸUB" panose="020B0A00000000000000" pitchFamily="50" charset="-128"/>
                <a:ea typeface="HGP創英角ｺﾞｼｯｸUB" panose="020B0A00000000000000" pitchFamily="50" charset="-128"/>
                <a:cs typeface="ＭＳ Ｐゴシック" panose="020B0600070205080204" pitchFamily="50" charset="-128"/>
              </a:rPr>
              <a:t>へ</a:t>
            </a:r>
            <a:endParaRPr kumimoji="1" lang="en-US" altLang="ja-JP" sz="36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915739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E1D44B9-B288-5B33-AB86-E3E05DF929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AutoShape 2" descr="ロータリーの友 | THE ROTARY-NO-TOMO">
            <a:extLst>
              <a:ext uri="{FF2B5EF4-FFF2-40B4-BE49-F238E27FC236}">
                <a16:creationId xmlns:a16="http://schemas.microsoft.com/office/drawing/2014/main" id="{1E990FFE-E531-5EA0-B514-EE7D8B47BA2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AD980E2D-3AC2-4BBA-925B-57A35C8BDC35}"/>
              </a:ext>
            </a:extLst>
          </p:cNvPr>
          <p:cNvSpPr/>
          <p:nvPr/>
        </p:nvSpPr>
        <p:spPr>
          <a:xfrm>
            <a:off x="151673" y="3241344"/>
            <a:ext cx="1552472" cy="2908287"/>
          </a:xfrm>
          <a:prstGeom prst="ellipse">
            <a:avLst/>
          </a:prstGeom>
          <a:solidFill>
            <a:srgbClr val="00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親 睦</a:t>
            </a:r>
          </a:p>
        </p:txBody>
      </p:sp>
      <p:sp>
        <p:nvSpPr>
          <p:cNvPr id="3" name="楕円 2">
            <a:extLst>
              <a:ext uri="{FF2B5EF4-FFF2-40B4-BE49-F238E27FC236}">
                <a16:creationId xmlns:a16="http://schemas.microsoft.com/office/drawing/2014/main" id="{9E2348B3-5A00-FA32-2CDF-ED31259C2FE8}"/>
              </a:ext>
            </a:extLst>
          </p:cNvPr>
          <p:cNvSpPr/>
          <p:nvPr/>
        </p:nvSpPr>
        <p:spPr>
          <a:xfrm>
            <a:off x="2715666" y="3417989"/>
            <a:ext cx="5695677" cy="2516027"/>
          </a:xfrm>
          <a:prstGeom prst="ellipse">
            <a:avLst/>
          </a:prstGeom>
          <a:solidFill>
            <a:srgbClr val="0000CC"/>
          </a:solidFill>
          <a:ln>
            <a:solidFill>
              <a:srgbClr val="FF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ＭＳ Ｐゴシック"/>
                <a:cs typeface="+mn-cs"/>
              </a:rPr>
              <a:t>高潔性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6BFF474D-1761-5256-9F79-5E517B9335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2940" y="1091269"/>
            <a:ext cx="3354742" cy="1600438"/>
          </a:xfrm>
          <a:prstGeom prst="rect">
            <a:avLst/>
          </a:prstGeom>
          <a:solidFill>
            <a:srgbClr val="FF99FF"/>
          </a:solidFill>
          <a:ln w="28575">
            <a:solidFill>
              <a:srgbClr val="0000CC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>
            <a:lvl1pPr indent="13335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1333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S創英角ｺﾞｼｯｸUB" panose="020B0900000000000000" pitchFamily="50" charset="-128"/>
                <a:ea typeface="HGS創英角ｺﾞｼｯｸUB" panose="020B0900000000000000" pitchFamily="50" charset="-128"/>
                <a:cs typeface="+mn-cs"/>
              </a:rPr>
              <a:t>寛 容</a:t>
            </a:r>
            <a:r>
              <a:rPr kumimoji="1" lang="ja-JP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（</a:t>
            </a:r>
            <a:r>
              <a:rPr kumimoji="1" lang="en-US" altLang="ja-JP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entury" panose="02040604050505020304" pitchFamily="18" charset="0"/>
                <a:ea typeface="ＭＳ Ｐゴシック" panose="020B0600070205080204" pitchFamily="50" charset="-128"/>
                <a:cs typeface="+mn-cs"/>
              </a:rPr>
              <a:t>toleration</a:t>
            </a:r>
            <a:r>
              <a:rPr kumimoji="1" lang="en-US" altLang="ja-JP" sz="4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)</a:t>
            </a:r>
            <a:endParaRPr kumimoji="1" lang="ja-JP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1D2EE077-E3EB-7A57-C7A6-4DFBE7D4FA55}"/>
              </a:ext>
            </a:extLst>
          </p:cNvPr>
          <p:cNvSpPr txBox="1"/>
          <p:nvPr/>
        </p:nvSpPr>
        <p:spPr>
          <a:xfrm>
            <a:off x="151673" y="1166843"/>
            <a:ext cx="526632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ja-JP" sz="4400" b="0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創英角ｺﾞｼｯｸUB" panose="020B0A00000000000000" pitchFamily="50" charset="-128"/>
                <a:ea typeface="HGP創英角ｺﾞｼｯｸUB" panose="020B0A00000000000000" pitchFamily="50" charset="-128"/>
                <a:cs typeface="Times New Roman" panose="02020603050405020304" pitchFamily="18" charset="0"/>
              </a:rPr>
              <a:t>例会出席、自分磨き</a:t>
            </a:r>
            <a:endParaRPr kumimoji="1" lang="en-US" altLang="ja-JP" sz="4400" b="0" i="0" u="none" strike="noStrike" kern="1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HGP創英角ｺﾞｼｯｸUB" panose="020B0A00000000000000" pitchFamily="50" charset="-128"/>
              <a:ea typeface="HGP創英角ｺﾞｼｯｸUB" panose="020B0A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ja-JP" sz="4400" b="0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創英角ｺﾞｼｯｸUB" panose="020B0A00000000000000" pitchFamily="50" charset="-128"/>
                <a:ea typeface="HGP創英角ｺﾞｼｯｸUB" panose="020B0A00000000000000" pitchFamily="50" charset="-128"/>
                <a:cs typeface="Times New Roman" panose="02020603050405020304" pitchFamily="18" charset="0"/>
              </a:rPr>
              <a:t>仲間磨き、クラブ磨き</a:t>
            </a:r>
            <a:endParaRPr kumimoji="1" lang="ja-JP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HGP創英角ｺﾞｼｯｸUB" panose="020B0A00000000000000" pitchFamily="50" charset="-128"/>
              <a:ea typeface="HGP創英角ｺﾞｼｯｸUB" panose="020B0A00000000000000" pitchFamily="50" charset="-128"/>
              <a:cs typeface="+mn-cs"/>
            </a:endParaRPr>
          </a:p>
        </p:txBody>
      </p:sp>
      <p:sp>
        <p:nvSpPr>
          <p:cNvPr id="2" name="正方形/長方形 8">
            <a:extLst>
              <a:ext uri="{FF2B5EF4-FFF2-40B4-BE49-F238E27FC236}">
                <a16:creationId xmlns:a16="http://schemas.microsoft.com/office/drawing/2014/main" id="{FE67FFC0-A560-C9DD-F297-D16DB0C238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96850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  <a:defRPr/>
            </a:pPr>
            <a:r>
              <a:rPr kumimoji="1" lang="ja-JP" altLang="en-US" sz="3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KozMinPro-Bold"/>
              </a:rPr>
              <a:t>クラブ会員としての</a:t>
            </a:r>
            <a:r>
              <a:rPr kumimoji="1" lang="en-US" altLang="ja-JP" sz="3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KozMinPro-Bold"/>
              </a:rPr>
              <a:t> </a:t>
            </a:r>
            <a:r>
              <a:rPr kumimoji="1" lang="ja-JP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KozMinPro-Bold"/>
              </a:rPr>
              <a:t>ロータリアンの</a:t>
            </a:r>
            <a:r>
              <a:rPr kumimoji="1" lang="ja-JP" altLang="ja-JP" sz="3600" b="0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KozMinPro-Bold"/>
              </a:rPr>
              <a:t>務め</a:t>
            </a:r>
            <a:endParaRPr kumimoji="1" lang="ja-JP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2261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AutoShape 2" descr="ロータリーの友 | THE ROTARY-NO-TOMO">
            <a:extLst>
              <a:ext uri="{FF2B5EF4-FFF2-40B4-BE49-F238E27FC236}">
                <a16:creationId xmlns:a16="http://schemas.microsoft.com/office/drawing/2014/main" id="{B7AD23B4-7C70-BD50-6C23-182E2DC1FE8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31B408F6-0AEA-21C6-6E2E-E41C7F6BB4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135" y="1505690"/>
            <a:ext cx="8988425" cy="4524315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１．クラブ会員としての</a:t>
            </a:r>
            <a:r>
              <a:rPr kumimoji="1" lang="ja-JP" altLang="ja-JP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ロータリ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アンの務め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　</a:t>
            </a:r>
            <a:endParaRPr kumimoji="1" lang="ja-JP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２．職業人としての</a:t>
            </a:r>
            <a:r>
              <a:rPr kumimoji="1" lang="ja-JP" altLang="ja-JP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ロータリ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アンの務め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　</a:t>
            </a:r>
            <a:endParaRPr kumimoji="1" lang="en-US" altLang="ja-JP" sz="8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　　①</a:t>
            </a:r>
            <a:r>
              <a:rPr kumimoji="1" lang="ja-JP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 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事業経営者としての</a:t>
            </a:r>
            <a:r>
              <a:rPr kumimoji="1" lang="ja-JP" altLang="ja-JP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ロータリ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アンの務め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　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　②</a:t>
            </a:r>
            <a:r>
              <a:rPr kumimoji="1" lang="ja-JP" alt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 </a:t>
            </a:r>
            <a:r>
              <a:rPr kumimoji="1" lang="ja-JP" altLang="ja-JP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業界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人としての</a:t>
            </a:r>
            <a:r>
              <a:rPr kumimoji="1" lang="ja-JP" altLang="ja-JP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ロータリ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アンの務め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３．地域住民としての</a:t>
            </a:r>
            <a:r>
              <a:rPr kumimoji="1" lang="ja-JP" altLang="ja-JP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ロータリ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アンの務め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</p:txBody>
      </p:sp>
      <p:sp>
        <p:nvSpPr>
          <p:cNvPr id="177157" name="正方形/長方形 14">
            <a:extLst>
              <a:ext uri="{FF2B5EF4-FFF2-40B4-BE49-F238E27FC236}">
                <a16:creationId xmlns:a16="http://schemas.microsoft.com/office/drawing/2014/main" id="{F869F70A-EBD6-8B11-F4DE-61DCA40752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3375"/>
            <a:ext cx="9144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ロータリアンの務め</a:t>
            </a:r>
          </a:p>
        </p:txBody>
      </p:sp>
    </p:spTree>
    <p:extLst>
      <p:ext uri="{BB962C8B-B14F-4D97-AF65-F5344CB8AC3E}">
        <p14:creationId xmlns:p14="http://schemas.microsoft.com/office/powerpoint/2010/main" val="3451403255"/>
      </p:ext>
    </p:extLst>
  </p:cSld>
  <p:clrMapOvr>
    <a:masterClrMapping/>
  </p:clrMapOvr>
  <p:transition spd="med">
    <p:fade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AutoShape 2" descr="ロータリーの友 | THE ROTARY-NO-TOMO">
            <a:extLst>
              <a:ext uri="{FF2B5EF4-FFF2-40B4-BE49-F238E27FC236}">
                <a16:creationId xmlns:a16="http://schemas.microsoft.com/office/drawing/2014/main" id="{EC2C9D33-EEAC-30BA-CAF4-D63EE0D8BCA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21E83F01-5D6B-191C-BAF2-1F169BE1DC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084517"/>
            <a:ext cx="9158288" cy="121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ja-JP" sz="32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ロータリーが説く高い</a:t>
            </a:r>
            <a:r>
              <a:rPr kumimoji="1" lang="ja-JP" altLang="en-US" sz="32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「</a:t>
            </a:r>
            <a:r>
              <a:rPr kumimoji="1" lang="ja-JP" altLang="ja-JP" sz="32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倫理基準</a:t>
            </a:r>
            <a:r>
              <a:rPr kumimoji="1" lang="ja-JP" altLang="en-US" sz="32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」</a:t>
            </a:r>
            <a:r>
              <a:rPr kumimoji="1" lang="ja-JP" altLang="ja-JP" sz="32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と</a:t>
            </a:r>
            <a:endParaRPr kumimoji="1" lang="en-US" altLang="ja-JP" sz="3200" b="1" i="0" u="none" strike="noStrike" kern="1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entury" panose="02040604050505020304" pitchFamily="18" charset="0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9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　</a:t>
            </a:r>
            <a:endParaRPr kumimoji="1" lang="en-US" altLang="ja-JP" sz="900" b="1" i="0" u="none" strike="noStrike" kern="1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entury" panose="02040604050505020304" pitchFamily="18" charset="0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「</a:t>
            </a:r>
            <a:r>
              <a:rPr kumimoji="1" lang="ja-JP" altLang="ja-JP" sz="32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奉仕理念</a:t>
            </a:r>
            <a:r>
              <a:rPr kumimoji="1" lang="ja-JP" altLang="en-US" sz="32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」</a:t>
            </a:r>
            <a:r>
              <a:rPr kumimoji="1" lang="ja-JP" altLang="ja-JP" sz="32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を、</a:t>
            </a:r>
            <a:r>
              <a:rPr kumimoji="1" lang="ja-JP" altLang="en-US" sz="3200" b="1" i="0" u="sng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自分の事業で</a:t>
            </a:r>
            <a:r>
              <a:rPr kumimoji="1" lang="ja-JP" altLang="ja-JP" sz="3200" b="1" i="0" u="sng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実践すること</a:t>
            </a:r>
            <a:endParaRPr kumimoji="1" lang="en-US" altLang="ja-JP" sz="3200" b="1" i="0" u="sng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HG丸ｺﾞｼｯｸM-PRO" pitchFamily="50" charset="-128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2" name="正方形/長方形 8">
            <a:extLst>
              <a:ext uri="{FF2B5EF4-FFF2-40B4-BE49-F238E27FC236}">
                <a16:creationId xmlns:a16="http://schemas.microsoft.com/office/drawing/2014/main" id="{4AA04285-C682-4C17-621D-2EFF27FA74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96850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職業人</a:t>
            </a:r>
            <a:r>
              <a:rPr kumimoji="1" lang="ja-JP" altLang="en-US" sz="3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KozMinPro-Bold"/>
              </a:rPr>
              <a:t>としての</a:t>
            </a:r>
            <a:r>
              <a:rPr kumimoji="1" lang="en-US" altLang="ja-JP" sz="3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KozMinPro-Bold"/>
              </a:rPr>
              <a:t> </a:t>
            </a:r>
            <a:r>
              <a:rPr kumimoji="1" lang="ja-JP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KozMinPro-Bold"/>
              </a:rPr>
              <a:t>ロータリアンの</a:t>
            </a:r>
            <a:r>
              <a:rPr kumimoji="1" lang="ja-JP" altLang="ja-JP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KozMinPro-Bold"/>
              </a:rPr>
              <a:t>務め</a:t>
            </a:r>
            <a:endParaRPr kumimoji="1" lang="ja-JP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3" name="正方形/長方形 7">
            <a:extLst>
              <a:ext uri="{FF2B5EF4-FFF2-40B4-BE49-F238E27FC236}">
                <a16:creationId xmlns:a16="http://schemas.microsoft.com/office/drawing/2014/main" id="{34BD724A-C055-A44A-637B-02199E0294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335" y="1199996"/>
            <a:ext cx="8655617" cy="707886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KozMinPro-Bold"/>
              </a:rPr>
              <a:t>事業経営者と</a:t>
            </a:r>
            <a:r>
              <a:rPr kumimoji="1" lang="ja-JP" altLang="ja-JP" sz="4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KozMinPro-Bold"/>
              </a:rPr>
              <a:t>しての</a:t>
            </a:r>
            <a:r>
              <a:rPr kumimoji="1" lang="en-US" altLang="ja-JP" sz="4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KozMinPro-Bold"/>
              </a:rPr>
              <a:t> </a:t>
            </a:r>
            <a:r>
              <a:rPr kumimoji="1" lang="ja-JP" alt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KozMinPro-Bold"/>
              </a:rPr>
              <a:t>ロータリアンの</a:t>
            </a:r>
            <a:r>
              <a:rPr kumimoji="1" lang="ja-JP" altLang="ja-JP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KozMinPro-Bold"/>
              </a:rPr>
              <a:t>務め</a:t>
            </a:r>
            <a:endParaRPr kumimoji="1" lang="en-US" altLang="ja-JP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ＭＳ Ｐゴシック" panose="020B060007020508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F31C3D2-FA9E-3B5A-7C71-5F85330006F4}"/>
              </a:ext>
            </a:extLst>
          </p:cNvPr>
          <p:cNvSpPr txBox="1"/>
          <p:nvPr/>
        </p:nvSpPr>
        <p:spPr>
          <a:xfrm>
            <a:off x="-180528" y="3833853"/>
            <a:ext cx="8857555" cy="7080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5334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ja-JP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KozMinPro-Bold"/>
              </a:rPr>
              <a:t>一日の大部分</a:t>
            </a:r>
            <a:r>
              <a:rPr kumimoji="1" lang="ja-JP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KozMinPro-Bold"/>
              </a:rPr>
              <a:t>は仕事</a:t>
            </a:r>
            <a:r>
              <a:rPr kumimoji="1" lang="ja-JP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KozMinPro-Bold"/>
              </a:rPr>
              <a:t>に従事している</a:t>
            </a:r>
            <a:endParaRPr kumimoji="1" lang="ja-JP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+mn-cs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39C4171A-3BAD-0472-77E8-DEA48FA9F4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4395" y="4690468"/>
            <a:ext cx="9158288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400" i="0" u="sng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ロータリアンとして、最も重要な務め</a:t>
            </a:r>
            <a:endParaRPr kumimoji="1" lang="en-US" altLang="ja-JP" sz="4400" i="0" u="sng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AutoShape 2" descr="ロータリーの友 | THE ROTARY-NO-TOMO">
            <a:extLst>
              <a:ext uri="{FF2B5EF4-FFF2-40B4-BE49-F238E27FC236}">
                <a16:creationId xmlns:a16="http://schemas.microsoft.com/office/drawing/2014/main" id="{B7AD23B4-7C70-BD50-6C23-182E2DC1FE8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31B408F6-0AEA-21C6-6E2E-E41C7F6BB4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135" y="1505690"/>
            <a:ext cx="8988425" cy="4524315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１．クラブ会員としての</a:t>
            </a:r>
            <a:r>
              <a:rPr kumimoji="1" lang="ja-JP" altLang="ja-JP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ロータリ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アンの務め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　</a:t>
            </a:r>
            <a:endParaRPr kumimoji="1" lang="ja-JP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２．職業人としての</a:t>
            </a:r>
            <a:r>
              <a:rPr kumimoji="1" lang="ja-JP" altLang="ja-JP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ロータリ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アンの務め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　</a:t>
            </a:r>
            <a:endParaRPr kumimoji="1" lang="en-US" altLang="ja-JP" sz="8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　　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①</a:t>
            </a:r>
            <a:r>
              <a:rPr kumimoji="1" lang="ja-JP" alt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 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事業経営者としての</a:t>
            </a:r>
            <a:r>
              <a:rPr kumimoji="1" lang="ja-JP" altLang="ja-JP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ロータリ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アンの務め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　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　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②</a:t>
            </a:r>
            <a:r>
              <a:rPr kumimoji="1" lang="ja-JP" altLang="en-US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 </a:t>
            </a:r>
            <a:r>
              <a:rPr kumimoji="1" lang="ja-JP" altLang="ja-JP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業界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人としての</a:t>
            </a:r>
            <a:r>
              <a:rPr kumimoji="1" lang="ja-JP" altLang="ja-JP" sz="36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ロータリ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アンの務め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３．地域住民としての</a:t>
            </a:r>
            <a:r>
              <a:rPr kumimoji="1" lang="ja-JP" altLang="ja-JP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ロータリ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アンの務め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</p:txBody>
      </p:sp>
      <p:sp>
        <p:nvSpPr>
          <p:cNvPr id="177157" name="正方形/長方形 14">
            <a:extLst>
              <a:ext uri="{FF2B5EF4-FFF2-40B4-BE49-F238E27FC236}">
                <a16:creationId xmlns:a16="http://schemas.microsoft.com/office/drawing/2014/main" id="{F869F70A-EBD6-8B11-F4DE-61DCA40752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3375"/>
            <a:ext cx="9144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ロータリアンの務め</a:t>
            </a:r>
          </a:p>
        </p:txBody>
      </p:sp>
    </p:spTree>
    <p:extLst>
      <p:ext uri="{BB962C8B-B14F-4D97-AF65-F5344CB8AC3E}">
        <p14:creationId xmlns:p14="http://schemas.microsoft.com/office/powerpoint/2010/main" val="349334626"/>
      </p:ext>
    </p:extLst>
  </p:cSld>
  <p:clrMapOvr>
    <a:masterClrMapping/>
  </p:clrMapOvr>
  <p:transition spd="med">
    <p:fade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AutoShape 2" descr="ロータリーの友 | THE ROTARY-NO-TOMO">
            <a:extLst>
              <a:ext uri="{FF2B5EF4-FFF2-40B4-BE49-F238E27FC236}">
                <a16:creationId xmlns:a16="http://schemas.microsoft.com/office/drawing/2014/main" id="{EC2C9D33-EEAC-30BA-CAF4-D63EE0D8BCA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" name="正方形/長方形 8">
            <a:extLst>
              <a:ext uri="{FF2B5EF4-FFF2-40B4-BE49-F238E27FC236}">
                <a16:creationId xmlns:a16="http://schemas.microsoft.com/office/drawing/2014/main" id="{4AA04285-C682-4C17-621D-2EFF27FA74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96850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職業人</a:t>
            </a:r>
            <a:r>
              <a:rPr kumimoji="1" lang="ja-JP" altLang="en-US" sz="3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KozMinPro-Bold"/>
              </a:rPr>
              <a:t>としての</a:t>
            </a:r>
            <a:r>
              <a:rPr kumimoji="1" lang="en-US" altLang="ja-JP" sz="3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KozMinPro-Bold"/>
              </a:rPr>
              <a:t> </a:t>
            </a:r>
            <a:r>
              <a:rPr kumimoji="1" lang="ja-JP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KozMinPro-Bold"/>
              </a:rPr>
              <a:t>ロータリアンの</a:t>
            </a:r>
            <a:r>
              <a:rPr kumimoji="1" lang="ja-JP" altLang="ja-JP" sz="3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KozMinPro-Bold"/>
              </a:rPr>
              <a:t>務め</a:t>
            </a:r>
            <a:endParaRPr kumimoji="1" lang="ja-JP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3" name="正方形/長方形 7">
            <a:extLst>
              <a:ext uri="{FF2B5EF4-FFF2-40B4-BE49-F238E27FC236}">
                <a16:creationId xmlns:a16="http://schemas.microsoft.com/office/drawing/2014/main" id="{34BD724A-C055-A44A-637B-02199E0294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576" y="1126326"/>
            <a:ext cx="7632848" cy="707886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KozMinPro-Bold"/>
              </a:rPr>
              <a:t>業界人と</a:t>
            </a:r>
            <a:r>
              <a:rPr kumimoji="1" lang="ja-JP" altLang="ja-JP" sz="4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KozMinPro-Bold"/>
              </a:rPr>
              <a:t>しての</a:t>
            </a:r>
            <a:r>
              <a:rPr kumimoji="1" lang="en-US" altLang="ja-JP" sz="4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KozMinPro-Bold"/>
              </a:rPr>
              <a:t> </a:t>
            </a:r>
            <a:r>
              <a:rPr kumimoji="1" lang="ja-JP" alt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KozMinPro-Bold"/>
              </a:rPr>
              <a:t>ロータリアンの</a:t>
            </a:r>
            <a:r>
              <a:rPr kumimoji="1" lang="ja-JP" altLang="ja-JP" sz="40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KozMinPro-Bold"/>
              </a:rPr>
              <a:t>務め</a:t>
            </a:r>
            <a:endParaRPr kumimoji="1" lang="en-US" altLang="ja-JP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58D98B0E-D583-F3F2-A941-29F76DEC7F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8321" y="1955927"/>
            <a:ext cx="9144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8032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ja-JP" sz="32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ロータリアンは、ロータリー</a:t>
            </a:r>
            <a:r>
              <a:rPr kumimoji="1" lang="ja-JP" altLang="en-US" sz="32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クラブ</a:t>
            </a:r>
            <a:r>
              <a:rPr kumimoji="1" lang="ja-JP" altLang="ja-JP" sz="32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から</a:t>
            </a:r>
            <a:endParaRPr kumimoji="1" lang="en-US" altLang="ja-JP" sz="3200" b="1" i="0" u="none" strike="noStrike" kern="1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entury" panose="02040604050505020304" pitchFamily="18" charset="0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marL="0" marR="0" lvl="0" indent="8032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　</a:t>
            </a:r>
            <a:endParaRPr kumimoji="1" lang="en-US" altLang="ja-JP" sz="800" b="1" i="0" u="none" strike="noStrike" kern="1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entury" panose="02040604050505020304" pitchFamily="18" charset="0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marL="0" marR="0" lvl="0" indent="803275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 </a:t>
            </a:r>
            <a:r>
              <a:rPr kumimoji="1" lang="ja-JP" altLang="ja-JP" sz="3200" b="1" i="0" u="sng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各々の業界に</a:t>
            </a:r>
            <a:r>
              <a:rPr kumimoji="1" lang="ja-JP" altLang="en-US" sz="3200" b="1" i="0" u="sng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派遣さ</a:t>
            </a:r>
            <a:r>
              <a:rPr kumimoji="1" lang="ja-JP" altLang="ja-JP" sz="3200" b="1" i="0" u="sng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れた</a:t>
            </a:r>
            <a:r>
              <a:rPr kumimoji="1" lang="ja-JP" altLang="ja-JP" sz="32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代表者（大使）</a:t>
            </a:r>
            <a:endParaRPr kumimoji="1" lang="en-US" altLang="ja-JP" sz="32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HG丸ｺﾞｼｯｸM-PRO" pitchFamily="50" charset="-128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3E8AFBF2-CB96-D35D-A170-0B2603C69FD1}"/>
              </a:ext>
            </a:extLst>
          </p:cNvPr>
          <p:cNvSpPr txBox="1"/>
          <p:nvPr/>
        </p:nvSpPr>
        <p:spPr>
          <a:xfrm>
            <a:off x="0" y="3277792"/>
            <a:ext cx="9144000" cy="1816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93726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　　</a:t>
            </a:r>
            <a:r>
              <a:rPr kumimoji="1" lang="ja-JP" altLang="ja-JP" sz="32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他の同業者に働きかけながら、</a:t>
            </a:r>
            <a:endParaRPr kumimoji="1" lang="en-US" altLang="ja-JP" sz="3200" b="1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" panose="02040604050505020304" pitchFamily="18" charset="0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marL="0" marR="0" lvl="0" indent="93726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　</a:t>
            </a:r>
            <a:endParaRPr kumimoji="1" lang="en-US" altLang="ja-JP" sz="800" b="1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" panose="02040604050505020304" pitchFamily="18" charset="0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marL="0" marR="0" lvl="0" indent="93726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　　</a:t>
            </a:r>
            <a:r>
              <a:rPr kumimoji="1" lang="ja-JP" altLang="ja-JP" sz="32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職業倫理と奉仕の普及に努め</a:t>
            </a:r>
            <a:r>
              <a:rPr kumimoji="1" lang="ja-JP" altLang="ja-JP" sz="32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、</a:t>
            </a:r>
            <a:endParaRPr kumimoji="1" lang="en-US" altLang="ja-JP" sz="32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" panose="02040604050505020304" pitchFamily="18" charset="0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marL="0" marR="0" lvl="0" indent="93726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　</a:t>
            </a:r>
            <a:endParaRPr kumimoji="1" lang="en-US" altLang="ja-JP" sz="8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" panose="02040604050505020304" pitchFamily="18" charset="0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marL="0" marR="0" lvl="0" indent="93726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 </a:t>
            </a:r>
            <a:r>
              <a:rPr kumimoji="1" lang="ja-JP" altLang="ja-JP" sz="32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業界全体を向上発展させていく</a:t>
            </a:r>
            <a:r>
              <a:rPr kumimoji="1" lang="ja-JP" altLang="en-US" sz="32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 </a:t>
            </a:r>
            <a:r>
              <a:rPr kumimoji="1" lang="ja-JP" altLang="en-US" sz="32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義務</a:t>
            </a:r>
            <a:endParaRPr kumimoji="1" lang="en-US" altLang="ja-JP" sz="3200" b="1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" panose="02040604050505020304" pitchFamily="18" charset="0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65A9A133-9AEB-D2B9-0C85-BE1F903CB7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51679" y="5240933"/>
            <a:ext cx="9144000" cy="120032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（ 現 代 ）</a:t>
            </a:r>
            <a:endParaRPr kumimoji="1" lang="en-US" altLang="ja-JP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ja-JP" sz="28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ガバナンス、コンプライアンス、リスクマネジメント</a:t>
            </a:r>
            <a:r>
              <a:rPr kumimoji="1" lang="ja-JP" altLang="en-US" sz="28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、</a:t>
            </a:r>
            <a:r>
              <a:rPr kumimoji="1" lang="en-US" altLang="ja-JP" sz="32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CSR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564183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AutoShape 2" descr="ロータリーの友 | THE ROTARY-NO-TOMO">
            <a:extLst>
              <a:ext uri="{FF2B5EF4-FFF2-40B4-BE49-F238E27FC236}">
                <a16:creationId xmlns:a16="http://schemas.microsoft.com/office/drawing/2014/main" id="{EC2C9D33-EEAC-30BA-CAF4-D63EE0D8BCA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" name="正方形/長方形 8">
            <a:extLst>
              <a:ext uri="{FF2B5EF4-FFF2-40B4-BE49-F238E27FC236}">
                <a16:creationId xmlns:a16="http://schemas.microsoft.com/office/drawing/2014/main" id="{4AA04285-C682-4C17-621D-2EFF27FA74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96850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職業人</a:t>
            </a:r>
            <a:r>
              <a:rPr kumimoji="1" lang="ja-JP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KozMinPro-Bold"/>
              </a:rPr>
              <a:t>としての</a:t>
            </a:r>
            <a:r>
              <a:rPr kumimoji="1" lang="en-US" altLang="ja-JP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KozMinPro-Bold"/>
              </a:rPr>
              <a:t> </a:t>
            </a:r>
            <a:r>
              <a:rPr kumimoji="1" lang="ja-JP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KozMinPro-Bold"/>
              </a:rPr>
              <a:t>ロータリアンの</a:t>
            </a:r>
            <a:r>
              <a:rPr kumimoji="1" lang="ja-JP" altLang="ja-JP" sz="3600" b="0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KozMinPro-Bold"/>
              </a:rPr>
              <a:t>務め</a:t>
            </a:r>
            <a:endParaRPr kumimoji="1" lang="ja-JP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3" name="正方形/長方形 7">
            <a:extLst>
              <a:ext uri="{FF2B5EF4-FFF2-40B4-BE49-F238E27FC236}">
                <a16:creationId xmlns:a16="http://schemas.microsoft.com/office/drawing/2014/main" id="{34BD724A-C055-A44A-637B-02199E0294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576" y="1126326"/>
            <a:ext cx="7632848" cy="707886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KozMinPro-Bold"/>
              </a:rPr>
              <a:t>業界人と</a:t>
            </a:r>
            <a:r>
              <a:rPr kumimoji="1" lang="ja-JP" altLang="ja-JP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KozMinPro-Bold"/>
              </a:rPr>
              <a:t>しての</a:t>
            </a:r>
            <a:r>
              <a:rPr kumimoji="1" lang="en-US" altLang="ja-JP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KozMinPro-Bold"/>
              </a:rPr>
              <a:t> </a:t>
            </a:r>
            <a:r>
              <a:rPr kumimoji="1" lang="ja-JP" alt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KozMinPro-Bold"/>
              </a:rPr>
              <a:t>ロータリアンの</a:t>
            </a:r>
            <a:r>
              <a:rPr kumimoji="1" lang="ja-JP" altLang="ja-JP" sz="4000" b="0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KozMinPro-Bold"/>
              </a:rPr>
              <a:t>務め</a:t>
            </a:r>
            <a:endParaRPr kumimoji="1" lang="en-US" altLang="ja-JP" sz="40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3E8AFBF2-CB96-D35D-A170-0B2603C69FD1}"/>
              </a:ext>
            </a:extLst>
          </p:cNvPr>
          <p:cNvSpPr txBox="1"/>
          <p:nvPr/>
        </p:nvSpPr>
        <p:spPr>
          <a:xfrm>
            <a:off x="0" y="3277792"/>
            <a:ext cx="9144000" cy="1816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93726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　　</a:t>
            </a:r>
            <a:r>
              <a:rPr kumimoji="1" lang="ja-JP" altLang="ja-JP" sz="32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他の同業者に働きかけながら、</a:t>
            </a:r>
            <a:endParaRPr kumimoji="1" lang="en-US" altLang="ja-JP" sz="3200" b="1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" panose="02040604050505020304" pitchFamily="18" charset="0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marL="0" marR="0" lvl="0" indent="93726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　</a:t>
            </a:r>
            <a:endParaRPr kumimoji="1" lang="en-US" altLang="ja-JP" sz="800" b="1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" panose="02040604050505020304" pitchFamily="18" charset="0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marL="0" marR="0" lvl="0" indent="93726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　　</a:t>
            </a:r>
            <a:r>
              <a:rPr kumimoji="1" lang="ja-JP" altLang="ja-JP" sz="32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職業倫理と奉仕の普及に努め</a:t>
            </a:r>
            <a:r>
              <a:rPr kumimoji="1" lang="ja-JP" altLang="ja-JP" sz="32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、</a:t>
            </a:r>
            <a:endParaRPr kumimoji="1" lang="en-US" altLang="ja-JP" sz="32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" panose="02040604050505020304" pitchFamily="18" charset="0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marL="0" marR="0" lvl="0" indent="93726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　</a:t>
            </a:r>
            <a:endParaRPr kumimoji="1" lang="en-US" altLang="ja-JP" sz="8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" panose="02040604050505020304" pitchFamily="18" charset="0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marL="0" marR="0" lvl="0" indent="93726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 </a:t>
            </a:r>
            <a:r>
              <a:rPr kumimoji="1" lang="ja-JP" altLang="ja-JP" sz="32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業界全体を向上発展させていく</a:t>
            </a:r>
            <a:r>
              <a:rPr kumimoji="1" lang="ja-JP" altLang="en-US" sz="32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 </a:t>
            </a:r>
            <a:r>
              <a:rPr kumimoji="1" lang="ja-JP" altLang="en-US" sz="3200" b="1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義務</a:t>
            </a:r>
            <a:endParaRPr kumimoji="1" lang="en-US" altLang="ja-JP" sz="3200" b="1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" panose="02040604050505020304" pitchFamily="18" charset="0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65A9A133-9AEB-D2B9-0C85-BE1F903CB7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51679" y="5240933"/>
            <a:ext cx="9144000" cy="120032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（ 現 代 ）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ja-JP" sz="28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ガバナンス、コンプライアンス、リスクマネジメント</a:t>
            </a:r>
            <a:r>
              <a:rPr kumimoji="1" lang="ja-JP" altLang="en-US" sz="28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、</a:t>
            </a:r>
            <a:r>
              <a:rPr kumimoji="1" lang="en-US" altLang="ja-JP" sz="32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CSR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13123482-0A1F-55D9-5B68-DDDFADCD3D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08080" y="2164354"/>
            <a:ext cx="915828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i="0" u="sng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ロータリアンとして、</a:t>
            </a:r>
            <a:r>
              <a:rPr lang="ja-JP" altLang="en-US" sz="4000" u="sng" kern="100" dirty="0">
                <a:solidFill>
                  <a:srgbClr val="0000CC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最大の奉仕の機会</a:t>
            </a:r>
            <a:endParaRPr kumimoji="1" lang="en-US" altLang="ja-JP" sz="4000" i="0" u="sng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5188121"/>
      </p:ext>
    </p:extLst>
  </p:cSld>
  <p:clrMapOvr>
    <a:masterClrMapping/>
  </p:clrMapOvr>
  <p:transition spd="med">
    <p:fade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AutoShape 2" descr="ロータリーの友 | THE ROTARY-NO-TOMO">
            <a:extLst>
              <a:ext uri="{FF2B5EF4-FFF2-40B4-BE49-F238E27FC236}">
                <a16:creationId xmlns:a16="http://schemas.microsoft.com/office/drawing/2014/main" id="{B7AD23B4-7C70-BD50-6C23-182E2DC1FE8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31B408F6-0AEA-21C6-6E2E-E41C7F6BB4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135" y="1505690"/>
            <a:ext cx="8988425" cy="4524315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１．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クラブ会員としての</a:t>
            </a:r>
            <a:r>
              <a:rPr kumimoji="1" lang="ja-JP" altLang="ja-JP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ロータリ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アンの務め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　</a:t>
            </a:r>
            <a:endParaRPr kumimoji="1" lang="ja-JP" altLang="ja-JP" sz="2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２．職業人としての</a:t>
            </a:r>
            <a:r>
              <a:rPr kumimoji="1" lang="ja-JP" altLang="ja-JP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ロータリ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アンの務め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　</a:t>
            </a:r>
            <a:endParaRPr kumimoji="1" lang="en-US" altLang="ja-JP" sz="8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　　①</a:t>
            </a:r>
            <a:r>
              <a:rPr kumimoji="1" lang="ja-JP" alt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 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事業経営者としての</a:t>
            </a:r>
            <a:r>
              <a:rPr kumimoji="1" lang="ja-JP" altLang="ja-JP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ロータリ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アンの務め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　　②</a:t>
            </a:r>
            <a:r>
              <a:rPr kumimoji="1" lang="ja-JP" altLang="en-US" sz="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 </a:t>
            </a:r>
            <a:r>
              <a:rPr kumimoji="1" lang="ja-JP" altLang="ja-JP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業界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人としての</a:t>
            </a:r>
            <a:r>
              <a:rPr kumimoji="1" lang="ja-JP" altLang="ja-JP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ロータリ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アンの務め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３．地域住民としての</a:t>
            </a:r>
            <a:r>
              <a:rPr kumimoji="1" lang="ja-JP" altLang="ja-JP" sz="36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ロータリ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アンの務め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</p:txBody>
      </p:sp>
      <p:sp>
        <p:nvSpPr>
          <p:cNvPr id="177157" name="正方形/長方形 14">
            <a:extLst>
              <a:ext uri="{FF2B5EF4-FFF2-40B4-BE49-F238E27FC236}">
                <a16:creationId xmlns:a16="http://schemas.microsoft.com/office/drawing/2014/main" id="{F869F70A-EBD6-8B11-F4DE-61DCA40752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33375"/>
            <a:ext cx="9144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ロータリアンの務め</a:t>
            </a:r>
          </a:p>
        </p:txBody>
      </p:sp>
    </p:spTree>
    <p:extLst>
      <p:ext uri="{BB962C8B-B14F-4D97-AF65-F5344CB8AC3E}">
        <p14:creationId xmlns:p14="http://schemas.microsoft.com/office/powerpoint/2010/main" val="2878228726"/>
      </p:ext>
    </p:extLst>
  </p:cSld>
  <p:clrMapOvr>
    <a:masterClrMapping/>
  </p:clrMapOvr>
  <p:transition spd="med">
    <p:fade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AutoShape 2" descr="ロータリーの友 | THE ROTARY-NO-TOMO">
            <a:extLst>
              <a:ext uri="{FF2B5EF4-FFF2-40B4-BE49-F238E27FC236}">
                <a16:creationId xmlns:a16="http://schemas.microsoft.com/office/drawing/2014/main" id="{D0237E4D-AACC-4AA0-D465-8B1A06C594F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01731" name="正方形/長方形 10">
            <a:extLst>
              <a:ext uri="{FF2B5EF4-FFF2-40B4-BE49-F238E27FC236}">
                <a16:creationId xmlns:a16="http://schemas.microsoft.com/office/drawing/2014/main" id="{674DD971-3879-3005-B735-E2914F1E4E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96850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地域住民としての </a:t>
            </a:r>
            <a:r>
              <a:rPr kumimoji="1" lang="ja-JP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KozMinPro-Bold"/>
              </a:rPr>
              <a:t>ロータリアンの</a:t>
            </a:r>
            <a:r>
              <a:rPr kumimoji="1" lang="ja-JP" altLang="ja-JP" sz="36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KozMinPro-Bold"/>
              </a:rPr>
              <a:t>務め</a:t>
            </a:r>
            <a:endParaRPr kumimoji="1" lang="ja-JP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BC8DA6E3-0C5C-5254-4357-11C09159F4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575" y="2729493"/>
            <a:ext cx="8520881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0" marR="0" lvl="0" indent="9334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Arial" panose="020B0604020202020204" pitchFamily="34" charset="0"/>
              </a:rPr>
              <a:t>　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highlight>
                  <a:srgbClr val="00FFFF"/>
                </a:highlight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家族愛</a:t>
            </a:r>
            <a:r>
              <a:rPr kumimoji="1" lang="ja-JP" altLang="ja-JP" sz="32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Arial" panose="020B0604020202020204" pitchFamily="34" charset="0"/>
              </a:rPr>
              <a:t>を</a:t>
            </a:r>
            <a:r>
              <a:rPr kumimoji="1" lang="ja-JP" altLang="en-US" sz="32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Arial" panose="020B0604020202020204" pitchFamily="34" charset="0"/>
              </a:rPr>
              <a:t>、</a:t>
            </a:r>
            <a:r>
              <a:rPr kumimoji="1" lang="ja-JP" altLang="ja-JP" sz="32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Arial" panose="020B0604020202020204" pitchFamily="34" charset="0"/>
              </a:rPr>
              <a:t>実業の世界</a:t>
            </a:r>
            <a:r>
              <a:rPr kumimoji="1" lang="ja-JP" altLang="en-US" sz="32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Arial" panose="020B0604020202020204" pitchFamily="34" charset="0"/>
              </a:rPr>
              <a:t>だけでなく</a:t>
            </a:r>
            <a:r>
              <a:rPr kumimoji="1" lang="ja-JP" altLang="ja-JP" sz="32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Arial" panose="020B0604020202020204" pitchFamily="34" charset="0"/>
              </a:rPr>
              <a:t>、</a:t>
            </a:r>
            <a:endParaRPr kumimoji="1" lang="en-US" altLang="ja-JP" sz="3200" b="1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" panose="02040604050505020304" pitchFamily="18" charset="0"/>
              <a:ea typeface="HG丸ｺﾞｼｯｸM-PRO" panose="020F0600000000000000" pitchFamily="50" charset="-128"/>
              <a:cs typeface="Arial" panose="020B0604020202020204" pitchFamily="34" charset="0"/>
            </a:endParaRPr>
          </a:p>
          <a:p>
            <a:pPr marL="0" marR="0" lvl="0" indent="9334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Arial" panose="020B0604020202020204" pitchFamily="34" charset="0"/>
              </a:rPr>
              <a:t>　　</a:t>
            </a:r>
            <a:endParaRPr kumimoji="1" lang="en-US" altLang="ja-JP" sz="800" b="1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" panose="02040604050505020304" pitchFamily="18" charset="0"/>
              <a:ea typeface="HG丸ｺﾞｼｯｸM-PRO" panose="020F0600000000000000" pitchFamily="50" charset="-128"/>
              <a:cs typeface="Arial" panose="020B0604020202020204" pitchFamily="34" charset="0"/>
            </a:endParaRPr>
          </a:p>
          <a:p>
            <a:pPr marL="0" marR="0" lvl="0" indent="9334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Arial" panose="020B0604020202020204" pitchFamily="34" charset="0"/>
              </a:rPr>
              <a:t>　</a:t>
            </a:r>
            <a:r>
              <a:rPr kumimoji="1" lang="ja-JP" altLang="ja-JP" sz="32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Arial" panose="020B0604020202020204" pitchFamily="34" charset="0"/>
              </a:rPr>
              <a:t>町、州、国へと及ぼし</a:t>
            </a:r>
            <a:r>
              <a:rPr kumimoji="1" lang="ja-JP" altLang="ja-JP" sz="32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HG丸ｺﾞｼｯｸM-PRO" panose="020F0600000000000000" pitchFamily="50" charset="-128"/>
                <a:cs typeface="Arial" panose="020B0604020202020204" pitchFamily="34" charset="0"/>
              </a:rPr>
              <a:t>広げていく</a:t>
            </a:r>
            <a:endParaRPr kumimoji="1" lang="en-US" altLang="ja-JP" sz="3200" b="1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HG丸ｺﾞｼｯｸM-PRO" pitchFamily="50" charset="-128"/>
              <a:ea typeface="HG丸ｺﾞｼｯｸM-PRO" pitchFamily="50" charset="-128"/>
              <a:cs typeface="Times New Roman" pitchFamily="18" charset="0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15AA9A0-7DA1-DB29-7CF5-6EED341B2AB1}"/>
              </a:ext>
            </a:extLst>
          </p:cNvPr>
          <p:cNvSpPr txBox="1"/>
          <p:nvPr/>
        </p:nvSpPr>
        <p:spPr>
          <a:xfrm>
            <a:off x="0" y="1168068"/>
            <a:ext cx="8342313" cy="12017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93726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ja-JP" sz="32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公共的な慈善団体</a:t>
            </a:r>
            <a:r>
              <a:rPr kumimoji="1" lang="ja-JP" altLang="en-US" sz="32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や地域において、</a:t>
            </a:r>
            <a:endParaRPr kumimoji="1" lang="en-US" altLang="ja-JP" sz="3200" b="1" i="0" u="none" strike="noStrike" kern="1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anose="020B0604020202020204" pitchFamily="34" charset="0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marL="0" marR="0" lvl="0" indent="93726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　</a:t>
            </a:r>
            <a:endParaRPr kumimoji="1" lang="en-US" altLang="ja-JP" sz="800" b="1" i="0" u="none" strike="noStrike" kern="1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anose="020B0604020202020204" pitchFamily="34" charset="0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marL="0" marR="0" lvl="0" indent="93726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ja-JP" sz="3200" b="1" i="0" u="sng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積極的に価値ある</a:t>
            </a:r>
            <a:r>
              <a:rPr kumimoji="1" lang="ja-JP" altLang="en-US" sz="3200" b="1" i="0" u="sng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貢献をすること</a:t>
            </a:r>
            <a:endParaRPr kumimoji="1" lang="ja-JP" altLang="en-US" sz="3200" b="0" i="0" u="sng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35F23EE-C50A-D737-2413-1666871C3B5E}"/>
              </a:ext>
            </a:extLst>
          </p:cNvPr>
          <p:cNvSpPr txBox="1"/>
          <p:nvPr/>
        </p:nvSpPr>
        <p:spPr>
          <a:xfrm>
            <a:off x="-16732" y="4128507"/>
            <a:ext cx="9144000" cy="23701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8032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ja-JP" sz="4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良き家庭人たれ！</a:t>
            </a:r>
            <a:endParaRPr kumimoji="1" lang="en-US" altLang="ja-JP" sz="44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n-cs"/>
            </a:endParaRPr>
          </a:p>
          <a:p>
            <a:pPr marL="0" marR="0" lvl="0" indent="8032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　</a:t>
            </a:r>
            <a:r>
              <a:rPr kumimoji="1" lang="ja-JP" altLang="ja-JP" sz="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　</a:t>
            </a:r>
            <a:endParaRPr kumimoji="1" lang="en-US" altLang="ja-JP" sz="8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n-cs"/>
            </a:endParaRPr>
          </a:p>
          <a:p>
            <a:pPr marL="0" marR="0" lvl="0" indent="8032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ja-JP" sz="4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良き</a:t>
            </a:r>
            <a:r>
              <a:rPr kumimoji="1" lang="ja-JP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事業</a:t>
            </a:r>
            <a:r>
              <a:rPr kumimoji="1" lang="ja-JP" altLang="ja-JP" sz="4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人たれ！</a:t>
            </a:r>
            <a:endParaRPr kumimoji="1" lang="en-US" altLang="ja-JP" sz="44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n-cs"/>
            </a:endParaRPr>
          </a:p>
          <a:p>
            <a:pPr marL="0" marR="0" lvl="0" indent="8032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　</a:t>
            </a:r>
            <a:r>
              <a:rPr kumimoji="1" lang="ja-JP" altLang="ja-JP" sz="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　</a:t>
            </a:r>
            <a:endParaRPr kumimoji="1" lang="en-US" altLang="ja-JP" sz="8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n-cs"/>
            </a:endParaRPr>
          </a:p>
          <a:p>
            <a:pPr marL="0" marR="0" lvl="0" indent="8032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ja-JP" sz="4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良き市民たれ！</a:t>
            </a:r>
            <a:endParaRPr kumimoji="1" lang="en-US" altLang="ja-JP" sz="4400" b="0" i="0" u="sng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3" name="矢印: 右カーブ 2">
            <a:extLst>
              <a:ext uri="{FF2B5EF4-FFF2-40B4-BE49-F238E27FC236}">
                <a16:creationId xmlns:a16="http://schemas.microsoft.com/office/drawing/2014/main" id="{1E945C69-8CF4-B3D7-5570-932A131A3DD9}"/>
              </a:ext>
            </a:extLst>
          </p:cNvPr>
          <p:cNvSpPr/>
          <p:nvPr/>
        </p:nvSpPr>
        <p:spPr>
          <a:xfrm flipH="1">
            <a:off x="7308304" y="692696"/>
            <a:ext cx="1369318" cy="5616624"/>
          </a:xfrm>
          <a:prstGeom prst="curvedRightArrow">
            <a:avLst>
              <a:gd name="adj1" fmla="val 25000"/>
              <a:gd name="adj2" fmla="val 45006"/>
              <a:gd name="adj3" fmla="val 25000"/>
            </a:avLst>
          </a:prstGeom>
          <a:solidFill>
            <a:srgbClr val="FF33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1" i="0" u="none" strike="noStrike" kern="1200" cap="none" spc="0" normalizeH="0" baseline="0" noProof="0">
              <a:ln w="22225">
                <a:solidFill>
                  <a:srgbClr val="333399"/>
                </a:solidFill>
                <a:prstDash val="solid"/>
              </a:ln>
              <a:solidFill>
                <a:srgbClr val="333399">
                  <a:lumMod val="40000"/>
                  <a:lumOff val="60000"/>
                </a:srgbClr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410423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AutoShape 2" descr="ロータリーの友 | THE ROTARY-NO-TOMO">
            <a:extLst>
              <a:ext uri="{FF2B5EF4-FFF2-40B4-BE49-F238E27FC236}">
                <a16:creationId xmlns:a16="http://schemas.microsoft.com/office/drawing/2014/main" id="{B7AD23B4-7C70-BD50-6C23-182E2DC1FE8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31B408F6-0AEA-21C6-6E2E-E41C7F6BB4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855" y="1104419"/>
            <a:ext cx="8988425" cy="4093428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１．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クラブ会員としての</a:t>
            </a:r>
            <a:r>
              <a:rPr kumimoji="1" lang="ja-JP" altLang="ja-JP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ロータリ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アンの務め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ja-JP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２．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職業人としての</a:t>
            </a:r>
            <a:r>
              <a:rPr kumimoji="1" lang="ja-JP" altLang="ja-JP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ロータリ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アンの務め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　</a:t>
            </a:r>
            <a:endParaRPr kumimoji="1" lang="en-US" altLang="ja-JP" sz="8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　　①</a:t>
            </a:r>
            <a:r>
              <a:rPr kumimoji="1" lang="ja-JP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 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事業経営者としての</a:t>
            </a:r>
            <a:r>
              <a:rPr kumimoji="1" lang="ja-JP" altLang="ja-JP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ロータリ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アンの務め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　　②</a:t>
            </a:r>
            <a:r>
              <a:rPr kumimoji="1" lang="ja-JP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 </a:t>
            </a:r>
            <a:r>
              <a:rPr kumimoji="1" lang="ja-JP" altLang="ja-JP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業界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人としての</a:t>
            </a:r>
            <a:r>
              <a:rPr kumimoji="1" lang="ja-JP" altLang="ja-JP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ロータリ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アンの務め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３．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地域住民としての</a:t>
            </a:r>
            <a:r>
              <a:rPr kumimoji="1" lang="ja-JP" altLang="ja-JP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ロータリ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アンの務め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</p:txBody>
      </p:sp>
      <p:sp>
        <p:nvSpPr>
          <p:cNvPr id="177157" name="正方形/長方形 14">
            <a:extLst>
              <a:ext uri="{FF2B5EF4-FFF2-40B4-BE49-F238E27FC236}">
                <a16:creationId xmlns:a16="http://schemas.microsoft.com/office/drawing/2014/main" id="{F869F70A-EBD6-8B11-F4DE-61DCA40752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80" y="183088"/>
            <a:ext cx="9144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ロータリアンの義務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64CCFD6-8661-C547-B9B6-4391A8CBDD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1286" y="4747212"/>
            <a:ext cx="6928859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indent="803275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80327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highlight>
                  <a:srgbClr val="FFFF00"/>
                </a:highlight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これらの務めを果たす証が、</a:t>
            </a:r>
            <a:endParaRPr kumimoji="1" lang="en-US" altLang="ja-JP" sz="40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highlight>
                <a:srgbClr val="FFFF00"/>
              </a:highlight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n-cs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89812F9-7544-6235-8482-2893647F945E}"/>
              </a:ext>
            </a:extLst>
          </p:cNvPr>
          <p:cNvSpPr txBox="1"/>
          <p:nvPr/>
        </p:nvSpPr>
        <p:spPr>
          <a:xfrm>
            <a:off x="4716016" y="5393543"/>
            <a:ext cx="38164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highlight>
                  <a:srgbClr val="FFFF00"/>
                </a:highlight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ロータリーのバッジ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9F8A26F-DDF5-CDD9-EB01-20BD5A4A45F4}"/>
              </a:ext>
            </a:extLst>
          </p:cNvPr>
          <p:cNvSpPr txBox="1"/>
          <p:nvPr/>
        </p:nvSpPr>
        <p:spPr>
          <a:xfrm>
            <a:off x="2031286" y="6028581"/>
            <a:ext cx="68227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創英角ｺﾞｼｯｸUB" panose="020B0A00000000000000" pitchFamily="50" charset="-128"/>
                <a:ea typeface="HGP創英角ｺﾞｼｯｸUB" panose="020B0A00000000000000" pitchFamily="50" charset="-128"/>
                <a:cs typeface="+mn-cs"/>
              </a:rPr>
              <a:t>いつでも どこでも、ロータリアン</a:t>
            </a:r>
            <a:r>
              <a:rPr kumimoji="1" lang="ja-JP" altLang="ja-JP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創英角ｺﾞｼｯｸUB" panose="020B0A00000000000000" pitchFamily="50" charset="-128"/>
                <a:ea typeface="HGP創英角ｺﾞｼｯｸUB" panose="020B0A00000000000000" pitchFamily="50" charset="-128"/>
                <a:cs typeface="+mn-cs"/>
              </a:rPr>
              <a:t>！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GP創英角ｺﾞｼｯｸUB" panose="020B0A00000000000000" pitchFamily="50" charset="-128"/>
              <a:ea typeface="HGP創英角ｺﾞｼｯｸUB" panose="020B0A00000000000000" pitchFamily="50" charset="-128"/>
              <a:cs typeface="+mn-cs"/>
            </a:endParaRPr>
          </a:p>
        </p:txBody>
      </p:sp>
      <p:pic>
        <p:nvPicPr>
          <p:cNvPr id="4" name="Picture 1" descr="C:\Users\issaku\Desktop\ダウンロード.jpg">
            <a:extLst>
              <a:ext uri="{FF2B5EF4-FFF2-40B4-BE49-F238E27FC236}">
                <a16:creationId xmlns:a16="http://schemas.microsoft.com/office/drawing/2014/main" id="{A20782D1-C811-387D-4BC1-532155A4FF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0" t="2711" b="18623"/>
          <a:stretch>
            <a:fillRect/>
          </a:stretch>
        </p:blipFill>
        <p:spPr bwMode="auto">
          <a:xfrm>
            <a:off x="307975" y="4794622"/>
            <a:ext cx="1455713" cy="1880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951489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AutoShape 2" descr="ロータリーの友 | THE ROTARY-NO-TOMO">
            <a:extLst>
              <a:ext uri="{FF2B5EF4-FFF2-40B4-BE49-F238E27FC236}">
                <a16:creationId xmlns:a16="http://schemas.microsoft.com/office/drawing/2014/main" id="{B7AD23B4-7C70-BD50-6C23-182E2DC1FE8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31B408F6-0AEA-21C6-6E2E-E41C7F6BB4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855" y="1104419"/>
            <a:ext cx="8988425" cy="4093428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１．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effectLst/>
                <a:highlight>
                  <a:srgbClr val="FFFF00"/>
                </a:highlight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クラブ会員としての</a:t>
            </a:r>
            <a:r>
              <a:rPr kumimoji="1" lang="ja-JP" altLang="ja-JP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ロータリ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アンの務め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ja-JP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２．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effectLst/>
                <a:highlight>
                  <a:srgbClr val="FFFF00"/>
                </a:highlight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職業人としての</a:t>
            </a:r>
            <a:r>
              <a:rPr kumimoji="1" lang="ja-JP" altLang="ja-JP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ロータリ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アンの務め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　</a:t>
            </a:r>
            <a:endParaRPr kumimoji="1" lang="en-US" altLang="ja-JP" sz="8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　　①</a:t>
            </a:r>
            <a:r>
              <a:rPr kumimoji="1" lang="ja-JP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 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事業経営者としての</a:t>
            </a:r>
            <a:r>
              <a:rPr kumimoji="1" lang="ja-JP" altLang="ja-JP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ロータリ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アンの務め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　　②</a:t>
            </a:r>
            <a:r>
              <a:rPr kumimoji="1" lang="ja-JP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 </a:t>
            </a:r>
            <a:r>
              <a:rPr kumimoji="1" lang="ja-JP" altLang="ja-JP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業界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人としての</a:t>
            </a:r>
            <a:r>
              <a:rPr kumimoji="1" lang="ja-JP" altLang="ja-JP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ロータリ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アンの務め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３．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effectLst/>
                <a:highlight>
                  <a:srgbClr val="FFFF00"/>
                </a:highlight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地域住民としての</a:t>
            </a:r>
            <a:r>
              <a:rPr kumimoji="1" lang="ja-JP" altLang="ja-JP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ロータリ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アンの務め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</p:txBody>
      </p:sp>
      <p:sp>
        <p:nvSpPr>
          <p:cNvPr id="177157" name="正方形/長方形 14">
            <a:extLst>
              <a:ext uri="{FF2B5EF4-FFF2-40B4-BE49-F238E27FC236}">
                <a16:creationId xmlns:a16="http://schemas.microsoft.com/office/drawing/2014/main" id="{F869F70A-EBD6-8B11-F4DE-61DCA40752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80" y="183088"/>
            <a:ext cx="9144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ロータリアンの義務</a:t>
            </a:r>
          </a:p>
        </p:txBody>
      </p:sp>
      <p:pic>
        <p:nvPicPr>
          <p:cNvPr id="4" name="Picture 1" descr="C:\Users\issaku\Desktop\ダウンロード.jpg">
            <a:extLst>
              <a:ext uri="{FF2B5EF4-FFF2-40B4-BE49-F238E27FC236}">
                <a16:creationId xmlns:a16="http://schemas.microsoft.com/office/drawing/2014/main" id="{A20782D1-C811-387D-4BC1-532155A4FF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0" t="2711" b="18623"/>
          <a:stretch>
            <a:fillRect/>
          </a:stretch>
        </p:blipFill>
        <p:spPr bwMode="auto">
          <a:xfrm>
            <a:off x="307975" y="4794622"/>
            <a:ext cx="1455713" cy="1880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608A13E0-1A8F-0579-DEE3-5818625C5D2F}"/>
              </a:ext>
            </a:extLst>
          </p:cNvPr>
          <p:cNvSpPr/>
          <p:nvPr/>
        </p:nvSpPr>
        <p:spPr>
          <a:xfrm>
            <a:off x="155575" y="4030266"/>
            <a:ext cx="8088833" cy="616017"/>
          </a:xfrm>
          <a:prstGeom prst="rect">
            <a:avLst/>
          </a:prstGeom>
          <a:noFill/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30C8B21-5038-BAF0-CDE3-B954E800A8A3}"/>
              </a:ext>
            </a:extLst>
          </p:cNvPr>
          <p:cNvSpPr txBox="1"/>
          <p:nvPr/>
        </p:nvSpPr>
        <p:spPr>
          <a:xfrm>
            <a:off x="4330273" y="4720272"/>
            <a:ext cx="341927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↓</a:t>
            </a:r>
            <a:endParaRPr kumimoji="1" lang="en-US" altLang="ja-JP" sz="4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社会奉仕</a:t>
            </a:r>
          </a:p>
        </p:txBody>
      </p:sp>
    </p:spTree>
    <p:extLst>
      <p:ext uri="{BB962C8B-B14F-4D97-AF65-F5344CB8AC3E}">
        <p14:creationId xmlns:p14="http://schemas.microsoft.com/office/powerpoint/2010/main" val="735512477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45E68D9-508C-94B5-7F3E-2756F363D2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91D2138-5891-B54C-9ED5-AE573525E060}"/>
              </a:ext>
            </a:extLst>
          </p:cNvPr>
          <p:cNvSpPr txBox="1"/>
          <p:nvPr/>
        </p:nvSpPr>
        <p:spPr>
          <a:xfrm>
            <a:off x="199422" y="5085184"/>
            <a:ext cx="8784976" cy="1446550"/>
          </a:xfrm>
          <a:prstGeom prst="rect">
            <a:avLst/>
          </a:prstGeom>
          <a:solidFill>
            <a:srgbClr val="FFFF00"/>
          </a:solidFill>
          <a:ln>
            <a:solidFill>
              <a:srgbClr val="0000CC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ロータリーに魅力や価値を見出せない </a:t>
            </a:r>
            <a:r>
              <a:rPr kumimoji="1" lang="en-US" altLang="ja-JP" sz="40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!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　</a:t>
            </a:r>
            <a:endParaRPr kumimoji="1" lang="en-US" altLang="ja-JP" sz="8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ロータリーが楽しくない、失望した！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</p:txBody>
      </p:sp>
      <p:pic>
        <p:nvPicPr>
          <p:cNvPr id="2" name="Picture 2" descr="家の省エネ性能を高めるには？｜リフォームプライスのリフォームメニュー">
            <a:extLst>
              <a:ext uri="{FF2B5EF4-FFF2-40B4-BE49-F238E27FC236}">
                <a16:creationId xmlns:a16="http://schemas.microsoft.com/office/drawing/2014/main" id="{99E236A4-DE6F-BF2C-3FDB-3272C0AC85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68" t="-5436" r="-6159" b="-1967"/>
          <a:stretch/>
        </p:blipFill>
        <p:spPr bwMode="auto">
          <a:xfrm>
            <a:off x="305964" y="908720"/>
            <a:ext cx="2787119" cy="3950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2824EFD6-EAB7-E7DA-BCD9-AD45375F59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9523" y="331018"/>
            <a:ext cx="7292718" cy="1323439"/>
          </a:xfrm>
          <a:prstGeom prst="rect">
            <a:avLst/>
          </a:prstGeom>
          <a:noFill/>
          <a:ln w="19050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創英角ｺﾞｼｯｸUB" panose="020B0A00000000000000" pitchFamily="50" charset="-128"/>
                <a:ea typeface="HGP創英角ｺﾞｼｯｸUB" panose="020B0A00000000000000" pitchFamily="50" charset="-128"/>
                <a:cs typeface="+mn-cs"/>
              </a:rPr>
              <a:t>●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創英角ｺﾞｼｯｸUB" panose="020B0A09000000000000" pitchFamily="49" charset="-128"/>
                <a:ea typeface="HG創英角ｺﾞｼｯｸUB" panose="020B0A09000000000000" pitchFamily="49" charset="-128"/>
                <a:cs typeface="+mn-cs"/>
              </a:rPr>
              <a:t>ＤＥＩ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創英角ｺﾞｼｯｸUB" panose="020B0A00000000000000" pitchFamily="50" charset="-128"/>
                <a:ea typeface="HGP創英角ｺﾞｼｯｸUB" panose="020B0A00000000000000" pitchFamily="50" charset="-128"/>
                <a:cs typeface="+mn-cs"/>
              </a:rPr>
              <a:t>（多様性、公平性、包摂性）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HGP創英角ｺﾞｼｯｸUB" panose="020B0A00000000000000" pitchFamily="50" charset="-128"/>
              <a:ea typeface="HGP創英角ｺﾞｼｯｸUB" panose="020B0A00000000000000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創英角ｺﾞｼｯｸUB" panose="020B0A00000000000000" pitchFamily="50" charset="-128"/>
                <a:ea typeface="HGP創英角ｺﾞｼｯｸUB" panose="020B0A00000000000000" pitchFamily="50" charset="-128"/>
                <a:cs typeface="+mn-cs"/>
              </a:rPr>
              <a:t>　 </a:t>
            </a:r>
            <a:endParaRPr kumimoji="1" lang="en-US" altLang="ja-JP" sz="8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HGP創英角ｺﾞｼｯｸUB" panose="020B0A00000000000000" pitchFamily="50" charset="-128"/>
              <a:ea typeface="HGP創英角ｺﾞｼｯｸUB" panose="020B0A00000000000000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創英角ｺﾞｼｯｸUB" panose="020B0A00000000000000" pitchFamily="50" charset="-128"/>
                <a:ea typeface="HGP創英角ｺﾞｼｯｸUB" panose="020B0A00000000000000" pitchFamily="50" charset="-128"/>
                <a:cs typeface="+mn-cs"/>
              </a:rPr>
              <a:t>● トレーニング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創英角ｺﾞｼｯｸUB" panose="020B0A00000000000000" pitchFamily="50" charset="-128"/>
                <a:ea typeface="HGP創英角ｺﾞｼｯｸUB" panose="020B0A00000000000000" pitchFamily="50" charset="-128"/>
                <a:cs typeface="+mn-cs"/>
              </a:rPr>
              <a:t> 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創英角ｺﾞｼｯｸUB" panose="020B0A00000000000000" pitchFamily="50" charset="-128"/>
                <a:ea typeface="HGP創英角ｺﾞｼｯｸUB" panose="020B0A00000000000000" pitchFamily="50" charset="-128"/>
                <a:cs typeface="+mn-cs"/>
              </a:rPr>
              <a:t>から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創英角ｺﾞｼｯｸUB" panose="020B0A00000000000000" pitchFamily="50" charset="-128"/>
                <a:ea typeface="HGP創英角ｺﾞｼｯｸUB" panose="020B0A00000000000000" pitchFamily="50" charset="-128"/>
                <a:cs typeface="+mn-cs"/>
              </a:rPr>
              <a:t> </a:t>
            </a:r>
            <a:r>
              <a:rPr kumimoji="1" lang="ja-JP" altLang="ja-JP" sz="3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創英角ｺﾞｼｯｸUB" panose="020B0A00000000000000" pitchFamily="50" charset="-128"/>
                <a:ea typeface="HGP創英角ｺﾞｼｯｸUB" panose="020B0A00000000000000" pitchFamily="50" charset="-128"/>
                <a:cs typeface="ＭＳ Ｐゴシック" panose="020B0600070205080204" pitchFamily="50" charset="-128"/>
              </a:rPr>
              <a:t>ラーニング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創英角ｺﾞｼｯｸUB" panose="020B0A00000000000000" pitchFamily="50" charset="-128"/>
                <a:ea typeface="HGP創英角ｺﾞｼｯｸUB" panose="020B0A00000000000000" pitchFamily="50" charset="-128"/>
                <a:cs typeface="ＭＳ Ｐゴシック" panose="020B0600070205080204" pitchFamily="50" charset="-128"/>
              </a:rPr>
              <a:t> </a:t>
            </a:r>
            <a:r>
              <a:rPr kumimoji="1" lang="ja-JP" altLang="ja-JP" sz="3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創英角ｺﾞｼｯｸUB" panose="020B0A00000000000000" pitchFamily="50" charset="-128"/>
                <a:ea typeface="HGP創英角ｺﾞｼｯｸUB" panose="020B0A00000000000000" pitchFamily="50" charset="-128"/>
                <a:cs typeface="ＭＳ Ｐゴシック" panose="020B0600070205080204" pitchFamily="50" charset="-128"/>
              </a:rPr>
              <a:t>へ</a:t>
            </a:r>
            <a:endParaRPr kumimoji="1" lang="en-US" altLang="ja-JP" sz="36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685EF4AD-1237-3241-856F-81ACF72C86B8}"/>
              </a:ext>
            </a:extLst>
          </p:cNvPr>
          <p:cNvSpPr txBox="1"/>
          <p:nvPr/>
        </p:nvSpPr>
        <p:spPr>
          <a:xfrm>
            <a:off x="5723760" y="1510954"/>
            <a:ext cx="95293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8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創英角ｺﾞｼｯｸUB" panose="020B0A00000000000000" pitchFamily="50" charset="-128"/>
                <a:ea typeface="HGP創英角ｺﾞｼｯｸUB" panose="020B0A00000000000000" pitchFamily="50" charset="-128"/>
                <a:cs typeface="+mn-cs"/>
              </a:rPr>
              <a:t>?</a:t>
            </a:r>
            <a:endParaRPr lang="ja-JP" altLang="en-US" sz="8000" dirty="0">
              <a:solidFill>
                <a:srgbClr val="FF0000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50C8DF7-797D-D130-BF0B-5C2942D569DD}"/>
              </a:ext>
            </a:extLst>
          </p:cNvPr>
          <p:cNvSpPr txBox="1"/>
          <p:nvPr/>
        </p:nvSpPr>
        <p:spPr>
          <a:xfrm>
            <a:off x="4770828" y="1654200"/>
            <a:ext cx="95293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創英角ｺﾞｼｯｸUB" panose="020B0A00000000000000" pitchFamily="50" charset="-128"/>
                <a:ea typeface="HGP創英角ｺﾞｼｯｸUB" panose="020B0A00000000000000" pitchFamily="50" charset="-128"/>
                <a:cs typeface="+mn-cs"/>
              </a:rPr>
              <a:t>↓</a:t>
            </a:r>
            <a:endParaRPr lang="ja-JP" altLang="en-US" sz="6600" dirty="0">
              <a:solidFill>
                <a:srgbClr val="0000CC"/>
              </a:solidFill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896E125-A481-CFAD-E6E7-19366994A6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9846" y="2708920"/>
            <a:ext cx="5832648" cy="2246769"/>
          </a:xfrm>
          <a:prstGeom prst="rect">
            <a:avLst/>
          </a:prstGeom>
          <a:noFill/>
          <a:ln w="2857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Lucida Sans Unicode" panose="020B0602030504020204" pitchFamily="34" charset="0"/>
              </a:rPr>
              <a:t> ロータリアンであることの</a:t>
            </a:r>
            <a:endParaRPr kumimoji="1" lang="en-US" altLang="ja-JP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/>
              <a:ea typeface="ＭＳ Ｐゴシック"/>
              <a:cs typeface="Lucida Sans Unicode" panose="020B0602030504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Lucida Sans Unicode" panose="020B0602030504020204" pitchFamily="34" charset="0"/>
              </a:rPr>
              <a:t>　　魅力、価値、喜び、誇り</a:t>
            </a:r>
            <a:endParaRPr kumimoji="1" lang="en-US" altLang="ja-JP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/>
              <a:ea typeface="ＭＳ Ｐゴシック"/>
              <a:cs typeface="Lucida Sans Unicode" panose="020B0602030504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800" b="1" dirty="0">
                <a:solidFill>
                  <a:srgbClr val="000000"/>
                </a:solidFill>
                <a:latin typeface="ＭＳ Ｐゴシック"/>
                <a:ea typeface="ＭＳ Ｐゴシック"/>
                <a:cs typeface="Lucida Sans Unicode" panose="020B0602030504020204" pitchFamily="34" charset="0"/>
              </a:rPr>
              <a:t>　</a:t>
            </a:r>
            <a:endParaRPr kumimoji="1" lang="en-US" altLang="ja-JP" sz="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/>
              <a:ea typeface="ＭＳ Ｐゴシック"/>
              <a:cs typeface="Lucida Sans Unicode" panose="020B0602030504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Lucida Sans Unicode" panose="020B0602030504020204" pitchFamily="34" charset="0"/>
              </a:rPr>
              <a:t> クラブに対する</a:t>
            </a:r>
            <a:endParaRPr kumimoji="1" lang="en-US" altLang="ja-JP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/>
              <a:ea typeface="ＭＳ Ｐゴシック"/>
              <a:cs typeface="Lucida Sans Unicode" panose="020B0602030504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/>
                <a:ea typeface="ＭＳ Ｐゴシック"/>
                <a:cs typeface="Lucida Sans Unicode" panose="020B0602030504020204" pitchFamily="34" charset="0"/>
              </a:rPr>
              <a:t>　　貢献意欲、満足感、帰属意識 </a:t>
            </a:r>
            <a:endParaRPr kumimoji="1" lang="ja-JP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GP創英角ｺﾞｼｯｸUB" panose="020B0A00000000000000" pitchFamily="50" charset="-128"/>
              <a:ea typeface="HGP創英角ｺﾞｼｯｸUB" panose="020B0A00000000000000" pitchFamily="50" charset="-128"/>
              <a:cs typeface="Lucida Sans Unicode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8416210"/>
      </p:ext>
    </p:extLst>
  </p:cSld>
  <p:clrMapOvr>
    <a:masterClrMapping/>
  </p:clrMapOvr>
  <p:transition spd="med">
    <p:fade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AutoShape 2" descr="ロータリーの友 | THE ROTARY-NO-TOMO">
            <a:extLst>
              <a:ext uri="{FF2B5EF4-FFF2-40B4-BE49-F238E27FC236}">
                <a16:creationId xmlns:a16="http://schemas.microsoft.com/office/drawing/2014/main" id="{B7AD23B4-7C70-BD50-6C23-182E2DC1FE8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31B408F6-0AEA-21C6-6E2E-E41C7F6BB4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855" y="1104419"/>
            <a:ext cx="8988425" cy="4093428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１．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クラブ会員としての</a:t>
            </a:r>
            <a:r>
              <a:rPr kumimoji="1" lang="ja-JP" altLang="ja-JP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ロータリ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アンの務め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ja-JP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２．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職業人としての</a:t>
            </a:r>
            <a:r>
              <a:rPr kumimoji="1" lang="ja-JP" altLang="ja-JP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ロータリ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アンの務め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　</a:t>
            </a:r>
            <a:endParaRPr kumimoji="1" lang="en-US" altLang="ja-JP" sz="8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　　①</a:t>
            </a:r>
            <a:r>
              <a:rPr kumimoji="1" lang="ja-JP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 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事業経営者としての</a:t>
            </a:r>
            <a:r>
              <a:rPr kumimoji="1" lang="ja-JP" altLang="ja-JP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ロータリ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アンの務め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　　②</a:t>
            </a:r>
            <a:r>
              <a:rPr kumimoji="1" lang="ja-JP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 </a:t>
            </a:r>
            <a:r>
              <a:rPr kumimoji="1" lang="ja-JP" altLang="ja-JP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業界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人としての</a:t>
            </a:r>
            <a:r>
              <a:rPr kumimoji="1" lang="ja-JP" altLang="ja-JP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ロータリ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アンの務め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</p:txBody>
      </p:sp>
      <p:pic>
        <p:nvPicPr>
          <p:cNvPr id="4" name="Picture 1" descr="C:\Users\issaku\Desktop\ダウンロード.jpg">
            <a:extLst>
              <a:ext uri="{FF2B5EF4-FFF2-40B4-BE49-F238E27FC236}">
                <a16:creationId xmlns:a16="http://schemas.microsoft.com/office/drawing/2014/main" id="{A20782D1-C811-387D-4BC1-532155A4FF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0" t="2711" b="18623"/>
          <a:stretch>
            <a:fillRect/>
          </a:stretch>
        </p:blipFill>
        <p:spPr bwMode="auto">
          <a:xfrm>
            <a:off x="307975" y="4794622"/>
            <a:ext cx="1455713" cy="1880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0F9F862A-12B2-0E55-FDF1-38323BA5FB01}"/>
              </a:ext>
            </a:extLst>
          </p:cNvPr>
          <p:cNvSpPr/>
          <p:nvPr/>
        </p:nvSpPr>
        <p:spPr>
          <a:xfrm>
            <a:off x="183855" y="1916832"/>
            <a:ext cx="8776290" cy="2088232"/>
          </a:xfrm>
          <a:prstGeom prst="rect">
            <a:avLst/>
          </a:prstGeom>
          <a:noFill/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A0CD357-0FFF-AACC-4459-F53858F5B8E2}"/>
              </a:ext>
            </a:extLst>
          </p:cNvPr>
          <p:cNvSpPr txBox="1"/>
          <p:nvPr/>
        </p:nvSpPr>
        <p:spPr>
          <a:xfrm>
            <a:off x="2182993" y="4032647"/>
            <a:ext cx="606141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　　　 　↓</a:t>
            </a:r>
            <a:endParaRPr kumimoji="1" lang="en-US" altLang="ja-JP" sz="4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　　　　 職業奉仕</a:t>
            </a:r>
            <a:endParaRPr kumimoji="1" lang="ja-JP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</p:txBody>
      </p:sp>
      <p:sp>
        <p:nvSpPr>
          <p:cNvPr id="3" name="正方形/長方形 14">
            <a:extLst>
              <a:ext uri="{FF2B5EF4-FFF2-40B4-BE49-F238E27FC236}">
                <a16:creationId xmlns:a16="http://schemas.microsoft.com/office/drawing/2014/main" id="{83D0A8EC-873A-C418-1851-4CCF9309BD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80" y="183088"/>
            <a:ext cx="9144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ロータリアンの義務</a:t>
            </a:r>
          </a:p>
        </p:txBody>
      </p:sp>
    </p:spTree>
    <p:extLst>
      <p:ext uri="{BB962C8B-B14F-4D97-AF65-F5344CB8AC3E}">
        <p14:creationId xmlns:p14="http://schemas.microsoft.com/office/powerpoint/2010/main" val="937912512"/>
      </p:ext>
    </p:extLst>
  </p:cSld>
  <p:clrMapOvr>
    <a:masterClrMapping/>
  </p:clrMapOvr>
  <p:transition spd="med">
    <p:fade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AutoShape 2" descr="ロータリーの友 | THE ROTARY-NO-TOMO">
            <a:extLst>
              <a:ext uri="{FF2B5EF4-FFF2-40B4-BE49-F238E27FC236}">
                <a16:creationId xmlns:a16="http://schemas.microsoft.com/office/drawing/2014/main" id="{B7AD23B4-7C70-BD50-6C23-182E2DC1FE8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31B408F6-0AEA-21C6-6E2E-E41C7F6BB4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855" y="1104419"/>
            <a:ext cx="8988425" cy="4093428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１．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クラブ会員としての</a:t>
            </a:r>
            <a:r>
              <a:rPr kumimoji="1" lang="ja-JP" altLang="ja-JP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ロータリ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アンの務め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ja-JP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　</a:t>
            </a:r>
            <a:endParaRPr kumimoji="1" lang="en-US" altLang="ja-JP" sz="8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　　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　　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 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</p:txBody>
      </p:sp>
      <p:pic>
        <p:nvPicPr>
          <p:cNvPr id="4" name="Picture 1" descr="C:\Users\issaku\Desktop\ダウンロード.jpg">
            <a:extLst>
              <a:ext uri="{FF2B5EF4-FFF2-40B4-BE49-F238E27FC236}">
                <a16:creationId xmlns:a16="http://schemas.microsoft.com/office/drawing/2014/main" id="{A20782D1-C811-387D-4BC1-532155A4FF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0" t="2711" b="18623"/>
          <a:stretch>
            <a:fillRect/>
          </a:stretch>
        </p:blipFill>
        <p:spPr bwMode="auto">
          <a:xfrm>
            <a:off x="307975" y="4794622"/>
            <a:ext cx="1455713" cy="1880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0F9F862A-12B2-0E55-FDF1-38323BA5FB01}"/>
              </a:ext>
            </a:extLst>
          </p:cNvPr>
          <p:cNvSpPr/>
          <p:nvPr/>
        </p:nvSpPr>
        <p:spPr>
          <a:xfrm>
            <a:off x="183855" y="1104419"/>
            <a:ext cx="8276577" cy="740405"/>
          </a:xfrm>
          <a:prstGeom prst="rect">
            <a:avLst/>
          </a:prstGeom>
          <a:noFill/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" name="正方形/長方形 14">
            <a:extLst>
              <a:ext uri="{FF2B5EF4-FFF2-40B4-BE49-F238E27FC236}">
                <a16:creationId xmlns:a16="http://schemas.microsoft.com/office/drawing/2014/main" id="{83D0A8EC-873A-C418-1851-4CCF9309BD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80" y="183088"/>
            <a:ext cx="9144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ロータリアンの義務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D28FE67-D7D4-9701-E4B9-64F80AD651CB}"/>
              </a:ext>
            </a:extLst>
          </p:cNvPr>
          <p:cNvSpPr txBox="1"/>
          <p:nvPr/>
        </p:nvSpPr>
        <p:spPr>
          <a:xfrm>
            <a:off x="4322143" y="1996971"/>
            <a:ext cx="390398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↓</a:t>
            </a:r>
            <a:endParaRPr kumimoji="1" lang="en-US" altLang="ja-JP" sz="4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　クラブ奉仕</a:t>
            </a:r>
            <a:endParaRPr kumimoji="1" lang="en-US" altLang="ja-JP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n-cs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AB16DEE-CBAC-5F4B-0540-19935875FD10}"/>
              </a:ext>
            </a:extLst>
          </p:cNvPr>
          <p:cNvSpPr txBox="1"/>
          <p:nvPr/>
        </p:nvSpPr>
        <p:spPr>
          <a:xfrm>
            <a:off x="7635692" y="2689468"/>
            <a:ext cx="8247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？</a:t>
            </a:r>
            <a:endParaRPr kumimoji="1" lang="ja-JP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二等辺三角形 5">
            <a:extLst>
              <a:ext uri="{FF2B5EF4-FFF2-40B4-BE49-F238E27FC236}">
                <a16:creationId xmlns:a16="http://schemas.microsoft.com/office/drawing/2014/main" id="{A8B86294-EAB7-316B-EB05-DE484E4B412D}"/>
              </a:ext>
            </a:extLst>
          </p:cNvPr>
          <p:cNvSpPr/>
          <p:nvPr/>
        </p:nvSpPr>
        <p:spPr>
          <a:xfrm>
            <a:off x="3747195" y="2770268"/>
            <a:ext cx="853085" cy="658732"/>
          </a:xfrm>
          <a:prstGeom prst="triangle">
            <a:avLst>
              <a:gd name="adj" fmla="val 50000"/>
            </a:avLst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89113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AutoShape 2" descr="ロータリーの友 | THE ROTARY-NO-TOMO">
            <a:extLst>
              <a:ext uri="{FF2B5EF4-FFF2-40B4-BE49-F238E27FC236}">
                <a16:creationId xmlns:a16="http://schemas.microsoft.com/office/drawing/2014/main" id="{B7AD23B4-7C70-BD50-6C23-182E2DC1FE8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" name="Rectangle 1">
            <a:extLst>
              <a:ext uri="{FF2B5EF4-FFF2-40B4-BE49-F238E27FC236}">
                <a16:creationId xmlns:a16="http://schemas.microsoft.com/office/drawing/2014/main" id="{31B408F6-0AEA-21C6-6E2E-E41C7F6BB4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855" y="1104419"/>
            <a:ext cx="8988425" cy="4093428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１．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FF00"/>
                </a:highlight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クラブ会員としての</a:t>
            </a:r>
            <a:r>
              <a:rPr kumimoji="1" lang="ja-JP" altLang="ja-JP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ロータリ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アンの務め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ja-JP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　</a:t>
            </a:r>
            <a:endParaRPr kumimoji="1" lang="en-US" altLang="ja-JP" sz="8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　　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　　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 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+mn-cs"/>
            </a:endParaRPr>
          </a:p>
        </p:txBody>
      </p:sp>
      <p:pic>
        <p:nvPicPr>
          <p:cNvPr id="4" name="Picture 1" descr="C:\Users\issaku\Desktop\ダウンロード.jpg">
            <a:extLst>
              <a:ext uri="{FF2B5EF4-FFF2-40B4-BE49-F238E27FC236}">
                <a16:creationId xmlns:a16="http://schemas.microsoft.com/office/drawing/2014/main" id="{A20782D1-C811-387D-4BC1-532155A4FF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0" t="2711" b="18623"/>
          <a:stretch>
            <a:fillRect/>
          </a:stretch>
        </p:blipFill>
        <p:spPr bwMode="auto">
          <a:xfrm>
            <a:off x="307975" y="4794622"/>
            <a:ext cx="1455713" cy="1880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0F9F862A-12B2-0E55-FDF1-38323BA5FB01}"/>
              </a:ext>
            </a:extLst>
          </p:cNvPr>
          <p:cNvSpPr/>
          <p:nvPr/>
        </p:nvSpPr>
        <p:spPr>
          <a:xfrm>
            <a:off x="183855" y="1104419"/>
            <a:ext cx="8276577" cy="740405"/>
          </a:xfrm>
          <a:prstGeom prst="rect">
            <a:avLst/>
          </a:prstGeom>
          <a:noFill/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ＭＳ Ｐゴシック"/>
              <a:cs typeface="+mn-cs"/>
            </a:endParaRPr>
          </a:p>
        </p:txBody>
      </p:sp>
      <p:sp>
        <p:nvSpPr>
          <p:cNvPr id="3" name="正方形/長方形 14">
            <a:extLst>
              <a:ext uri="{FF2B5EF4-FFF2-40B4-BE49-F238E27FC236}">
                <a16:creationId xmlns:a16="http://schemas.microsoft.com/office/drawing/2014/main" id="{83D0A8EC-873A-C418-1851-4CCF9309BD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80" y="183088"/>
            <a:ext cx="9144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ロータリアンの義務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D28FE67-D7D4-9701-E4B9-64F80AD651CB}"/>
              </a:ext>
            </a:extLst>
          </p:cNvPr>
          <p:cNvSpPr txBox="1"/>
          <p:nvPr/>
        </p:nvSpPr>
        <p:spPr>
          <a:xfrm>
            <a:off x="4322143" y="1996971"/>
            <a:ext cx="390398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↓</a:t>
            </a:r>
            <a:endParaRPr kumimoji="1" lang="en-US" altLang="ja-JP" sz="4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　クラブ奉仕</a:t>
            </a:r>
            <a:endParaRPr kumimoji="1" lang="en-US" altLang="ja-JP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+mn-cs"/>
            </a:endParaRPr>
          </a:p>
          <a:p>
            <a:pPr algn="ctr">
              <a:defRPr/>
            </a:pPr>
            <a:r>
              <a:rPr kumimoji="1" lang="ja-JP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↑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4CBBEBA-4DD9-4263-9B31-FC669061296D}"/>
              </a:ext>
            </a:extLst>
          </p:cNvPr>
          <p:cNvSpPr txBox="1"/>
          <p:nvPr/>
        </p:nvSpPr>
        <p:spPr>
          <a:xfrm>
            <a:off x="3826488" y="2643301"/>
            <a:ext cx="82372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+mn-cs"/>
              </a:rPr>
              <a:t>◎</a:t>
            </a:r>
            <a:endParaRPr kumimoji="1" lang="ja-JP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740142ED-5597-335D-AAB7-FFCFF5BC29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0154" y="4427812"/>
            <a:ext cx="5182049" cy="1621677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708368A-1002-6579-7516-809BB3FD0A1F}"/>
              </a:ext>
            </a:extLst>
          </p:cNvPr>
          <p:cNvSpPr txBox="1"/>
          <p:nvPr/>
        </p:nvSpPr>
        <p:spPr>
          <a:xfrm>
            <a:off x="3347864" y="5948827"/>
            <a:ext cx="53103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ja-JP" altLang="en-US" sz="36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（</a:t>
            </a: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クラブ・リーダーの責務）</a:t>
            </a:r>
            <a:endParaRPr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3468883503"/>
      </p:ext>
    </p:extLst>
  </p:cSld>
  <p:clrMapOvr>
    <a:masterClrMapping/>
  </p:clrMapOvr>
  <p:transition spd="med">
    <p:fade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9504B9-42E7-01FB-919A-7274A93A4E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A637E6C-ECA4-2B1D-BC5E-C253C793015D}"/>
              </a:ext>
            </a:extLst>
          </p:cNvPr>
          <p:cNvSpPr txBox="1"/>
          <p:nvPr/>
        </p:nvSpPr>
        <p:spPr>
          <a:xfrm>
            <a:off x="13304" y="852878"/>
            <a:ext cx="9078140" cy="32008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GS創英角ｺﾞｼｯｸUB" panose="020B0A00000000000000" pitchFamily="50" charset="-128"/>
                <a:ea typeface="HGS創英角ｺﾞｼｯｸUB" panose="020B0A00000000000000" pitchFamily="50" charset="-128"/>
                <a:cs typeface="ＭＳ Ｐゴシック" panose="020B0600070205080204" pitchFamily="50" charset="-128"/>
              </a:rPr>
              <a:t>Guy Gundaker </a:t>
            </a:r>
            <a:r>
              <a:rPr kumimoji="1" lang="ja-JP" altLang="ja-JP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GS創英角ｺﾞｼｯｸUB" panose="020B0A00000000000000" pitchFamily="50" charset="-128"/>
                <a:ea typeface="HGS創英角ｺﾞｼｯｸUB" panose="020B0A00000000000000" pitchFamily="50" charset="-128"/>
                <a:cs typeface="ＭＳ Ｐゴシック" panose="020B0600070205080204" pitchFamily="50" charset="-128"/>
              </a:rPr>
              <a:t>から学ぶ</a:t>
            </a:r>
            <a:endParaRPr kumimoji="1" lang="en-US" altLang="ja-JP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GS創英角ｺﾞｼｯｸUB" panose="020B0A00000000000000" pitchFamily="50" charset="-128"/>
              <a:ea typeface="HGS創英角ｺﾞｼｯｸUB" panose="020B0A00000000000000" pitchFamily="50" charset="-128"/>
              <a:cs typeface="ＭＳ Ｐゴシック" panose="020B0600070205080204" pitchFamily="50" charset="-128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GS創英角ｺﾞｼｯｸUB" panose="020B0A00000000000000" pitchFamily="50" charset="-128"/>
                <a:ea typeface="HGS創英角ｺﾞｼｯｸUB" panose="020B0A00000000000000" pitchFamily="50" charset="-128"/>
                <a:cs typeface="ＭＳ Ｐゴシック" panose="020B0600070205080204" pitchFamily="50" charset="-128"/>
              </a:rPr>
              <a:t>　</a:t>
            </a:r>
            <a:endParaRPr kumimoji="1" lang="en-US" altLang="ja-JP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GS創英角ｺﾞｼｯｸUB" panose="020B0A00000000000000" pitchFamily="50" charset="-128"/>
              <a:ea typeface="HGS創英角ｺﾞｼｯｸUB" panose="020B0A00000000000000" pitchFamily="50" charset="-128"/>
              <a:cs typeface="ＭＳ Ｐゴシック" panose="020B0600070205080204" pitchFamily="50" charset="-128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GP創英角ｺﾞｼｯｸUB" panose="020B0A00000000000000" pitchFamily="50" charset="-128"/>
                <a:ea typeface="HGP創英角ｺﾞｼｯｸUB" panose="020B0A00000000000000" pitchFamily="50" charset="-128"/>
                <a:cs typeface="+mn-cs"/>
              </a:rPr>
              <a:t>　　　　</a:t>
            </a:r>
            <a:r>
              <a:rPr kumimoji="1" lang="en-US" altLang="ja-JP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GP創英角ｺﾞｼｯｸUB" panose="020B0A00000000000000" pitchFamily="50" charset="-128"/>
                <a:ea typeface="HGP創英角ｺﾞｼｯｸUB" panose="020B0A00000000000000" pitchFamily="50" charset="-128"/>
                <a:cs typeface="+mn-cs"/>
              </a:rPr>
              <a:t>What is Rotary ?</a:t>
            </a:r>
            <a:endParaRPr kumimoji="1" lang="en-US" altLang="ja-JP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GS創英角ｺﾞｼｯｸUB" panose="020B0A00000000000000" pitchFamily="50" charset="-128"/>
              <a:ea typeface="HGS創英角ｺﾞｼｯｸUB" panose="020B0A00000000000000" pitchFamily="50" charset="-128"/>
              <a:cs typeface="ＭＳ Ｐゴシック" panose="020B0600070205080204" pitchFamily="50" charset="-128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GS創英角ｺﾞｼｯｸUB" panose="020B0A00000000000000" pitchFamily="50" charset="-128"/>
                <a:ea typeface="HGS創英角ｺﾞｼｯｸUB" panose="020B0A00000000000000" pitchFamily="50" charset="-128"/>
                <a:cs typeface="ＭＳ Ｐゴシック" panose="020B0600070205080204" pitchFamily="50" charset="-128"/>
              </a:rPr>
              <a:t>　</a:t>
            </a:r>
            <a:endParaRPr kumimoji="1" lang="en-US" altLang="ja-JP" sz="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GS創英角ｺﾞｼｯｸUB" panose="020B0A00000000000000" pitchFamily="50" charset="-128"/>
              <a:ea typeface="HGS創英角ｺﾞｼｯｸUB" panose="020B0A00000000000000" pitchFamily="50" charset="-128"/>
              <a:cs typeface="ＭＳ Ｐゴシック" panose="020B0600070205080204" pitchFamily="50" charset="-128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HGS創英角ｺﾞｼｯｸUB" panose="020B0A00000000000000" pitchFamily="50" charset="-128"/>
                <a:ea typeface="HGS創英角ｺﾞｼｯｸUB" panose="020B0A00000000000000" pitchFamily="50" charset="-128"/>
                <a:cs typeface="+mn-cs"/>
              </a:rPr>
              <a:t>（各論）</a:t>
            </a:r>
          </a:p>
        </p:txBody>
      </p:sp>
      <p:pic>
        <p:nvPicPr>
          <p:cNvPr id="4" name="Picture 3" descr="J:\＜C＞ロータリークラブ\写真集（歴史的）\無題.png">
            <a:extLst>
              <a:ext uri="{FF2B5EF4-FFF2-40B4-BE49-F238E27FC236}">
                <a16:creationId xmlns:a16="http://schemas.microsoft.com/office/drawing/2014/main" id="{B2564079-05D9-CA1F-A761-EBD663445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88840"/>
            <a:ext cx="1865557" cy="2546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正方形/長方形 14">
            <a:extLst>
              <a:ext uri="{FF2B5EF4-FFF2-40B4-BE49-F238E27FC236}">
                <a16:creationId xmlns:a16="http://schemas.microsoft.com/office/drawing/2014/main" id="{8A6B3CDC-1E8F-CC64-600F-A8E6245F55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30" y="4748054"/>
            <a:ext cx="911107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HGP創英角ｺﾞｼｯｸUB" panose="020B0900000000000000" pitchFamily="50" charset="-128"/>
                <a:ea typeface="HGP創英角ｺﾞｼｯｸUB" panose="020B0900000000000000" pitchFamily="50" charset="-128"/>
                <a:cs typeface="Times New Roman" panose="02020603050405020304" pitchFamily="18" charset="0"/>
              </a:rPr>
              <a:t>ロータリークラブの責務</a:t>
            </a:r>
            <a:endParaRPr kumimoji="1" lang="ja-JP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00FFFF"/>
              </a:solidFill>
              <a:effectLst/>
              <a:uLnTx/>
              <a:uFillTx/>
              <a:latin typeface="HGP創英角ｺﾞｼｯｸUB" panose="020B0900000000000000" pitchFamily="50" charset="-128"/>
              <a:ea typeface="HGP創英角ｺﾞｼｯｸUB" panose="020B09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0A20016-7958-5B7E-7C7B-12B12142A683}"/>
              </a:ext>
            </a:extLst>
          </p:cNvPr>
          <p:cNvSpPr txBox="1"/>
          <p:nvPr/>
        </p:nvSpPr>
        <p:spPr>
          <a:xfrm>
            <a:off x="32930" y="5838763"/>
            <a:ext cx="907814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ja-JP" altLang="en-US" sz="4000" b="1" i="0" u="none" strike="noStrike" kern="1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（</a:t>
            </a:r>
            <a:r>
              <a:rPr kumimoji="1" lang="ja-JP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FFFF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クラブ・リーダーの責務）</a:t>
            </a:r>
            <a:endParaRPr lang="ja-JP" altLang="en-US" sz="4000" dirty="0">
              <a:solidFill>
                <a:srgbClr val="00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335566"/>
      </p:ext>
    </p:extLst>
  </p:cSld>
  <p:clrMapOvr>
    <a:masterClrMapping/>
  </p:clrMapOvr>
  <p:transition spd="med">
    <p:fade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>
            <a:alpha val="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393A913-1056-9466-3ED0-B798FE19AF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AutoShape 2" descr="ロータリーの友 | THE ROTARY-NO-TOMO">
            <a:extLst>
              <a:ext uri="{FF2B5EF4-FFF2-40B4-BE49-F238E27FC236}">
                <a16:creationId xmlns:a16="http://schemas.microsoft.com/office/drawing/2014/main" id="{89CA200F-D927-A74D-9B7B-870DACF43A7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1B6D507-6D65-9BCA-5D81-8598756F2019}"/>
              </a:ext>
            </a:extLst>
          </p:cNvPr>
          <p:cNvSpPr txBox="1"/>
          <p:nvPr/>
        </p:nvSpPr>
        <p:spPr>
          <a:xfrm>
            <a:off x="8206" y="160338"/>
            <a:ext cx="9144000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54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ロータリークラブの責務</a:t>
            </a:r>
            <a:endParaRPr kumimoji="1" lang="en-US" altLang="ja-JP" sz="5400" b="1" i="0" u="none" strike="noStrike" kern="1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ＭＳ Ｐゴシック"/>
              <a:ea typeface="ＭＳ Ｐゴシック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　</a:t>
            </a:r>
            <a:br>
              <a:rPr kumimoji="1" lang="en-US" altLang="ja-JP" sz="8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</a:br>
            <a:r>
              <a:rPr kumimoji="1" lang="ja-JP" altLang="en-US" sz="44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　</a:t>
            </a:r>
            <a:r>
              <a:rPr kumimoji="1" lang="ja-JP" altLang="en-US" sz="40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（</a:t>
            </a:r>
            <a:r>
              <a:rPr kumimoji="1" lang="ja-JP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クラブ・リーダーの責務）</a:t>
            </a:r>
            <a:endParaRPr kumimoji="1" lang="ja-JP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</p:txBody>
      </p:sp>
      <p:pic>
        <p:nvPicPr>
          <p:cNvPr id="6" name="Picture 3" descr="J:\＜C＞ロータリークラブ\写真集（歴史的）\無題.png">
            <a:extLst>
              <a:ext uri="{FF2B5EF4-FFF2-40B4-BE49-F238E27FC236}">
                <a16:creationId xmlns:a16="http://schemas.microsoft.com/office/drawing/2014/main" id="{5F413668-6FF8-A6CA-49B4-210F7ACFBE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179109"/>
            <a:ext cx="1384816" cy="1745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FE4A4EA-C202-DD87-B779-77FB7FBEB74D}"/>
              </a:ext>
            </a:extLst>
          </p:cNvPr>
          <p:cNvSpPr txBox="1"/>
          <p:nvPr/>
        </p:nvSpPr>
        <p:spPr>
          <a:xfrm>
            <a:off x="1952608" y="2051617"/>
            <a:ext cx="719139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4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魅力的で価値あるクラブ運営</a:t>
            </a:r>
            <a:endParaRPr kumimoji="1" lang="ja-JP" altLang="en-US" sz="1800" b="0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" name="正方形/長方形 9">
            <a:extLst>
              <a:ext uri="{FF2B5EF4-FFF2-40B4-BE49-F238E27FC236}">
                <a16:creationId xmlns:a16="http://schemas.microsoft.com/office/drawing/2014/main" id="{A1BA92C3-7396-7BE1-DD55-C2E63C577E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037" y="3401263"/>
            <a:ext cx="8527435" cy="3256276"/>
          </a:xfrm>
          <a:prstGeom prst="rect">
            <a:avLst/>
          </a:prstGeom>
          <a:noFill/>
          <a:ln w="38100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indent="40005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indent="0" algn="just">
              <a:buNone/>
            </a:pPr>
            <a:r>
              <a:rPr lang="ja-JP" altLang="en-US" sz="2800" b="1" kern="100" dirty="0">
                <a:effectLst/>
                <a:latin typeface="HG丸ｺﾞｼｯｸM-PRO" panose="020F0400000000000000" pitchFamily="50" charset="-128"/>
                <a:ea typeface="HG丸ｺﾞｼｯｸM-PRO" panose="020F0400000000000000" pitchFamily="50" charset="-128"/>
                <a:cs typeface="Times New Roman" panose="02020603050405020304" pitchFamily="18" charset="0"/>
              </a:rPr>
              <a:t>　</a:t>
            </a:r>
            <a:r>
              <a:rPr lang="ja-JP" altLang="en-US" sz="2800" b="1" kern="100" dirty="0">
                <a:solidFill>
                  <a:schemeClr val="bg1">
                    <a:lumMod val="65000"/>
                  </a:schemeClr>
                </a:solidFill>
                <a:effectLst/>
                <a:latin typeface="HG丸ｺﾞｼｯｸM-PRO" panose="020F0400000000000000" pitchFamily="50" charset="-128"/>
                <a:ea typeface="HG丸ｺﾞｼｯｸM-PRO" panose="020F0400000000000000" pitchFamily="50" charset="-128"/>
                <a:cs typeface="Times New Roman" panose="02020603050405020304" pitchFamily="18" charset="0"/>
              </a:rPr>
              <a:t>クラブ会員は、</a:t>
            </a:r>
            <a:r>
              <a:rPr lang="ja-JP" altLang="ja-JP" sz="2800" b="1" kern="100" dirty="0">
                <a:solidFill>
                  <a:schemeClr val="bg1">
                    <a:lumMod val="65000"/>
                  </a:schemeClr>
                </a:solidFill>
                <a:effectLst/>
                <a:latin typeface="HG丸ｺﾞｼｯｸM-PRO" panose="020F0400000000000000" pitchFamily="50" charset="-128"/>
                <a:ea typeface="HG丸ｺﾞｼｯｸM-PRO" panose="020F0400000000000000" pitchFamily="50" charset="-128"/>
                <a:cs typeface="Times New Roman" panose="02020603050405020304" pitchFamily="18" charset="0"/>
              </a:rPr>
              <a:t>クラブの中でロータリアンとして</a:t>
            </a:r>
            <a:endParaRPr lang="en-US" altLang="ja-JP" sz="2800" b="1" kern="100" dirty="0">
              <a:solidFill>
                <a:schemeClr val="bg1">
                  <a:lumMod val="65000"/>
                </a:schemeClr>
              </a:solidFill>
              <a:effectLst/>
              <a:latin typeface="HG丸ｺﾞｼｯｸM-PRO" panose="020F0400000000000000" pitchFamily="50" charset="-128"/>
              <a:ea typeface="HG丸ｺﾞｼｯｸM-PRO" panose="020F0400000000000000" pitchFamily="50" charset="-128"/>
              <a:cs typeface="Times New Roman" panose="02020603050405020304" pitchFamily="18" charset="0"/>
            </a:endParaRPr>
          </a:p>
          <a:p>
            <a:pPr indent="0" algn="just">
              <a:buNone/>
            </a:pPr>
            <a:r>
              <a:rPr lang="en-US" altLang="ja-JP" sz="2800" b="1" kern="100" dirty="0">
                <a:solidFill>
                  <a:schemeClr val="bg1">
                    <a:lumMod val="65000"/>
                  </a:schemeClr>
                </a:solidFill>
                <a:effectLst/>
                <a:latin typeface="HG丸ｺﾞｼｯｸM-PRO" panose="020F0400000000000000" pitchFamily="50" charset="-128"/>
                <a:ea typeface="HG丸ｺﾞｼｯｸM-PRO" panose="020F0400000000000000" pitchFamily="50" charset="-128"/>
                <a:cs typeface="Times New Roman" panose="02020603050405020304" pitchFamily="18" charset="0"/>
              </a:rPr>
              <a:t> </a:t>
            </a:r>
            <a:r>
              <a:rPr lang="ja-JP" altLang="ja-JP" sz="2800" b="1" kern="100" dirty="0">
                <a:solidFill>
                  <a:schemeClr val="bg1">
                    <a:lumMod val="65000"/>
                  </a:schemeClr>
                </a:solidFill>
                <a:effectLst/>
                <a:latin typeface="HG丸ｺﾞｼｯｸM-PRO" panose="020F0400000000000000" pitchFamily="50" charset="-128"/>
                <a:ea typeface="HG丸ｺﾞｼｯｸM-PRO" panose="020F0400000000000000" pitchFamily="50" charset="-128"/>
                <a:cs typeface="Times New Roman" panose="02020603050405020304" pitchFamily="18" charset="0"/>
              </a:rPr>
              <a:t>成長</a:t>
            </a:r>
            <a:r>
              <a:rPr lang="ja-JP" altLang="en-US" sz="2800" b="1" kern="100" dirty="0">
                <a:solidFill>
                  <a:schemeClr val="bg1">
                    <a:lumMod val="65000"/>
                  </a:schemeClr>
                </a:solidFill>
                <a:effectLst/>
                <a:latin typeface="HG丸ｺﾞｼｯｸM-PRO" panose="020F0400000000000000" pitchFamily="50" charset="-128"/>
                <a:ea typeface="HG丸ｺﾞｼｯｸM-PRO" panose="020F0400000000000000" pitchFamily="50" charset="-128"/>
                <a:cs typeface="Times New Roman" panose="02020603050405020304" pitchFamily="18" charset="0"/>
              </a:rPr>
              <a:t>発展</a:t>
            </a:r>
            <a:r>
              <a:rPr lang="ja-JP" altLang="ja-JP" sz="2800" b="1" kern="100" dirty="0">
                <a:solidFill>
                  <a:schemeClr val="bg1">
                    <a:lumMod val="65000"/>
                  </a:schemeClr>
                </a:solidFill>
                <a:effectLst/>
                <a:latin typeface="HG丸ｺﾞｼｯｸM-PRO" panose="020F0400000000000000" pitchFamily="50" charset="-128"/>
                <a:ea typeface="HG丸ｺﾞｼｯｸM-PRO" panose="020F0400000000000000" pitchFamily="50" charset="-128"/>
                <a:cs typeface="Times New Roman" panose="02020603050405020304" pitchFamily="18" charset="0"/>
              </a:rPr>
              <a:t>しなくてはならない。それは</a:t>
            </a:r>
            <a:r>
              <a:rPr lang="ja-JP" altLang="en-US" sz="2800" b="1" kern="100" dirty="0">
                <a:solidFill>
                  <a:schemeClr val="bg1">
                    <a:lumMod val="65000"/>
                  </a:schemeClr>
                </a:solidFill>
                <a:effectLst/>
                <a:latin typeface="HG丸ｺﾞｼｯｸM-PRO" panose="020F0400000000000000" pitchFamily="50" charset="-128"/>
                <a:ea typeface="HG丸ｺﾞｼｯｸM-PRO" panose="020F0400000000000000" pitchFamily="50" charset="-128"/>
                <a:cs typeface="Times New Roman" panose="02020603050405020304" pitchFamily="18" charset="0"/>
              </a:rPr>
              <a:t>、</a:t>
            </a:r>
            <a:endParaRPr lang="en-US" altLang="ja-JP" sz="2800" b="1" kern="100" dirty="0">
              <a:solidFill>
                <a:schemeClr val="bg1">
                  <a:lumMod val="65000"/>
                </a:schemeClr>
              </a:solidFill>
              <a:effectLst/>
              <a:latin typeface="HG丸ｺﾞｼｯｸM-PRO" panose="020F0400000000000000" pitchFamily="50" charset="-128"/>
              <a:ea typeface="HG丸ｺﾞｼｯｸM-PRO" panose="020F0400000000000000" pitchFamily="50" charset="-128"/>
              <a:cs typeface="Times New Roman" panose="02020603050405020304" pitchFamily="18" charset="0"/>
            </a:endParaRPr>
          </a:p>
          <a:p>
            <a:pPr indent="0" algn="just">
              <a:buNone/>
            </a:pPr>
            <a:r>
              <a:rPr lang="en-US" altLang="ja-JP" sz="2800" b="1" kern="100" dirty="0">
                <a:solidFill>
                  <a:schemeClr val="bg1">
                    <a:lumMod val="65000"/>
                  </a:schemeClr>
                </a:solidFill>
                <a:effectLst/>
                <a:latin typeface="+mn-ea"/>
                <a:ea typeface="+mn-ea"/>
                <a:cs typeface="Times New Roman" panose="02020603050405020304" pitchFamily="18" charset="0"/>
              </a:rPr>
              <a:t> </a:t>
            </a:r>
            <a:r>
              <a:rPr lang="ja-JP" altLang="ja-JP" sz="2800" b="1" u="sng" kern="100" dirty="0">
                <a:solidFill>
                  <a:schemeClr val="bg1">
                    <a:lumMod val="65000"/>
                  </a:schemeClr>
                </a:solidFill>
                <a:effectLst/>
                <a:latin typeface="+mn-ea"/>
                <a:ea typeface="+mn-ea"/>
                <a:cs typeface="Times New Roman" panose="02020603050405020304" pitchFamily="18" charset="0"/>
              </a:rPr>
              <a:t>自分自身の向上</a:t>
            </a:r>
            <a:r>
              <a:rPr lang="ja-JP" altLang="ja-JP" sz="2800" b="1" kern="100" dirty="0">
                <a:solidFill>
                  <a:schemeClr val="bg1">
                    <a:lumMod val="65000"/>
                  </a:schemeClr>
                </a:solidFill>
                <a:effectLst/>
                <a:latin typeface="HG丸ｺﾞｼｯｸM-PRO" panose="020F0400000000000000" pitchFamily="50" charset="-128"/>
                <a:ea typeface="HG丸ｺﾞｼｯｸM-PRO" panose="020F0400000000000000" pitchFamily="50" charset="-128"/>
                <a:cs typeface="Times New Roman" panose="02020603050405020304" pitchFamily="18" charset="0"/>
              </a:rPr>
              <a:t>のみならず、</a:t>
            </a:r>
            <a:r>
              <a:rPr lang="ja-JP" altLang="ja-JP" sz="2800" b="1" u="sng" kern="100" dirty="0">
                <a:solidFill>
                  <a:schemeClr val="bg1">
                    <a:lumMod val="65000"/>
                  </a:schemeClr>
                </a:solidFill>
                <a:effectLst/>
                <a:latin typeface="+mj-ea"/>
                <a:ea typeface="+mj-ea"/>
                <a:cs typeface="Times New Roman" panose="02020603050405020304" pitchFamily="18" charset="0"/>
              </a:rPr>
              <a:t>他の会員の向上</a:t>
            </a:r>
            <a:r>
              <a:rPr lang="ja-JP" altLang="ja-JP" sz="2800" b="1" kern="100" dirty="0">
                <a:solidFill>
                  <a:schemeClr val="bg1">
                    <a:lumMod val="65000"/>
                  </a:schemeClr>
                </a:solidFill>
                <a:effectLst/>
                <a:latin typeface="HG丸ｺﾞｼｯｸM-PRO" panose="020F0400000000000000" pitchFamily="50" charset="-128"/>
                <a:ea typeface="HG丸ｺﾞｼｯｸM-PRO" panose="020F0400000000000000" pitchFamily="50" charset="-128"/>
                <a:cs typeface="Times New Roman" panose="02020603050405020304" pitchFamily="18" charset="0"/>
              </a:rPr>
              <a:t>、</a:t>
            </a:r>
            <a:endParaRPr lang="en-US" altLang="ja-JP" sz="2800" b="1" kern="100" dirty="0">
              <a:solidFill>
                <a:schemeClr val="bg1">
                  <a:lumMod val="65000"/>
                </a:schemeClr>
              </a:solidFill>
              <a:effectLst/>
              <a:latin typeface="HG丸ｺﾞｼｯｸM-PRO" panose="020F0400000000000000" pitchFamily="50" charset="-128"/>
              <a:ea typeface="HG丸ｺﾞｼｯｸM-PRO" panose="020F0400000000000000" pitchFamily="50" charset="-128"/>
              <a:cs typeface="Times New Roman" panose="02020603050405020304" pitchFamily="18" charset="0"/>
            </a:endParaRPr>
          </a:p>
          <a:p>
            <a:pPr indent="0" algn="just">
              <a:buNone/>
            </a:pPr>
            <a:r>
              <a:rPr lang="en-US" altLang="ja-JP" sz="2800" b="1" kern="100" dirty="0">
                <a:solidFill>
                  <a:schemeClr val="bg1">
                    <a:lumMod val="65000"/>
                  </a:schemeClr>
                </a:solidFill>
                <a:effectLst/>
                <a:latin typeface="+mn-ea"/>
                <a:ea typeface="+mn-ea"/>
                <a:cs typeface="Times New Roman" panose="02020603050405020304" pitchFamily="18" charset="0"/>
              </a:rPr>
              <a:t> </a:t>
            </a:r>
            <a:r>
              <a:rPr lang="ja-JP" altLang="ja-JP" sz="2800" b="1" u="sng" kern="100" dirty="0">
                <a:solidFill>
                  <a:schemeClr val="bg1">
                    <a:lumMod val="65000"/>
                  </a:schemeClr>
                </a:solidFill>
                <a:effectLst/>
                <a:latin typeface="+mn-ea"/>
                <a:ea typeface="+mn-ea"/>
                <a:cs typeface="Times New Roman" panose="02020603050405020304" pitchFamily="18" charset="0"/>
              </a:rPr>
              <a:t>クラブの成長発展</a:t>
            </a:r>
            <a:r>
              <a:rPr lang="ja-JP" altLang="ja-JP" sz="2800" b="1" kern="100" dirty="0">
                <a:solidFill>
                  <a:schemeClr val="bg1">
                    <a:lumMod val="65000"/>
                  </a:schemeClr>
                </a:solidFill>
                <a:effectLst/>
                <a:latin typeface="HG丸ｺﾞｼｯｸM-PRO" panose="020F0400000000000000" pitchFamily="50" charset="-128"/>
                <a:ea typeface="HG丸ｺﾞｼｯｸM-PRO" panose="020F0400000000000000" pitchFamily="50" charset="-128"/>
                <a:cs typeface="Times New Roman" panose="02020603050405020304" pitchFamily="18" charset="0"/>
              </a:rPr>
              <a:t>にも貢献するということである。</a:t>
            </a:r>
            <a:endParaRPr lang="en-US" altLang="ja-JP" sz="2800" b="1" kern="100" dirty="0">
              <a:solidFill>
                <a:schemeClr val="bg1">
                  <a:lumMod val="65000"/>
                </a:schemeClr>
              </a:solidFill>
              <a:effectLst/>
              <a:latin typeface="HG丸ｺﾞｼｯｸM-PRO" panose="020F0400000000000000" pitchFamily="50" charset="-128"/>
              <a:ea typeface="HG丸ｺﾞｼｯｸM-PRO" panose="020F0400000000000000" pitchFamily="50" charset="-128"/>
              <a:cs typeface="Times New Roman" panose="02020603050405020304" pitchFamily="18" charset="0"/>
            </a:endParaRPr>
          </a:p>
          <a:p>
            <a:pPr indent="0" algn="just">
              <a:buNone/>
            </a:pPr>
            <a:r>
              <a:rPr lang="ja-JP" altLang="en-US" sz="2800" b="1" kern="100" dirty="0">
                <a:effectLst/>
                <a:latin typeface="HG丸ｺﾞｼｯｸM-PRO" panose="020F0400000000000000" pitchFamily="50" charset="-128"/>
                <a:ea typeface="HG丸ｺﾞｼｯｸM-PRO" panose="020F0400000000000000" pitchFamily="50" charset="-128"/>
                <a:cs typeface="Times New Roman" panose="02020603050405020304" pitchFamily="18" charset="0"/>
              </a:rPr>
              <a:t>　 </a:t>
            </a:r>
            <a:r>
              <a:rPr lang="ja-JP" altLang="ja-JP" sz="2800" b="1" kern="100" dirty="0">
                <a:solidFill>
                  <a:srgbClr val="0000CC"/>
                </a:solidFill>
                <a:highlight>
                  <a:srgbClr val="FFFF00"/>
                </a:highlight>
                <a:latin typeface="+mj-ea"/>
                <a:cs typeface="Times New Roman" panose="02020603050405020304" pitchFamily="18" charset="0"/>
              </a:rPr>
              <a:t>クラブ</a:t>
            </a:r>
            <a:r>
              <a:rPr lang="ja-JP" altLang="ja-JP" sz="2800" b="1" kern="100" dirty="0">
                <a:solidFill>
                  <a:srgbClr val="0000CC"/>
                </a:solidFill>
                <a:effectLst/>
                <a:latin typeface="HG丸ｺﾞｼｯｸM-PRO" panose="020F0400000000000000" pitchFamily="50" charset="-128"/>
                <a:ea typeface="HG丸ｺﾞｼｯｸM-PRO" panose="020F0400000000000000" pitchFamily="50" charset="-128"/>
                <a:cs typeface="Times New Roman" panose="02020603050405020304" pitchFamily="18" charset="0"/>
              </a:rPr>
              <a:t>は、</a:t>
            </a:r>
            <a:r>
              <a:rPr lang="ja-JP" altLang="ja-JP" sz="2800" b="1" u="sng" kern="100" dirty="0">
                <a:solidFill>
                  <a:srgbClr val="FF0000"/>
                </a:solidFill>
                <a:effectLst/>
                <a:latin typeface="+mj-ea"/>
                <a:ea typeface="+mj-ea"/>
                <a:cs typeface="Times New Roman" panose="02020603050405020304" pitchFamily="18" charset="0"/>
              </a:rPr>
              <a:t>会員の成長</a:t>
            </a:r>
            <a:r>
              <a:rPr lang="ja-JP" altLang="en-US" sz="2800" b="1" u="sng" kern="100" dirty="0">
                <a:solidFill>
                  <a:srgbClr val="FF0000"/>
                </a:solidFill>
                <a:effectLst/>
                <a:latin typeface="+mj-ea"/>
                <a:ea typeface="+mj-ea"/>
                <a:cs typeface="Times New Roman" panose="02020603050405020304" pitchFamily="18" charset="0"/>
              </a:rPr>
              <a:t>発展</a:t>
            </a:r>
            <a:r>
              <a:rPr lang="ja-JP" altLang="en-US" sz="2800" b="1" kern="100" dirty="0">
                <a:solidFill>
                  <a:srgbClr val="0000CC"/>
                </a:solidFill>
                <a:effectLst/>
                <a:latin typeface="HG丸ｺﾞｼｯｸM-PRO" panose="020F0400000000000000" pitchFamily="50" charset="-128"/>
                <a:ea typeface="HG丸ｺﾞｼｯｸM-PRO" panose="020F0400000000000000" pitchFamily="50" charset="-128"/>
                <a:cs typeface="Times New Roman" panose="02020603050405020304" pitchFamily="18" charset="0"/>
              </a:rPr>
              <a:t>を</a:t>
            </a:r>
            <a:r>
              <a:rPr lang="ja-JP" altLang="ja-JP" sz="2800" b="1" u="sng" kern="100" dirty="0">
                <a:solidFill>
                  <a:srgbClr val="FF0000"/>
                </a:solidFill>
                <a:effectLst/>
                <a:latin typeface="+mn-ea"/>
                <a:ea typeface="+mn-ea"/>
                <a:cs typeface="Times New Roman" panose="02020603050405020304" pitchFamily="18" charset="0"/>
              </a:rPr>
              <a:t>奨励</a:t>
            </a:r>
            <a:r>
              <a:rPr lang="ja-JP" altLang="ja-JP" sz="2800" b="1" u="sng" kern="100" dirty="0">
                <a:solidFill>
                  <a:srgbClr val="0000CC"/>
                </a:solidFill>
                <a:effectLst/>
                <a:latin typeface="+mn-ea"/>
                <a:ea typeface="+mn-ea"/>
                <a:cs typeface="Times New Roman" panose="02020603050405020304" pitchFamily="18" charset="0"/>
              </a:rPr>
              <a:t>し、</a:t>
            </a:r>
            <a:endParaRPr lang="en-US" altLang="ja-JP" sz="2800" b="1" u="sng" kern="100" dirty="0">
              <a:solidFill>
                <a:srgbClr val="0000CC"/>
              </a:solidFill>
              <a:effectLst/>
              <a:latin typeface="+mn-ea"/>
              <a:ea typeface="+mn-ea"/>
              <a:cs typeface="Times New Roman" panose="02020603050405020304" pitchFamily="18" charset="0"/>
            </a:endParaRPr>
          </a:p>
          <a:p>
            <a:pPr indent="0" algn="just">
              <a:buNone/>
            </a:pPr>
            <a:r>
              <a:rPr lang="en-US" altLang="ja-JP" sz="2800" b="1" kern="100" dirty="0">
                <a:solidFill>
                  <a:srgbClr val="FF0000"/>
                </a:solidFill>
                <a:effectLst/>
                <a:latin typeface="+mn-ea"/>
                <a:ea typeface="+mn-ea"/>
                <a:cs typeface="Times New Roman" panose="02020603050405020304" pitchFamily="18" charset="0"/>
              </a:rPr>
              <a:t> </a:t>
            </a:r>
            <a:r>
              <a:rPr lang="ja-JP" altLang="ja-JP" sz="2800" b="1" u="sng" kern="100" dirty="0">
                <a:solidFill>
                  <a:srgbClr val="FF0000"/>
                </a:solidFill>
                <a:effectLst/>
                <a:latin typeface="+mn-ea"/>
                <a:ea typeface="+mn-ea"/>
                <a:cs typeface="Times New Roman" panose="02020603050405020304" pitchFamily="18" charset="0"/>
              </a:rPr>
              <a:t>援助</a:t>
            </a:r>
            <a:r>
              <a:rPr lang="ja-JP" altLang="ja-JP" sz="2800" b="1" u="sng" kern="100" dirty="0">
                <a:solidFill>
                  <a:srgbClr val="0000CC"/>
                </a:solidFill>
                <a:effectLst/>
                <a:latin typeface="+mn-ea"/>
                <a:ea typeface="+mn-ea"/>
                <a:cs typeface="Times New Roman" panose="02020603050405020304" pitchFamily="18" charset="0"/>
              </a:rPr>
              <a:t>しなければならない</a:t>
            </a:r>
            <a:r>
              <a:rPr lang="ja-JP" altLang="en-US" sz="2800" b="1" kern="100" dirty="0">
                <a:solidFill>
                  <a:srgbClr val="0000CC"/>
                </a:solidFill>
                <a:latin typeface="HG丸ｺﾞｼｯｸM-PRO" panose="020F0400000000000000" pitchFamily="50" charset="-128"/>
                <a:ea typeface="HG丸ｺﾞｼｯｸM-PRO" panose="020F0400000000000000" pitchFamily="50" charset="-128"/>
                <a:cs typeface="Times New Roman" panose="02020603050405020304" pitchFamily="18" charset="0"/>
              </a:rPr>
              <a:t>。</a:t>
            </a:r>
            <a:r>
              <a:rPr lang="ja-JP" altLang="en-US" sz="2800" b="1" kern="100" dirty="0">
                <a:solidFill>
                  <a:schemeClr val="bg1">
                    <a:lumMod val="75000"/>
                  </a:schemeClr>
                </a:solidFill>
                <a:latin typeface="HG丸ｺﾞｼｯｸM-PRO" panose="020F0400000000000000" pitchFamily="50" charset="-128"/>
                <a:ea typeface="HG丸ｺﾞｼｯｸM-PRO" panose="020F0400000000000000" pitchFamily="50" charset="-128"/>
                <a:cs typeface="Times New Roman" panose="02020603050405020304" pitchFamily="18" charset="0"/>
              </a:rPr>
              <a:t>         </a:t>
            </a:r>
            <a:r>
              <a:rPr lang="ja-JP" altLang="en-US" sz="2800" b="1" kern="100" dirty="0">
                <a:solidFill>
                  <a:srgbClr val="000000"/>
                </a:solidFill>
                <a:latin typeface="ＭＳ Ｐゴシック"/>
                <a:ea typeface="ＭＳ Ｐゴシック"/>
                <a:cs typeface="Times New Roman" panose="02020603050405020304" pitchFamily="18" charset="0"/>
              </a:rPr>
              <a:t>（</a:t>
            </a:r>
            <a:r>
              <a:rPr lang="en-US" altLang="ja-JP" sz="2800" b="1" kern="100" dirty="0">
                <a:solidFill>
                  <a:srgbClr val="000000"/>
                </a:solidFill>
                <a:latin typeface="ＭＳ Ｐゴシック"/>
                <a:ea typeface="ＭＳ Ｐゴシック"/>
                <a:cs typeface="Times New Roman" panose="02020603050405020304" pitchFamily="18" charset="0"/>
              </a:rPr>
              <a:t>1932</a:t>
            </a:r>
            <a:r>
              <a:rPr lang="ja-JP" altLang="en-US" sz="2800" b="1" kern="100" dirty="0">
                <a:solidFill>
                  <a:srgbClr val="000000"/>
                </a:solidFill>
                <a:latin typeface="ＭＳ Ｐゴシック"/>
                <a:ea typeface="ＭＳ Ｐゴシック"/>
                <a:cs typeface="Times New Roman" panose="02020603050405020304" pitchFamily="18" charset="0"/>
              </a:rPr>
              <a:t>年 手続要覧）</a:t>
            </a:r>
            <a:endParaRPr lang="en-US" altLang="ja-JP" sz="2800" b="1" kern="100" dirty="0">
              <a:solidFill>
                <a:srgbClr val="0000CC"/>
              </a:solidFill>
              <a:latin typeface="HG丸ｺﾞｼｯｸM-PRO" panose="020F0400000000000000" pitchFamily="50" charset="-128"/>
              <a:ea typeface="HG丸ｺﾞｼｯｸM-PRO" panose="020F0400000000000000" pitchFamily="50" charset="-128"/>
              <a:cs typeface="Times New Roman" panose="02020603050405020304" pitchFamily="18" charset="0"/>
            </a:endParaRPr>
          </a:p>
          <a:p>
            <a:pPr indent="0" algn="just">
              <a:buNone/>
            </a:pPr>
            <a:r>
              <a:rPr kumimoji="1" lang="ja-JP" altLang="en-US" sz="8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丸ｺﾞｼｯｸM-PRO" panose="020F0400000000000000" pitchFamily="50" charset="-128"/>
                <a:ea typeface="HG丸ｺﾞｼｯｸM-PRO" panose="020F0400000000000000" pitchFamily="50" charset="-128"/>
                <a:cs typeface="Times New Roman" panose="02020603050405020304" pitchFamily="18" charset="0"/>
              </a:rPr>
              <a:t>　</a:t>
            </a:r>
            <a:endParaRPr kumimoji="1" lang="ja-JP" altLang="ja-JP" sz="800" b="0" i="0" u="none" strike="noStrike" kern="1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HG丸ｺﾞｼｯｸM-PRO" panose="020F0400000000000000" pitchFamily="50" charset="-128"/>
              <a:ea typeface="HG丸ｺﾞｼｯｸM-PRO" panose="020F0400000000000000" pitchFamily="50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369141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AutoShape 2" descr="ロータリーの友 | THE ROTARY-NO-TOMO">
            <a:extLst>
              <a:ext uri="{FF2B5EF4-FFF2-40B4-BE49-F238E27FC236}">
                <a16:creationId xmlns:a16="http://schemas.microsoft.com/office/drawing/2014/main" id="{B8FD377A-B3E6-1D28-3D18-2B52868569F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EC35146-F165-8D41-C576-7E38346C3382}"/>
              </a:ext>
            </a:extLst>
          </p:cNvPr>
          <p:cNvSpPr txBox="1"/>
          <p:nvPr/>
        </p:nvSpPr>
        <p:spPr>
          <a:xfrm>
            <a:off x="8206" y="160338"/>
            <a:ext cx="9144000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54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ロータリークラブの責務</a:t>
            </a:r>
            <a:endParaRPr kumimoji="1" lang="en-US" altLang="ja-JP" sz="5400" b="1" i="0" u="none" strike="noStrike" kern="1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ＭＳ Ｐゴシック"/>
              <a:ea typeface="ＭＳ Ｐゴシック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　</a:t>
            </a:r>
            <a:br>
              <a:rPr kumimoji="1" lang="en-US" altLang="ja-JP" sz="8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</a:br>
            <a:r>
              <a:rPr kumimoji="1" lang="ja-JP" altLang="en-US" sz="44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　</a:t>
            </a:r>
            <a:r>
              <a:rPr kumimoji="1" lang="ja-JP" altLang="en-US" sz="40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（</a:t>
            </a:r>
            <a:r>
              <a:rPr kumimoji="1" lang="ja-JP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クラブ・リーダーの責務）</a:t>
            </a:r>
            <a:endParaRPr kumimoji="1" lang="ja-JP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</p:txBody>
      </p:sp>
      <p:pic>
        <p:nvPicPr>
          <p:cNvPr id="6" name="Picture 3" descr="J:\＜C＞ロータリークラブ\写真集（歴史的）\無題.png">
            <a:extLst>
              <a:ext uri="{FF2B5EF4-FFF2-40B4-BE49-F238E27FC236}">
                <a16:creationId xmlns:a16="http://schemas.microsoft.com/office/drawing/2014/main" id="{92441F1A-096F-1417-2EFE-025161766B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179109"/>
            <a:ext cx="1384816" cy="1745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D7AAF00-1D49-AE99-B614-117501A6DDFE}"/>
              </a:ext>
            </a:extLst>
          </p:cNvPr>
          <p:cNvSpPr txBox="1"/>
          <p:nvPr/>
        </p:nvSpPr>
        <p:spPr>
          <a:xfrm>
            <a:off x="1952608" y="2051617"/>
            <a:ext cx="719139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4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魅力的で価値あるクラブ運営</a:t>
            </a:r>
            <a:endParaRPr kumimoji="1" lang="ja-JP" altLang="en-US" sz="1800" b="0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1B33694-97DF-5C89-F647-00CED052CEF6}"/>
              </a:ext>
            </a:extLst>
          </p:cNvPr>
          <p:cNvSpPr txBox="1"/>
          <p:nvPr/>
        </p:nvSpPr>
        <p:spPr>
          <a:xfrm>
            <a:off x="460375" y="3133827"/>
            <a:ext cx="8347678" cy="3385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１） </a:t>
            </a:r>
            <a:r>
              <a:rPr lang="ja-JP" altLang="en-US" sz="3600" b="1" dirty="0">
                <a:solidFill>
                  <a:srgbClr val="000000"/>
                </a:solidFill>
                <a:latin typeface="ＭＳ Ｐゴシック" panose="020B0600070205080204" pitchFamily="50" charset="-128"/>
              </a:rPr>
              <a:t>魅力的で価値ある例会</a:t>
            </a:r>
            <a:endParaRPr kumimoji="1" lang="en-US" altLang="ja-JP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</a:t>
            </a:r>
            <a:endParaRPr kumimoji="1" lang="en-US" altLang="ja-JP" sz="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lvl="0">
              <a:defRPr/>
            </a:pP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２） </a:t>
            </a:r>
            <a:r>
              <a:rPr lang="ja-JP" altLang="en-US" sz="3600" b="1" dirty="0">
                <a:solidFill>
                  <a:srgbClr val="000000"/>
                </a:solidFill>
                <a:latin typeface="ＭＳ Ｐゴシック" panose="020B0600070205080204" pitchFamily="50" charset="-128"/>
              </a:rPr>
              <a:t>魅力的で価値ある奉仕プロジェクト</a:t>
            </a:r>
            <a:endParaRPr kumimoji="1" lang="en-US" altLang="ja-JP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 </a:t>
            </a:r>
          </a:p>
          <a:p>
            <a:pPr lvl="0">
              <a:defRPr/>
            </a:pP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３） </a:t>
            </a:r>
            <a:r>
              <a:rPr lang="ja-JP" altLang="en-US" sz="3600" b="1" dirty="0">
                <a:solidFill>
                  <a:srgbClr val="000000"/>
                </a:solidFill>
                <a:latin typeface="ＭＳ Ｐゴシック" panose="020B0600070205080204" pitchFamily="50" charset="-128"/>
              </a:rPr>
              <a:t>クラブの一体感と居心地のよさ</a:t>
            </a:r>
            <a:endParaRPr kumimoji="1" lang="en-US" altLang="ja-JP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 </a:t>
            </a:r>
          </a:p>
          <a:p>
            <a:pPr lvl="0">
              <a:defRPr/>
            </a:pP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４） </a:t>
            </a:r>
            <a:r>
              <a:rPr lang="ja-JP" altLang="en-US" sz="3600" b="1" dirty="0">
                <a:solidFill>
                  <a:srgbClr val="000000"/>
                </a:solidFill>
                <a:latin typeface="ＭＳ Ｐゴシック" panose="020B0600070205080204" pitchFamily="50" charset="-128"/>
              </a:rPr>
              <a:t>クラブ・リーダーの矜持</a:t>
            </a:r>
            <a:endParaRPr kumimoji="1" lang="en-US" altLang="ja-JP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9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５） 実効性のあるクラブ理事会</a:t>
            </a:r>
            <a:endParaRPr kumimoji="1" lang="ja-JP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3" name="Picture 3" descr="J:\＜C＞ロータリークラブ\ガバナー\事務局用（11-23変更禁）\005.冊子作成資料（図、写真、印、資料）\001.ガバナー夫妻　顔写真\Ｇ夫 - コピー.jpg">
            <a:extLst>
              <a:ext uri="{FF2B5EF4-FFF2-40B4-BE49-F238E27FC236}">
                <a16:creationId xmlns:a16="http://schemas.microsoft.com/office/drawing/2014/main" id="{3FB734D0-9F9D-B591-5BB6-16CE9D68B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1" t="7475" r="7294" b="26375"/>
          <a:stretch>
            <a:fillRect/>
          </a:stretch>
        </p:blipFill>
        <p:spPr bwMode="auto">
          <a:xfrm>
            <a:off x="7437554" y="5172280"/>
            <a:ext cx="1370499" cy="1556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15724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>
            <a:alpha val="0"/>
          </a:srgb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D239653-67C6-DB5D-DBFB-A9ECB6A0D3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AutoShape 2" descr="ロータリーの友 | THE ROTARY-NO-TOMO">
            <a:extLst>
              <a:ext uri="{FF2B5EF4-FFF2-40B4-BE49-F238E27FC236}">
                <a16:creationId xmlns:a16="http://schemas.microsoft.com/office/drawing/2014/main" id="{7273E155-0692-3727-76B7-9B7E1B9BC41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6" name="Picture 3" descr="J:\＜C＞ロータリークラブ\写真集（歴史的）\無題.png">
            <a:extLst>
              <a:ext uri="{FF2B5EF4-FFF2-40B4-BE49-F238E27FC236}">
                <a16:creationId xmlns:a16="http://schemas.microsoft.com/office/drawing/2014/main" id="{B54AC4B2-6C9A-A9F7-458E-9B768C4F73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179109"/>
            <a:ext cx="1384816" cy="1745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716E29A-D00D-2669-0098-9812262B3CDC}"/>
              </a:ext>
            </a:extLst>
          </p:cNvPr>
          <p:cNvSpPr txBox="1"/>
          <p:nvPr/>
        </p:nvSpPr>
        <p:spPr>
          <a:xfrm>
            <a:off x="1952608" y="2051617"/>
            <a:ext cx="719139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4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魅力的で価値あるクラブ運営</a:t>
            </a:r>
            <a:endParaRPr kumimoji="1" lang="ja-JP" altLang="en-US" sz="1800" b="0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ECB9682-DB27-4B7A-4A89-CE36DEAE67D1}"/>
              </a:ext>
            </a:extLst>
          </p:cNvPr>
          <p:cNvSpPr txBox="1"/>
          <p:nvPr/>
        </p:nvSpPr>
        <p:spPr>
          <a:xfrm>
            <a:off x="460375" y="3133827"/>
            <a:ext cx="8347678" cy="3385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１） 魅力的で価値ある例会</a:t>
            </a:r>
            <a:endParaRPr kumimoji="1" lang="en-US" altLang="ja-JP" sz="36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</a:t>
            </a:r>
            <a:endParaRPr kumimoji="1" lang="en-US" altLang="ja-JP" sz="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２） 魅力的で価値ある奉仕プロジェクト</a:t>
            </a:r>
            <a:endParaRPr kumimoji="1" lang="en-US" altLang="ja-JP" sz="36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３） クラブの一体感と居心地のよさ</a:t>
            </a:r>
            <a:endParaRPr kumimoji="1" lang="en-US" altLang="ja-JP" sz="36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9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４） クラブ・リーダーの矜持</a:t>
            </a:r>
            <a:endParaRPr kumimoji="1" lang="en-US" altLang="ja-JP" sz="36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9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５） 実効性のあるクラブ理事会</a:t>
            </a:r>
            <a:endParaRPr kumimoji="1" lang="ja-JP" altLang="en-US" sz="36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3" name="Picture 3" descr="J:\＜C＞ロータリークラブ\ガバナー\事務局用（11-23変更禁）\005.冊子作成資料（図、写真、印、資料）\001.ガバナー夫妻　顔写真\Ｇ夫 - コピー.jpg">
            <a:extLst>
              <a:ext uri="{FF2B5EF4-FFF2-40B4-BE49-F238E27FC236}">
                <a16:creationId xmlns:a16="http://schemas.microsoft.com/office/drawing/2014/main" id="{3960034F-9BAC-E18B-1382-5B41143BF6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1" t="7475" r="7294" b="26375"/>
          <a:stretch>
            <a:fillRect/>
          </a:stretch>
        </p:blipFill>
        <p:spPr bwMode="auto">
          <a:xfrm>
            <a:off x="7437554" y="5172280"/>
            <a:ext cx="1370499" cy="1556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373E398-BBC3-3677-C633-4E46DB39450D}"/>
              </a:ext>
            </a:extLst>
          </p:cNvPr>
          <p:cNvSpPr txBox="1"/>
          <p:nvPr/>
        </p:nvSpPr>
        <p:spPr>
          <a:xfrm>
            <a:off x="8206" y="160338"/>
            <a:ext cx="9144000" cy="17235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54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ロータリークラブの責務</a:t>
            </a:r>
            <a:endParaRPr kumimoji="1" lang="en-US" altLang="ja-JP" sz="5400" b="1" i="0" u="none" strike="noStrike" kern="1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ＭＳ Ｐゴシック"/>
              <a:ea typeface="ＭＳ Ｐゴシック"/>
              <a:cs typeface="Times New Roman" panose="02020603050405020304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　</a:t>
            </a:r>
            <a:br>
              <a:rPr kumimoji="1" lang="en-US" altLang="ja-JP" sz="8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</a:br>
            <a:r>
              <a:rPr kumimoji="1" lang="ja-JP" altLang="en-US" sz="44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　</a:t>
            </a:r>
            <a:r>
              <a:rPr kumimoji="1" lang="ja-JP" altLang="en-US" sz="40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Times New Roman" panose="02020603050405020304" pitchFamily="18" charset="0"/>
              </a:rPr>
              <a:t>（</a:t>
            </a:r>
            <a:r>
              <a:rPr kumimoji="1" lang="ja-JP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/>
                <a:ea typeface="ＭＳ Ｐゴシック"/>
                <a:cs typeface="+mn-cs"/>
              </a:rPr>
              <a:t>クラブ・リーダーの責務）</a:t>
            </a:r>
            <a:endParaRPr kumimoji="1" lang="ja-JP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ＭＳ Ｐゴシック"/>
              <a:ea typeface="ＭＳ Ｐゴシック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0715651"/>
      </p:ext>
    </p:extLst>
  </p:cSld>
  <p:clrMapOvr>
    <a:masterClrMapping/>
  </p:clrMapOvr>
  <p:transition spd="med">
    <p:fade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AutoShape 2" descr="ロータリーの友 | THE ROTARY-NO-TOMO">
            <a:extLst>
              <a:ext uri="{FF2B5EF4-FFF2-40B4-BE49-F238E27FC236}">
                <a16:creationId xmlns:a16="http://schemas.microsoft.com/office/drawing/2014/main" id="{B8FD377A-B3E6-1D28-3D18-2B52868569F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A4C51A22-0CE8-0DBB-2DBE-CAF535B5BE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374" y="1015195"/>
            <a:ext cx="8683626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200" dirty="0">
                <a:solidFill>
                  <a:srgbClr val="0000CC"/>
                </a:solidFill>
                <a:latin typeface="ＭＳ Ｐゴシック" panose="020B0600070205080204" pitchFamily="50" charset="-128"/>
              </a:rPr>
              <a:t>●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 panose="020B0600070205080204" pitchFamily="50" charset="-128"/>
              </a:rPr>
              <a:t> 会員同士が交流し、</a:t>
            </a:r>
            <a:r>
              <a:rPr kumimoji="1" lang="ja-JP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 panose="020B0600070205080204" pitchFamily="50" charset="-128"/>
              </a:rPr>
              <a:t>経験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 panose="020B0600070205080204" pitchFamily="50" charset="-128"/>
              </a:rPr>
              <a:t>や意見</a:t>
            </a:r>
            <a:r>
              <a:rPr kumimoji="1" lang="ja-JP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 panose="020B0600070205080204" pitchFamily="50" charset="-128"/>
              </a:rPr>
              <a:t>を語り合い、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ＭＳ Ｐゴシック" panose="020B0600070205080204" pitchFamily="50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 panose="020B0600070205080204" pitchFamily="50" charset="-128"/>
              </a:rPr>
              <a:t>　　誠実な</a:t>
            </a:r>
            <a:r>
              <a:rPr kumimoji="1" lang="ja-JP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 panose="020B0600070205080204" pitchFamily="50" charset="-128"/>
              </a:rPr>
              <a:t>人柄に触れ、敬愛の念を深め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 panose="020B0600070205080204" pitchFamily="50" charset="-128"/>
              </a:rPr>
              <a:t>合う場。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ＭＳ Ｐゴシック" panose="020B0600070205080204" pitchFamily="50" charset="-128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</a:t>
            </a:r>
            <a:endParaRPr kumimoji="1" lang="en-US" altLang="ja-JP" sz="8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● 会員の事業、生活、生き方に、　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  有益な情報や方法を提供し合う場。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　</a:t>
            </a:r>
            <a:endParaRPr kumimoji="1" lang="en-US" altLang="ja-JP" sz="8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● </a:t>
            </a:r>
            <a:r>
              <a:rPr kumimoji="1" lang="ja-JP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奉仕の心を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学び、理解し、実践の意欲を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3200" dirty="0">
                <a:solidFill>
                  <a:srgbClr val="0000CC"/>
                </a:solidFill>
                <a:latin typeface="ＭＳ Ｐゴシック" panose="020B0600070205080204" pitchFamily="50" charset="-128"/>
              </a:rPr>
              <a:t>    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高め合う場。　　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E14F3563-D771-1B82-D56F-BD6CA142131A}"/>
              </a:ext>
            </a:extLst>
          </p:cNvPr>
          <p:cNvSpPr/>
          <p:nvPr/>
        </p:nvSpPr>
        <p:spPr>
          <a:xfrm>
            <a:off x="0" y="184198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 魅力的で価値ある例会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67FF19AF-9A98-1E5E-ADC9-5F43C7A4CE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2816" y="4615784"/>
            <a:ext cx="6803640" cy="1077218"/>
          </a:xfrm>
          <a:prstGeom prst="rect">
            <a:avLst/>
          </a:prstGeom>
          <a:noFill/>
          <a:ln w="2857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lvl="0">
              <a:defRPr/>
            </a:pPr>
            <a:r>
              <a:rPr lang="en-US" altLang="ja-JP" sz="3200" kern="100" dirty="0"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 </a:t>
            </a:r>
            <a:r>
              <a:rPr lang="ja-JP" altLang="ja-JP" sz="3200" kern="100" dirty="0"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素晴らしい真のロータリアンを育</a:t>
            </a:r>
            <a:r>
              <a:rPr lang="ja-JP" altLang="en-US" sz="3200" kern="100" dirty="0"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て</a:t>
            </a:r>
            <a:r>
              <a:rPr lang="ja-JP" altLang="ja-JP" sz="3200" kern="100" dirty="0"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、</a:t>
            </a:r>
            <a:r>
              <a:rPr lang="en-US" altLang="ja-JP" sz="3200" kern="100" dirty="0"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 </a:t>
            </a:r>
          </a:p>
          <a:p>
            <a:pPr lvl="0">
              <a:defRPr/>
            </a:pPr>
            <a:r>
              <a:rPr lang="en-US" altLang="ja-JP" sz="3200" kern="100" dirty="0"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 </a:t>
            </a:r>
            <a:r>
              <a:rPr lang="ja-JP" altLang="ja-JP" sz="3200" kern="100" dirty="0"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支援し、増や</a:t>
            </a:r>
            <a:r>
              <a:rPr lang="ja-JP" altLang="en-US" sz="3200" kern="100" dirty="0"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せば、世の中は良くなる</a:t>
            </a:r>
            <a:endParaRPr lang="en-US" altLang="ja-JP" sz="3200" kern="100" dirty="0">
              <a:latin typeface="HGPｺﾞｼｯｸE" panose="020B0900000000000000" pitchFamily="50" charset="-128"/>
              <a:ea typeface="HGPｺﾞｼｯｸE" panose="020B09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9D454DF-046C-3E2E-750C-2DD91C4156C5}"/>
              </a:ext>
            </a:extLst>
          </p:cNvPr>
          <p:cNvSpPr txBox="1"/>
          <p:nvPr/>
        </p:nvSpPr>
        <p:spPr>
          <a:xfrm>
            <a:off x="8206" y="5877272"/>
            <a:ext cx="91097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ja-JP" altLang="ja-JP" sz="3200" kern="100" dirty="0">
                <a:solidFill>
                  <a:srgbClr val="FF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「親睦、学び、成長、奉仕」を主体とした</a:t>
            </a:r>
            <a:r>
              <a:rPr lang="ja-JP" altLang="en-US" sz="3200" kern="100" dirty="0">
                <a:solidFill>
                  <a:srgbClr val="FF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例会</a:t>
            </a:r>
            <a:r>
              <a:rPr lang="ja-JP" altLang="ja-JP" sz="3200" kern="100" dirty="0">
                <a:solidFill>
                  <a:srgbClr val="FF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運営</a:t>
            </a:r>
            <a:endParaRPr lang="en-US" altLang="ja-JP" sz="3200" kern="100" dirty="0">
              <a:solidFill>
                <a:srgbClr val="FF0000"/>
              </a:solidFill>
              <a:latin typeface="HGPｺﾞｼｯｸE" panose="020B0900000000000000" pitchFamily="50" charset="-128"/>
              <a:ea typeface="HGPｺﾞｼｯｸE" panose="020B0900000000000000" pitchFamily="50" charset="-128"/>
              <a:cs typeface="Times New Roman" panose="02020603050405020304" pitchFamily="18" charset="0"/>
            </a:endParaRPr>
          </a:p>
        </p:txBody>
      </p:sp>
      <p:pic>
        <p:nvPicPr>
          <p:cNvPr id="14" name="Picture 3" descr="J:\＜C＞ロータリークラブ\写真集（歴史的）\無題.png">
            <a:extLst>
              <a:ext uri="{FF2B5EF4-FFF2-40B4-BE49-F238E27FC236}">
                <a16:creationId xmlns:a16="http://schemas.microsoft.com/office/drawing/2014/main" id="{243E5437-AE25-B1A4-3B70-8E6A76F7BB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84" y="4379896"/>
            <a:ext cx="1115045" cy="14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296952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20BA1B2-7C6F-7B2B-736E-9B977935D8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AutoShape 2" descr="ロータリーの友 | THE ROTARY-NO-TOMO">
            <a:extLst>
              <a:ext uri="{FF2B5EF4-FFF2-40B4-BE49-F238E27FC236}">
                <a16:creationId xmlns:a16="http://schemas.microsoft.com/office/drawing/2014/main" id="{C62BAAD9-26B8-C189-0818-0F1A6985409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BC01836-9BBD-83EB-6956-438704675A32}"/>
              </a:ext>
            </a:extLst>
          </p:cNvPr>
          <p:cNvSpPr/>
          <p:nvPr/>
        </p:nvSpPr>
        <p:spPr>
          <a:xfrm>
            <a:off x="0" y="184198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 魅力的で価値ある例会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48729147-1E26-1717-5356-416C9AF800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2816" y="4615784"/>
            <a:ext cx="6803640" cy="1077218"/>
          </a:xfrm>
          <a:prstGeom prst="rect">
            <a:avLst/>
          </a:prstGeom>
          <a:noFill/>
          <a:ln w="28575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 </a:t>
            </a:r>
            <a:r>
              <a:rPr kumimoji="1" lang="ja-JP" altLang="ja-JP" sz="32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素晴らしい真のロータリアンを育成し、</a:t>
            </a:r>
            <a:r>
              <a:rPr kumimoji="1" lang="en-US" altLang="ja-JP" sz="32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 </a:t>
            </a:r>
            <a:r>
              <a:rPr kumimoji="1" lang="ja-JP" altLang="ja-JP" sz="32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支援し、増や</a:t>
            </a:r>
            <a:r>
              <a:rPr kumimoji="1" lang="ja-JP" altLang="en-US" sz="32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せば、世の中は良くなる</a:t>
            </a:r>
            <a:endParaRPr kumimoji="1" lang="en-US" altLang="ja-JP" sz="32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1981CF28-34FD-C27C-5528-903DB3F0DB2F}"/>
              </a:ext>
            </a:extLst>
          </p:cNvPr>
          <p:cNvSpPr txBox="1"/>
          <p:nvPr/>
        </p:nvSpPr>
        <p:spPr>
          <a:xfrm>
            <a:off x="8206" y="5877272"/>
            <a:ext cx="91097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ja-JP" sz="3200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「親睦、学び、成長、奉仕」を主体とした</a:t>
            </a:r>
            <a:r>
              <a:rPr kumimoji="1" lang="ja-JP" altLang="en-US" sz="3200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例会</a:t>
            </a:r>
            <a:r>
              <a:rPr kumimoji="1" lang="ja-JP" altLang="ja-JP" sz="3200" b="0" i="0" u="none" strike="noStrike" kern="1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運営</a:t>
            </a:r>
            <a:endParaRPr kumimoji="1" lang="en-US" altLang="ja-JP" sz="3200" b="0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GPｺﾞｼｯｸE" panose="020B0900000000000000" pitchFamily="50" charset="-128"/>
              <a:ea typeface="HGPｺﾞｼｯｸE" panose="020B0900000000000000" pitchFamily="50" charset="-128"/>
              <a:cs typeface="Times New Roman" panose="02020603050405020304" pitchFamily="18" charset="0"/>
            </a:endParaRPr>
          </a:p>
        </p:txBody>
      </p:sp>
      <p:pic>
        <p:nvPicPr>
          <p:cNvPr id="14" name="Picture 3" descr="J:\＜C＞ロータリークラブ\写真集（歴史的）\無題.png">
            <a:extLst>
              <a:ext uri="{FF2B5EF4-FFF2-40B4-BE49-F238E27FC236}">
                <a16:creationId xmlns:a16="http://schemas.microsoft.com/office/drawing/2014/main" id="{1BD08DA2-E7B2-DFDA-D9C1-201A39C0A6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84" y="4379896"/>
            <a:ext cx="1115045" cy="140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939E82B-1CDD-4CF8-986C-86FD20C1E871}"/>
              </a:ext>
            </a:extLst>
          </p:cNvPr>
          <p:cNvSpPr txBox="1"/>
          <p:nvPr/>
        </p:nvSpPr>
        <p:spPr>
          <a:xfrm>
            <a:off x="460375" y="1039055"/>
            <a:ext cx="8892480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1333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ja-JP" sz="36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丸ｺﾞｼｯｸM-PRO" panose="020F0400000000000000" pitchFamily="50" charset="-128"/>
                <a:ea typeface="HG丸ｺﾞｼｯｸM-PRO" panose="020F0400000000000000" pitchFamily="50" charset="-128"/>
                <a:cs typeface="Times New Roman" panose="02020603050405020304" pitchFamily="18" charset="0"/>
              </a:rPr>
              <a:t>①</a:t>
            </a:r>
            <a:r>
              <a:rPr kumimoji="1" lang="en-US" altLang="ja-JP" sz="36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丸ｺﾞｼｯｸM-PRO" panose="020F0400000000000000" pitchFamily="50" charset="-128"/>
                <a:ea typeface="HG丸ｺﾞｼｯｸM-PRO" panose="020F0400000000000000" pitchFamily="50" charset="-128"/>
                <a:cs typeface="Times New Roman" panose="02020603050405020304" pitchFamily="18" charset="0"/>
              </a:rPr>
              <a:t> </a:t>
            </a:r>
            <a:r>
              <a:rPr kumimoji="1" lang="ja-JP" altLang="ja-JP" sz="36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highlight>
                  <a:srgbClr val="FFFF00"/>
                </a:highlight>
                <a:uLnTx/>
                <a:uFillTx/>
                <a:latin typeface="HG丸ｺﾞｼｯｸM-PRO" panose="020F0400000000000000" pitchFamily="50" charset="-128"/>
                <a:ea typeface="HG丸ｺﾞｼｯｸM-PRO" panose="020F0400000000000000" pitchFamily="50" charset="-128"/>
                <a:cs typeface="Times New Roman" panose="02020603050405020304" pitchFamily="18" charset="0"/>
              </a:rPr>
              <a:t>会員同士の交流</a:t>
            </a:r>
            <a:r>
              <a:rPr kumimoji="1" lang="ja-JP" altLang="ja-JP" sz="36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丸ｺﾞｼｯｸM-PRO" panose="020F0400000000000000" pitchFamily="50" charset="-128"/>
                <a:ea typeface="HG丸ｺﾞｼｯｸM-PRO" panose="020F0400000000000000" pitchFamily="50" charset="-128"/>
                <a:cs typeface="Times New Roman" panose="02020603050405020304" pitchFamily="18" charset="0"/>
              </a:rPr>
              <a:t>の時間</a:t>
            </a:r>
            <a:endParaRPr kumimoji="1" lang="en-US" altLang="ja-JP" sz="3600" b="1" i="0" u="none" strike="noStrike" kern="1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HG丸ｺﾞｼｯｸM-PRO" panose="020F0400000000000000" pitchFamily="50" charset="-128"/>
              <a:ea typeface="HG丸ｺﾞｼｯｸM-PRO" panose="020F0400000000000000" pitchFamily="50" charset="-128"/>
              <a:cs typeface="Times New Roman" panose="02020603050405020304" pitchFamily="18" charset="0"/>
            </a:endParaRPr>
          </a:p>
          <a:p>
            <a:pPr marL="0" marR="0" lvl="0" indent="1333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 　 　＊</a:t>
            </a:r>
            <a:r>
              <a:rPr kumimoji="1" lang="ja-JP" altLang="ja-JP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懇談、意見交換、情報交換、討論</a:t>
            </a:r>
            <a:endParaRPr kumimoji="1" lang="en-US" altLang="ja-JP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  <a:p>
            <a:pPr marL="0" marR="0" lvl="0" indent="1333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 </a:t>
            </a:r>
            <a:r>
              <a:rPr kumimoji="1" lang="ja-JP" altLang="en-US" sz="1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　</a:t>
            </a:r>
            <a:endParaRPr kumimoji="1" lang="en-US" altLang="ja-JP" sz="1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  <a:p>
            <a:pPr marL="0" marR="0" lvl="0" indent="1333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丸ｺﾞｼｯｸM-PRO" panose="020F0400000000000000" pitchFamily="50" charset="-128"/>
                <a:ea typeface="HG丸ｺﾞｼｯｸM-PRO" panose="020F0400000000000000" pitchFamily="50" charset="-128"/>
                <a:cs typeface="Times New Roman" panose="02020603050405020304" pitchFamily="18" charset="0"/>
              </a:rPr>
              <a:t>② 敬愛に繋がる </a:t>
            </a:r>
            <a:r>
              <a:rPr kumimoji="1" lang="ja-JP" altLang="en-US" sz="36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highlight>
                  <a:srgbClr val="FFFF00"/>
                </a:highlight>
                <a:uLnTx/>
                <a:uFillTx/>
                <a:latin typeface="HG丸ｺﾞｼｯｸM-PRO" panose="020F0400000000000000" pitchFamily="50" charset="-128"/>
                <a:ea typeface="HG丸ｺﾞｼｯｸM-PRO" panose="020F0400000000000000" pitchFamily="50" charset="-128"/>
                <a:cs typeface="Times New Roman" panose="02020603050405020304" pitchFamily="18" charset="0"/>
              </a:rPr>
              <a:t>会員スピーチ</a:t>
            </a:r>
            <a:endParaRPr lang="en-US" altLang="ja-JP" sz="3200" kern="100" dirty="0">
              <a:solidFill>
                <a:prstClr val="black"/>
              </a:solidFill>
              <a:latin typeface="ＭＳ Ｐゴシック" panose="020B0600070205080204" pitchFamily="50" charset="-128"/>
              <a:cs typeface="Times New Roman" panose="02020603050405020304" pitchFamily="18" charset="0"/>
            </a:endParaRPr>
          </a:p>
          <a:p>
            <a:pPr marL="0" marR="0" lvl="0" indent="1333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200" kern="100" dirty="0">
                <a:solidFill>
                  <a:prstClr val="black"/>
                </a:solidFill>
                <a:latin typeface="ＭＳ Ｐゴシック" panose="020B0600070205080204" pitchFamily="50" charset="-128"/>
                <a:cs typeface="Times New Roman" panose="02020603050405020304" pitchFamily="18" charset="0"/>
              </a:rPr>
              <a:t>　　　＊</a:t>
            </a:r>
            <a:r>
              <a:rPr kumimoji="1" lang="ja-JP" altLang="ja-JP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事業経営、職業観、</a:t>
            </a:r>
            <a:r>
              <a:rPr kumimoji="1" lang="ja-JP" alt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ロータリー観、人生観</a:t>
            </a:r>
            <a:endParaRPr kumimoji="1" lang="en-US" altLang="ja-JP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  <a:p>
            <a:pPr marL="0" marR="0" lvl="0" indent="1333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 </a:t>
            </a:r>
            <a:r>
              <a:rPr kumimoji="1" lang="ja-JP" altLang="en-US" sz="1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　</a:t>
            </a:r>
            <a:endParaRPr kumimoji="1" lang="en-US" altLang="ja-JP" sz="1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  <a:p>
            <a:pPr marL="0" marR="0" lvl="0" indent="1333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③ 価値のある </a:t>
            </a:r>
            <a:r>
              <a:rPr kumimoji="1" lang="ja-JP" altLang="en-US" sz="36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highlight>
                  <a:srgbClr val="FFFF00"/>
                </a:highlight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ゲストスピーチ</a:t>
            </a:r>
            <a:endParaRPr kumimoji="1" lang="ja-JP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764018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AutoShape 2" descr="ロータリーの友 | THE ROTARY-NO-TOMO">
            <a:extLst>
              <a:ext uri="{FF2B5EF4-FFF2-40B4-BE49-F238E27FC236}">
                <a16:creationId xmlns:a16="http://schemas.microsoft.com/office/drawing/2014/main" id="{B8FD377A-B3E6-1D28-3D18-2B52868569F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E14F3563-D771-1B82-D56F-BD6CA142131A}"/>
              </a:ext>
            </a:extLst>
          </p:cNvPr>
          <p:cNvSpPr/>
          <p:nvPr/>
        </p:nvSpPr>
        <p:spPr>
          <a:xfrm>
            <a:off x="0" y="184198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GPｺﾞｼｯｸE" panose="020B0900000000000000" pitchFamily="50" charset="-128"/>
                <a:ea typeface="HGPｺﾞｼｯｸE" panose="020B0900000000000000" pitchFamily="50" charset="-128"/>
                <a:cs typeface="+mn-cs"/>
              </a:rPr>
              <a:t> 魅力的で価値ある例会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2AABC0B-6320-D432-6129-ED5A8546FB02}"/>
              </a:ext>
            </a:extLst>
          </p:cNvPr>
          <p:cNvSpPr txBox="1"/>
          <p:nvPr/>
        </p:nvSpPr>
        <p:spPr>
          <a:xfrm>
            <a:off x="460375" y="1039055"/>
            <a:ext cx="8892480" cy="4585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1333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ja-JP" sz="36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丸ｺﾞｼｯｸM-PRO" panose="020F0400000000000000" pitchFamily="50" charset="-128"/>
                <a:ea typeface="HG丸ｺﾞｼｯｸM-PRO" panose="020F0400000000000000" pitchFamily="50" charset="-128"/>
                <a:cs typeface="Times New Roman" panose="02020603050405020304" pitchFamily="18" charset="0"/>
              </a:rPr>
              <a:t>①</a:t>
            </a:r>
            <a:r>
              <a:rPr kumimoji="1" lang="en-US" altLang="ja-JP" sz="36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丸ｺﾞｼｯｸM-PRO" panose="020F0400000000000000" pitchFamily="50" charset="-128"/>
                <a:ea typeface="HG丸ｺﾞｼｯｸM-PRO" panose="020F0400000000000000" pitchFamily="50" charset="-128"/>
                <a:cs typeface="Times New Roman" panose="02020603050405020304" pitchFamily="18" charset="0"/>
              </a:rPr>
              <a:t> </a:t>
            </a:r>
            <a:r>
              <a:rPr kumimoji="1" lang="ja-JP" altLang="ja-JP" sz="36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highlight>
                  <a:srgbClr val="FFFF00"/>
                </a:highlight>
                <a:uLnTx/>
                <a:uFillTx/>
                <a:latin typeface="HG丸ｺﾞｼｯｸM-PRO" panose="020F0400000000000000" pitchFamily="50" charset="-128"/>
                <a:ea typeface="HG丸ｺﾞｼｯｸM-PRO" panose="020F0400000000000000" pitchFamily="50" charset="-128"/>
                <a:cs typeface="Times New Roman" panose="02020603050405020304" pitchFamily="18" charset="0"/>
              </a:rPr>
              <a:t>会員同士の交流</a:t>
            </a:r>
            <a:r>
              <a:rPr kumimoji="1" lang="ja-JP" altLang="ja-JP" sz="36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丸ｺﾞｼｯｸM-PRO" panose="020F0400000000000000" pitchFamily="50" charset="-128"/>
                <a:ea typeface="HG丸ｺﾞｼｯｸM-PRO" panose="020F0400000000000000" pitchFamily="50" charset="-128"/>
                <a:cs typeface="Times New Roman" panose="02020603050405020304" pitchFamily="18" charset="0"/>
              </a:rPr>
              <a:t>の時間</a:t>
            </a:r>
            <a:endParaRPr kumimoji="1" lang="en-US" altLang="ja-JP" sz="3600" b="1" i="0" u="none" strike="noStrike" kern="1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HG丸ｺﾞｼｯｸM-PRO" panose="020F0400000000000000" pitchFamily="50" charset="-128"/>
              <a:ea typeface="HG丸ｺﾞｼｯｸM-PRO" panose="020F0400000000000000" pitchFamily="50" charset="-128"/>
              <a:cs typeface="Times New Roman" panose="02020603050405020304" pitchFamily="18" charset="0"/>
            </a:endParaRPr>
          </a:p>
          <a:p>
            <a:pPr marL="0" marR="0" lvl="0" indent="1333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 　 　＊</a:t>
            </a:r>
            <a:r>
              <a:rPr kumimoji="1" lang="ja-JP" altLang="ja-JP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懇談、意見交換、情報交換、討論</a:t>
            </a:r>
            <a:endParaRPr kumimoji="1" lang="en-US" altLang="ja-JP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  <a:p>
            <a:pPr marL="0" marR="0" lvl="0" indent="1333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 </a:t>
            </a:r>
            <a:r>
              <a:rPr kumimoji="1" lang="ja-JP" altLang="en-US" sz="1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　</a:t>
            </a:r>
            <a:endParaRPr kumimoji="1" lang="en-US" altLang="ja-JP" sz="1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  <a:p>
            <a:pPr marL="0" marR="0" lvl="0" indent="1333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丸ｺﾞｼｯｸM-PRO" panose="020F0400000000000000" pitchFamily="50" charset="-128"/>
                <a:ea typeface="HG丸ｺﾞｼｯｸM-PRO" panose="020F0400000000000000" pitchFamily="50" charset="-128"/>
                <a:cs typeface="Times New Roman" panose="02020603050405020304" pitchFamily="18" charset="0"/>
              </a:rPr>
              <a:t>② 敬愛に繋がる </a:t>
            </a:r>
            <a:r>
              <a:rPr kumimoji="1" lang="ja-JP" altLang="en-US" sz="36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highlight>
                  <a:srgbClr val="FFFF00"/>
                </a:highlight>
                <a:uLnTx/>
                <a:uFillTx/>
                <a:latin typeface="HG丸ｺﾞｼｯｸM-PRO" panose="020F0400000000000000" pitchFamily="50" charset="-128"/>
                <a:ea typeface="HG丸ｺﾞｼｯｸM-PRO" panose="020F0400000000000000" pitchFamily="50" charset="-128"/>
                <a:cs typeface="Times New Roman" panose="02020603050405020304" pitchFamily="18" charset="0"/>
              </a:rPr>
              <a:t>会員スピーチ</a:t>
            </a:r>
            <a:endParaRPr lang="en-US" altLang="ja-JP" sz="3200" kern="100" dirty="0">
              <a:solidFill>
                <a:prstClr val="black"/>
              </a:solidFill>
              <a:latin typeface="ＭＳ Ｐゴシック" panose="020B0600070205080204" pitchFamily="50" charset="-128"/>
              <a:cs typeface="Times New Roman" panose="02020603050405020304" pitchFamily="18" charset="0"/>
            </a:endParaRPr>
          </a:p>
          <a:p>
            <a:pPr marL="0" marR="0" lvl="0" indent="1333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200" kern="100" dirty="0">
                <a:solidFill>
                  <a:prstClr val="black"/>
                </a:solidFill>
                <a:latin typeface="ＭＳ Ｐゴシック" panose="020B0600070205080204" pitchFamily="50" charset="-128"/>
                <a:cs typeface="Times New Roman" panose="02020603050405020304" pitchFamily="18" charset="0"/>
              </a:rPr>
              <a:t>　　　＊</a:t>
            </a:r>
            <a:r>
              <a:rPr kumimoji="1" lang="ja-JP" altLang="ja-JP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事業経営、職業観、</a:t>
            </a:r>
            <a:r>
              <a:rPr kumimoji="1" lang="ja-JP" alt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ロータリー観、人生観</a:t>
            </a:r>
            <a:endParaRPr kumimoji="1" lang="en-US" altLang="ja-JP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  <a:p>
            <a:pPr marL="0" marR="0" lvl="0" indent="1333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 </a:t>
            </a:r>
            <a:r>
              <a:rPr kumimoji="1" lang="ja-JP" altLang="en-US" sz="1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　</a:t>
            </a:r>
            <a:endParaRPr kumimoji="1" lang="en-US" altLang="ja-JP" sz="1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  <a:p>
            <a:pPr marL="0" marR="0" lvl="0" indent="1333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③ 価値のある </a:t>
            </a:r>
            <a:r>
              <a:rPr kumimoji="1" lang="ja-JP" altLang="en-US" sz="36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highlight>
                  <a:srgbClr val="FFFF00"/>
                </a:highlight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ゲストスピーチ</a:t>
            </a:r>
            <a:endParaRPr kumimoji="1" lang="en-US" altLang="ja-JP" sz="3600" b="1" i="0" u="none" strike="noStrike" kern="1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entury" panose="02040604050505020304" pitchFamily="18" charset="0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marL="0" marR="0" lvl="0" indent="1333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200" b="0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　　</a:t>
            </a:r>
            <a:endParaRPr kumimoji="1" lang="en-US" altLang="ja-JP" sz="1200" b="0" i="0" u="none" strike="noStrike" kern="1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  <a:p>
            <a:pPr marL="0" marR="0" lvl="0" indent="1333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丸ｺﾞｼｯｸM-PRO" panose="020F0400000000000000" pitchFamily="50" charset="-128"/>
                <a:ea typeface="HG丸ｺﾞｼｯｸM-PRO" panose="020F0400000000000000" pitchFamily="50" charset="-128"/>
                <a:cs typeface="Times New Roman" panose="02020603050405020304" pitchFamily="18" charset="0"/>
              </a:rPr>
              <a:t>④ 魅力的で分かり易い </a:t>
            </a:r>
            <a:r>
              <a:rPr kumimoji="1" lang="ja-JP" altLang="en-US" sz="36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highlight>
                  <a:srgbClr val="FFFF00"/>
                </a:highlight>
                <a:uLnTx/>
                <a:uFillTx/>
                <a:latin typeface="HG丸ｺﾞｼｯｸM-PRO" panose="020F0400000000000000" pitchFamily="50" charset="-128"/>
                <a:ea typeface="HG丸ｺﾞｼｯｸM-PRO" panose="020F0400000000000000" pitchFamily="50" charset="-128"/>
                <a:cs typeface="Times New Roman" panose="02020603050405020304" pitchFamily="18" charset="0"/>
              </a:rPr>
              <a:t>ロータリー研修</a:t>
            </a:r>
            <a:endParaRPr kumimoji="1" lang="en-US" altLang="ja-JP" sz="3600" b="1" i="0" u="none" strike="noStrike" kern="1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HG丸ｺﾞｼｯｸM-PRO" panose="020F0400000000000000" pitchFamily="50" charset="-128"/>
              <a:ea typeface="HG丸ｺﾞｼｯｸM-PRO" panose="020F0400000000000000" pitchFamily="50" charset="-128"/>
              <a:cs typeface="Times New Roman" panose="02020603050405020304" pitchFamily="18" charset="0"/>
            </a:endParaRPr>
          </a:p>
          <a:p>
            <a:pPr marL="0" marR="0" lvl="0" indent="1333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 </a:t>
            </a:r>
            <a:r>
              <a:rPr kumimoji="1" lang="ja-JP" altLang="en-US" sz="12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　</a:t>
            </a:r>
            <a:endParaRPr kumimoji="1" lang="en-US" altLang="ja-JP" sz="1200" b="1" i="0" u="none" strike="noStrike" kern="1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entury" panose="02040604050505020304" pitchFamily="18" charset="0"/>
              <a:ea typeface="HG丸ｺﾞｼｯｸM-PRO" panose="020F06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entury" panose="02040604050505020304" pitchFamily="18" charset="0"/>
                <a:ea typeface="HG丸ｺﾞｼｯｸM-PRO" panose="020F0600000000000000" pitchFamily="50" charset="-128"/>
                <a:cs typeface="Times New Roman" panose="02020603050405020304" pitchFamily="18" charset="0"/>
              </a:rPr>
              <a:t> ⑤ 心が洗われる </a:t>
            </a:r>
            <a:r>
              <a:rPr kumimoji="1" lang="ja-JP" altLang="en-US" sz="36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highlight>
                  <a:srgbClr val="FFFF00"/>
                </a:highlight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会長挨拶</a:t>
            </a:r>
            <a:r>
              <a:rPr kumimoji="1" lang="ja-JP" altLang="en-US" sz="3600" b="1" i="0" u="none" strike="noStrike" kern="1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Times New Roman" panose="02020603050405020304" pitchFamily="18" charset="0"/>
              </a:rPr>
              <a:t>　</a:t>
            </a:r>
            <a:endParaRPr kumimoji="1" lang="ja-JP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+mn-cs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60BE8A3-958E-C82E-0E3C-0CE22315E9A4}"/>
              </a:ext>
            </a:extLst>
          </p:cNvPr>
          <p:cNvSpPr txBox="1"/>
          <p:nvPr/>
        </p:nvSpPr>
        <p:spPr>
          <a:xfrm>
            <a:off x="8206" y="5877272"/>
            <a:ext cx="91097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ja-JP" altLang="ja-JP" sz="3200" kern="100" dirty="0">
                <a:solidFill>
                  <a:srgbClr val="FF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「親睦、学び、成長、奉仕」を主体とした</a:t>
            </a:r>
            <a:r>
              <a:rPr lang="ja-JP" altLang="en-US" sz="3200" kern="100" dirty="0">
                <a:solidFill>
                  <a:srgbClr val="FF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例会</a:t>
            </a:r>
            <a:r>
              <a:rPr lang="ja-JP" altLang="ja-JP" sz="3200" kern="100" dirty="0">
                <a:solidFill>
                  <a:srgbClr val="FF0000"/>
                </a:solidFill>
                <a:latin typeface="HGPｺﾞｼｯｸE" panose="020B0900000000000000" pitchFamily="50" charset="-128"/>
                <a:ea typeface="HGPｺﾞｼｯｸE" panose="020B0900000000000000" pitchFamily="50" charset="-128"/>
                <a:cs typeface="Times New Roman" panose="02020603050405020304" pitchFamily="18" charset="0"/>
              </a:rPr>
              <a:t>運営</a:t>
            </a:r>
            <a:endParaRPr lang="en-US" altLang="ja-JP" sz="3200" kern="100" dirty="0">
              <a:solidFill>
                <a:srgbClr val="FF0000"/>
              </a:solidFill>
              <a:latin typeface="HGPｺﾞｼｯｸE" panose="020B0900000000000000" pitchFamily="50" charset="-128"/>
              <a:ea typeface="HGPｺﾞｼｯｸE" panose="020B0900000000000000" pitchFamily="50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076024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_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2_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3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4_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0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6_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8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4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5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3_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F44853AD5EE75041A05A833EAC530890" ma:contentTypeVersion="15" ma:contentTypeDescription="新しいドキュメントを作成します。" ma:contentTypeScope="" ma:versionID="f03afe4279fe7b36a38f5fa72d332583">
  <xsd:schema xmlns:xsd="http://www.w3.org/2001/XMLSchema" xmlns:xs="http://www.w3.org/2001/XMLSchema" xmlns:p="http://schemas.microsoft.com/office/2006/metadata/properties" xmlns:ns2="2ca90dd3-7dfa-4287-a028-c6ac96f4061c" xmlns:ns3="ae106cd2-0f1e-4e32-bb92-b9f565c6a571" targetNamespace="http://schemas.microsoft.com/office/2006/metadata/properties" ma:root="true" ma:fieldsID="b172441f84f803d8c34d5de0db1bb8ed" ns2:_="" ns3:_="">
    <xsd:import namespace="2ca90dd3-7dfa-4287-a028-c6ac96f4061c"/>
    <xsd:import namespace="ae106cd2-0f1e-4e32-bb92-b9f565c6a57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a90dd3-7dfa-4287-a028-c6ac96f4061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画像タグ" ma:readOnly="false" ma:fieldId="{5cf76f15-5ced-4ddc-b409-7134ff3c332f}" ma:taxonomyMulti="true" ma:sspId="a3d69d4b-2653-47e6-b6c4-310543a3ccf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106cd2-0f1e-4e32-bb92-b9f565c6a571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ed9f24c8-a38e-4f4e-a667-7d82cf940587}" ma:internalName="TaxCatchAll" ma:showField="CatchAllData" ma:web="ae106cd2-0f1e-4e32-bb92-b9f565c6a57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4E516D4-3BF4-44F9-902C-80CB31ED576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ca90dd3-7dfa-4287-a028-c6ac96f4061c"/>
    <ds:schemaRef ds:uri="ae106cd2-0f1e-4e32-bb92-b9f565c6a57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EB18AF2-4734-4283-A881-92BE6DB554D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59279</TotalTime>
  <Words>10266</Words>
  <Application>Microsoft Office PowerPoint</Application>
  <PresentationFormat>画面に合わせる (4:3)</PresentationFormat>
  <Paragraphs>2123</Paragraphs>
  <Slides>176</Slides>
  <Notes>134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18</vt:i4>
      </vt:variant>
      <vt:variant>
        <vt:lpstr>テーマ</vt:lpstr>
      </vt:variant>
      <vt:variant>
        <vt:i4>13</vt:i4>
      </vt:variant>
      <vt:variant>
        <vt:lpstr>スライド タイトル</vt:lpstr>
      </vt:variant>
      <vt:variant>
        <vt:i4>176</vt:i4>
      </vt:variant>
    </vt:vector>
  </HeadingPairs>
  <TitlesOfParts>
    <vt:vector size="207" baseType="lpstr">
      <vt:lpstr>BIZ UDPゴシック</vt:lpstr>
      <vt:lpstr>HGPｺﾞｼｯｸE</vt:lpstr>
      <vt:lpstr>HGP創英ﾌﾟﾚｾﾞﾝｽEB</vt:lpstr>
      <vt:lpstr>HGP創英角ｺﾞｼｯｸUB</vt:lpstr>
      <vt:lpstr>HGP創英角ﾎﾟｯﾌﾟ体</vt:lpstr>
      <vt:lpstr>HGS創英角ｺﾞｼｯｸUB</vt:lpstr>
      <vt:lpstr>HG丸ｺﾞｼｯｸM-PRO</vt:lpstr>
      <vt:lpstr>HG創英角ｺﾞｼｯｸUB</vt:lpstr>
      <vt:lpstr>ＭＳ Ｐゴシック</vt:lpstr>
      <vt:lpstr>ＭＳ Ｐ明朝</vt:lpstr>
      <vt:lpstr>ＭＳ ゴシック</vt:lpstr>
      <vt:lpstr>ＭＳ 明朝</vt:lpstr>
      <vt:lpstr>游ゴシック体</vt:lpstr>
      <vt:lpstr>Aharoni</vt:lpstr>
      <vt:lpstr>Arial</vt:lpstr>
      <vt:lpstr>Calibri</vt:lpstr>
      <vt:lpstr>Century</vt:lpstr>
      <vt:lpstr>Georgia</vt:lpstr>
      <vt:lpstr>標準デザイン</vt:lpstr>
      <vt:lpstr>2_標準デザイン</vt:lpstr>
      <vt:lpstr>10_標準デザイン</vt:lpstr>
      <vt:lpstr>6_Office テーマ</vt:lpstr>
      <vt:lpstr>8_標準デザイン</vt:lpstr>
      <vt:lpstr>1_標準デザイン</vt:lpstr>
      <vt:lpstr>4_標準デザイン</vt:lpstr>
      <vt:lpstr>5_標準デザイン</vt:lpstr>
      <vt:lpstr>3_Office テーマ</vt:lpstr>
      <vt:lpstr>1_Office テーマ</vt:lpstr>
      <vt:lpstr>2_Office テーマ</vt:lpstr>
      <vt:lpstr>3_標準デザイン</vt:lpstr>
      <vt:lpstr>4_Office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FJ-USER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issaku</dc:creator>
  <cp:lastModifiedBy>windows</cp:lastModifiedBy>
  <cp:revision>3331</cp:revision>
  <dcterms:created xsi:type="dcterms:W3CDTF">2018-08-13T04:06:04Z</dcterms:created>
  <dcterms:modified xsi:type="dcterms:W3CDTF">2024-03-25T03:35:47Z</dcterms:modified>
</cp:coreProperties>
</file>