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17" r:id="rId5"/>
    <p:sldId id="318" r:id="rId6"/>
    <p:sldId id="319" r:id="rId7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8D6"/>
    <a:srgbClr val="A9D7D9"/>
    <a:srgbClr val="93D3D9"/>
    <a:srgbClr val="AAD6FF"/>
    <a:srgbClr val="B2C8CD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879" autoAdjust="0"/>
  </p:normalViewPr>
  <p:slideViewPr>
    <p:cSldViewPr snapToGrid="0">
      <p:cViewPr varScale="1">
        <p:scale>
          <a:sx n="112" d="100"/>
          <a:sy n="112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97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6DEE75-1C2C-4229-8F86-F6492EF108BE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2024/3/17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69B77-94AB-0344-9EBF-9DB9EE8D3ABC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23A65E2-EA2B-47EE-BF7D-D54C689092BB}" type="datetime1">
              <a:rPr lang="ja-JP" altLang="en-US" noProof="0" smtClean="0"/>
              <a:t>2024/3/17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775476F-A808-1F46-A368-07984F6DA22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20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775476F-A808-1F46-A368-07984F6DA22E}" type="slidenum">
              <a:rPr lang="en-US" altLang="ja-JP" smtClean="0"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692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 descr="テキスト、植物を含む画像&#10;&#10;説明の自動生成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画像 10" descr="テキストを含む画像&#10;&#10;説明の自動生成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円/楕円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画像 12" descr="陶器、磁器を含む画像&#10;&#10;説明の自動生成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画像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sz="4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sz="2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画像 8" descr="布を含む画像&#10;&#10;説明の自動生成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長方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画像 12" descr="花、植物を含む画像&#10;&#10;説明の自動生成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画像 9" descr="軟体動物、昆虫を含む画像&#10;&#10;説明の自動生成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長方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画像 35" descr="木のクローズ アップ&#10;&#10;中程度の精度で自動的に生成される説明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9" name="テキスト プレースホルダー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0" name="コンテンツ プレースホルダー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1" name="テキスト プレースホルダー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2" name="コンテンツ プレースホルダー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73292A"/>
              </a:buClr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rgbClr val="73292A"/>
              </a:buClr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pic>
        <p:nvPicPr>
          <p:cNvPr id="38" name="画像 37" descr="花の集まり&#10;&#10;低い信頼度で自動的に生成される説明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テキスト プレースホルダー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​​コネクタ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画像 13" descr="軟体動物、昆虫を含む画像&#10;&#10;説明の自動生成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73292A"/>
              </a:buClr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rgbClr val="73292A"/>
              </a:buClr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5" name="テキスト プレースホルダー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6" name="コンテンツ プレースホルダー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73292A"/>
              </a:buClr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rgbClr val="73292A"/>
              </a:buClr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画像 5" descr="布を含む画像&#10;&#10;説明の自動生成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長方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画像 7" descr="花、植物を含む画像&#10;&#10;説明の自動生成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画像 9" descr="花のクローズ アップ&#10;&#10;低い信頼度で自動的に生成される説明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画像 11" descr="花のクローズ アップ&#10;&#10;低い信頼度で自動的に生成される説明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長方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画像 10" descr="軟体動物、昆虫を含む画像&#10;&#10;説明の自動生成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長方形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長方形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画像 6" descr="軟体動物、昆虫を含む画像&#10;&#10;説明の自動生成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像 3" descr="布を含む画像&#10;&#10;説明の自動生成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長方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画像 12" descr="花の集まり&#10;&#10;低い信頼度で自動的に生成される説明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32" name="コンテンツ プレースホルダー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28600">
              <a:buClr>
                <a:srgbClr val="73292A"/>
              </a:buClr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685800">
              <a:buClr>
                <a:srgbClr val="73292A"/>
              </a:buClr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143000"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600200"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pic>
        <p:nvPicPr>
          <p:cNvPr id="6" name="画像 5" descr="花、植物を含む画像&#10;&#10;説明の自動生成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テキスト プレースホルダー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画像 10" descr="軟体動物、昆虫を含む画像&#10;&#10;説明の自動生成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画像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endParaRPr lang="ja-JP" altLang="en-US" noProof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長方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画像 10" descr="植物のクローズ アップ&#10;&#10;低い信頼度で自動的に生成される説明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画像 8" descr="寝具、布を含む画像&#10;&#10;説明の自動生成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長方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  <a:cs typeface="Gill Sans Light" panose="020B0302020104020203" pitchFamily="34" charset="-79"/>
            </a:endParaRPr>
          </a:p>
        </p:txBody>
      </p:sp>
      <p:pic>
        <p:nvPicPr>
          <p:cNvPr id="15" name="画像 14" descr="陶器、磁器を含む画像&#10;&#10;説明の自動生成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画像 16" descr="テキストを含む画像&#10;&#10;説明の自動生成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sz="4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 (緑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 ヘッダ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画像 7" descr="布を含む画像&#10;&#10;説明の自動生成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長方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画像 15" descr="花、植物を含む画像&#10;&#10;説明の自動生成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画像 18" descr="軟体動物、昆虫を含む画像&#10;&#10;説明の自動生成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sz="4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7" name="テキスト プレースホルダー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sz="14000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”</a:t>
            </a:r>
          </a:p>
        </p:txBody>
      </p:sp>
      <p:sp>
        <p:nvSpPr>
          <p:cNvPr id="28" name="テキスト プレースホルダー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sz="14000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画像 9" descr="軟体動物、昆虫を含む画像&#10;&#10;説明の自動生成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2" name="図プレースホルダー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" name="テキスト プレースホルダー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1" name="図プレースホルダー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3" name="テキスト プレースホルダー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2" name="テキスト プレースホルダー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0" name="図プレースホルダー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5" name="テキスト プレースホルダー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4" name="テキスト プレースホルダー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9" name="図プレースホルダー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7" name="テキスト プレースホルダー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6" name="テキスト プレースホルダー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のレイアウト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画像 9" descr="軟体動物、昆虫を含む画像&#10;&#10;説明の自動生成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2" name="図プレースホルダー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" name="テキスト プレースホルダー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6" name="図プレースホルダー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5" name="テキスト プレースホルダー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4" name="テキスト プレースホルダー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1" name="図プレースホルダー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3" name="テキスト プレースホルダー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2" name="テキスト プレースホルダー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6" name="図プレースホルダー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3" name="テキスト プレースホルダー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8" name="テキスト プレースホルダー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0" name="図プレースホルダー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5" name="テキスト プレースホルダー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4" name="テキスト プレースホルダー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" name="図プレースホルダー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7" name="テキスト プレースホルダー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5" name="テキスト プレースホルダー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9" name="図プレースホルダー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7" name="テキスト プレースホルダー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6" name="テキスト プレースホルダー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7" name="図プレースホルダー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2" name="テキスト プレースホルダー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1" name="テキスト プレースホルダー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</a:lstStyle>
          <a:p>
            <a:r>
              <a:rPr lang="ja-JP" altLang="en-US"/>
              <a:t>プレゼンテーションのタイトル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kumimoji="1" sz="28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kumimoji="1" sz="24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kumimoji="1" sz="20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kumimoji="1" sz="18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kumimoji="1" sz="18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55" y="1777470"/>
            <a:ext cx="6693408" cy="3741974"/>
          </a:xfrm>
        </p:spPr>
        <p:txBody>
          <a:bodyPr rtlCol="0"/>
          <a:lstStyle/>
          <a:p>
            <a:pPr rtl="0"/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r>
              <a:rPr lang="ja-JP" altLang="en-US" sz="2000" dirty="0"/>
              <a:t>２０２４～２０２５年度</a:t>
            </a:r>
            <a:br>
              <a:rPr lang="en-US" altLang="ja-JP" sz="2000" dirty="0"/>
            </a:br>
            <a:br>
              <a:rPr lang="en-US" altLang="ja-JP" sz="2000" dirty="0"/>
            </a:br>
            <a:r>
              <a:rPr lang="en-US" altLang="ja-JP" sz="3600" dirty="0"/>
              <a:t>PETS</a:t>
            </a:r>
            <a:br>
              <a:rPr lang="en-US" altLang="ja-JP" sz="3600" dirty="0"/>
            </a:br>
            <a:br>
              <a:rPr lang="en-US" altLang="ja-JP" sz="3600" dirty="0"/>
            </a:br>
            <a:r>
              <a:rPr lang="en-US" altLang="ja-JP" sz="2000" dirty="0"/>
              <a:t>(President Elect </a:t>
            </a:r>
            <a:r>
              <a:rPr lang="en-US" altLang="ja-JP" sz="2000" dirty="0">
                <a:solidFill>
                  <a:srgbClr val="FF0000"/>
                </a:solidFill>
              </a:rPr>
              <a:t>Training</a:t>
            </a:r>
            <a:r>
              <a:rPr lang="en-US" altLang="ja-JP" sz="2000" dirty="0"/>
              <a:t> Seminar)</a:t>
            </a:r>
            <a:br>
              <a:rPr lang="en-US" altLang="ja-JP" sz="2000" dirty="0"/>
            </a:br>
            <a:br>
              <a:rPr lang="en-US" altLang="ja-JP" sz="2400" dirty="0"/>
            </a:br>
            <a:br>
              <a:rPr lang="en-US" altLang="ja-JP" sz="3600" dirty="0"/>
            </a:br>
            <a:br>
              <a:rPr lang="en-US" altLang="ja-JP" sz="3800" dirty="0"/>
            </a:br>
            <a:endParaRPr lang="ja-JP" altLang="en-US" sz="380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143" y="849664"/>
            <a:ext cx="2999232" cy="927805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1800" dirty="0"/>
              <a:t>RI </a:t>
            </a:r>
            <a:r>
              <a:rPr lang="ja-JP" altLang="en-US" sz="1800" dirty="0"/>
              <a:t>第</a:t>
            </a:r>
            <a:r>
              <a:rPr lang="en-US" altLang="ja-JP" sz="1800" dirty="0"/>
              <a:t>3</a:t>
            </a:r>
            <a:r>
              <a:rPr lang="ja-JP" altLang="en-US" sz="1800" dirty="0"/>
              <a:t>ゾーン</a:t>
            </a:r>
            <a:endParaRPr lang="en-US" altLang="ja-JP" sz="1800" dirty="0"/>
          </a:p>
          <a:p>
            <a:pPr rtl="0"/>
            <a:r>
              <a:rPr lang="en-US" altLang="ja-JP" sz="2000" dirty="0"/>
              <a:t>​</a:t>
            </a:r>
            <a:r>
              <a:rPr lang="ja-JP" altLang="en-US" sz="2000" dirty="0"/>
              <a:t>　</a:t>
            </a:r>
            <a:r>
              <a:rPr lang="en-US" altLang="ja-JP" sz="2000" dirty="0"/>
              <a:t>2740</a:t>
            </a:r>
            <a:r>
              <a:rPr lang="ja-JP" altLang="en-US" sz="2000" dirty="0"/>
              <a:t>地区</a:t>
            </a:r>
            <a:endParaRPr lang="en-US" altLang="ja-JP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85925E-5060-4CE0-FAF3-C746E46FE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63" y="0"/>
            <a:ext cx="2777344" cy="137564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59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104" y="999641"/>
            <a:ext cx="5291896" cy="74391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800" dirty="0">
                <a:latin typeface="Baskerville Old Face" panose="02020602080505020303" pitchFamily="18" charset="77"/>
              </a:rPr>
              <a:t>呼称および内容の変更</a:t>
            </a:r>
            <a:endParaRPr lang="ja-JP" altLang="en-US" sz="2800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ja-JP" dirty="0"/>
              <a:t>A</a:t>
            </a:r>
            <a:endParaRPr lang="ja-JP" altLang="en-US" dirty="0"/>
          </a:p>
        </p:txBody>
      </p:sp>
      <p:pic>
        <p:nvPicPr>
          <p:cNvPr id="10" name="画像 9" descr="花と葉のアクセント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画像 1928" descr="花と葉のアクセント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ja-JP" smtClean="0"/>
              <a:t>2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6B46253-7A55-0ABA-141E-060049A42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254" y="0"/>
            <a:ext cx="2280745" cy="999641"/>
          </a:xfrm>
          <a:prstGeom prst="rect">
            <a:avLst/>
          </a:prstGeom>
          <a:effectLst>
            <a:outerShdw blurRad="6604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8AEB63B-3BA3-7B0A-3BFB-37140C5C7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445" y="2049526"/>
            <a:ext cx="5223981" cy="2909932"/>
          </a:xfrm>
        </p:spPr>
        <p:txBody>
          <a:bodyPr/>
          <a:lstStyle/>
          <a:p>
            <a:r>
              <a:rPr lang="en-US" altLang="ja-JP" dirty="0"/>
              <a:t>    Leader </a:t>
            </a:r>
            <a:r>
              <a:rPr lang="ja-JP" altLang="en-US" dirty="0"/>
              <a:t>→　</a:t>
            </a:r>
            <a:r>
              <a:rPr lang="en-US" altLang="ja-JP" dirty="0"/>
              <a:t>Facilitator</a:t>
            </a:r>
          </a:p>
          <a:p>
            <a:r>
              <a:rPr lang="ja-JP" altLang="en-US" dirty="0"/>
              <a:t>　　指導者　　　　容易にする人</a:t>
            </a:r>
            <a:endParaRPr lang="en-US" altLang="ja-JP" dirty="0"/>
          </a:p>
          <a:p>
            <a:r>
              <a:rPr lang="en-US" altLang="ja-JP" dirty="0"/>
              <a:t>    Training </a:t>
            </a:r>
            <a:r>
              <a:rPr lang="ja-JP" altLang="en-US" dirty="0"/>
              <a:t>→　</a:t>
            </a:r>
            <a:r>
              <a:rPr lang="en-US" altLang="ja-JP" dirty="0"/>
              <a:t>Learning</a:t>
            </a:r>
          </a:p>
          <a:p>
            <a:r>
              <a:rPr lang="ja-JP" altLang="en-US" dirty="0"/>
              <a:t>　　　研修　　　　　学ぶ</a:t>
            </a:r>
          </a:p>
        </p:txBody>
      </p:sp>
    </p:spTree>
    <p:extLst>
      <p:ext uri="{BB962C8B-B14F-4D97-AF65-F5344CB8AC3E}">
        <p14:creationId xmlns:p14="http://schemas.microsoft.com/office/powerpoint/2010/main" val="191502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045" y="978407"/>
            <a:ext cx="7013276" cy="194281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00B0F0"/>
                </a:solidFill>
              </a:rPr>
              <a:t>地区ラーニングファシリテーター</a:t>
            </a:r>
            <a:br>
              <a:rPr lang="en-US" altLang="ja-JP" sz="3600" dirty="0">
                <a:solidFill>
                  <a:srgbClr val="00B0F0"/>
                </a:solidFill>
              </a:rPr>
            </a:br>
            <a:br>
              <a:rPr lang="en-US" altLang="ja-JP" sz="3600" dirty="0"/>
            </a:br>
            <a:r>
              <a:rPr lang="ja-JP" altLang="en-US" sz="3200" dirty="0"/>
              <a:t>（前の呼称は</a:t>
            </a:r>
            <a:r>
              <a:rPr lang="ja-JP" altLang="en-US" sz="3200" dirty="0">
                <a:solidFill>
                  <a:srgbClr val="FF0000"/>
                </a:solidFill>
              </a:rPr>
              <a:t>地区研修リーダー</a:t>
            </a:r>
            <a:r>
              <a:rPr lang="ja-JP" altLang="en-US" sz="3200" dirty="0"/>
              <a:t>）</a:t>
            </a:r>
          </a:p>
        </p:txBody>
      </p:sp>
      <p:sp>
        <p:nvSpPr>
          <p:cNvPr id="26" name="テキスト プレースホルダー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ja-JP" dirty="0"/>
              <a:t>F</a:t>
            </a:r>
          </a:p>
        </p:txBody>
      </p:sp>
      <p:pic>
        <p:nvPicPr>
          <p:cNvPr id="10" name="画像 9" descr="花と葉のアクセント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5998" y="3817092"/>
            <a:ext cx="7278830" cy="1653124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800" dirty="0"/>
              <a:t>地区委員の人がロ</a:t>
            </a:r>
            <a:r>
              <a:rPr lang="en-US" altLang="ja-JP" sz="2800" dirty="0"/>
              <a:t>―</a:t>
            </a:r>
            <a:r>
              <a:rPr lang="ja-JP" altLang="en-US" sz="2800" dirty="0"/>
              <a:t>タリーに関することを自ら</a:t>
            </a:r>
            <a:endParaRPr lang="en-US" altLang="ja-JP" sz="2800" dirty="0"/>
          </a:p>
          <a:p>
            <a:pPr rtl="0"/>
            <a:endParaRPr lang="en-US" altLang="ja-JP" sz="2800" dirty="0"/>
          </a:p>
          <a:p>
            <a:pPr marL="0" indent="0" rtl="0">
              <a:buNone/>
            </a:pPr>
            <a:r>
              <a:rPr lang="ja-JP" altLang="en-US" sz="2800" dirty="0"/>
              <a:t>学びやすい様に手助けする人</a:t>
            </a:r>
            <a:endParaRPr lang="en-US" altLang="ja-JP" sz="2800" dirty="0"/>
          </a:p>
          <a:p>
            <a:pPr marL="0" indent="0" rtl="0">
              <a:buNone/>
            </a:pPr>
            <a:endParaRPr lang="en-US" altLang="ja-JP" sz="2800" dirty="0"/>
          </a:p>
          <a:p>
            <a:pPr rtl="0"/>
            <a:endParaRPr lang="ja-JP" alt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ja-JP" smtClean="0"/>
              <a:pPr rtl="0"/>
              <a:t>3</a:t>
            </a:fld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F80287A-83F6-E254-02B1-F6481D673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565" y="17248"/>
            <a:ext cx="2475435" cy="11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8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20_TF56410444_Win32" id="{10CA8ECF-1051-49EE-A0BD-A66E5A9C0DE9}" vid="{B04BE6AD-A146-400A-BC4B-D2FF14773EF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106cd2-0f1e-4e32-bb92-b9f565c6a571" xsi:nil="true"/>
    <lcf76f155ced4ddcb4097134ff3c332f xmlns="2ca90dd3-7dfa-4287-a028-c6ac96f4061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44853AD5EE75041A05A833EAC530890" ma:contentTypeVersion="15" ma:contentTypeDescription="新しいドキュメントを作成します。" ma:contentTypeScope="" ma:versionID="f03afe4279fe7b36a38f5fa72d332583">
  <xsd:schema xmlns:xsd="http://www.w3.org/2001/XMLSchema" xmlns:xs="http://www.w3.org/2001/XMLSchema" xmlns:p="http://schemas.microsoft.com/office/2006/metadata/properties" xmlns:ns2="2ca90dd3-7dfa-4287-a028-c6ac96f4061c" xmlns:ns3="ae106cd2-0f1e-4e32-bb92-b9f565c6a571" targetNamespace="http://schemas.microsoft.com/office/2006/metadata/properties" ma:root="true" ma:fieldsID="b172441f84f803d8c34d5de0db1bb8ed" ns2:_="" ns3:_="">
    <xsd:import namespace="2ca90dd3-7dfa-4287-a028-c6ac96f4061c"/>
    <xsd:import namespace="ae106cd2-0f1e-4e32-bb92-b9f565c6a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90dd3-7dfa-4287-a028-c6ac96f40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a3d69d4b-2653-47e6-b6c4-310543a3c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06cd2-0f1e-4e32-bb92-b9f565c6a57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d9f24c8-a38e-4f4e-a667-7d82cf940587}" ma:internalName="TaxCatchAll" ma:showField="CatchAllData" ma:web="ae106cd2-0f1e-4e32-bb92-b9f565c6a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5C392B-C65E-4FBF-A36F-F1920916542C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{1881A698-0587-4252-8650-2343E81A79CE}tf56410444_win32</Template>
  <TotalTime>982</TotalTime>
  <Words>95</Words>
  <Application>Microsoft Office PowerPoint</Application>
  <PresentationFormat>ワイド画面</PresentationFormat>
  <Paragraphs>21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Arial</vt:lpstr>
      <vt:lpstr>Baskerville Old Face</vt:lpstr>
      <vt:lpstr>Gill Sans Nova Light</vt:lpstr>
      <vt:lpstr>Office テーマ</vt:lpstr>
      <vt:lpstr>   ２０２４～２０２５年度  PETS  (President Elect Training Seminar)    </vt:lpstr>
      <vt:lpstr>呼称および内容の変更</vt:lpstr>
      <vt:lpstr>　地区ラーニングファシリテーター  （前の呼称は地区研修リーダー）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２０２４～２０２５年度  PETS  (President Elect Training Seminar)    </dc:title>
  <dc:creator>清 野口</dc:creator>
  <cp:lastModifiedBy>ｄ＆i 大黒屋</cp:lastModifiedBy>
  <cp:revision>9</cp:revision>
  <dcterms:created xsi:type="dcterms:W3CDTF">2024-03-11T09:15:59Z</dcterms:created>
  <dcterms:modified xsi:type="dcterms:W3CDTF">2024-03-17T02:43:31Z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